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8.xml" ContentType="application/vnd.openxmlformats-officedocument.them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9.xml" ContentType="application/vnd.openxmlformats-officedocument.them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0.xml" ContentType="application/vnd.openxmlformats-officedocument.them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1.xml" ContentType="application/vnd.openxmlformats-officedocument.them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2.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3.xml" ContentType="application/vnd.openxmlformats-officedocument.them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4.xml" ContentType="application/vnd.openxmlformats-officedocument.them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5.xml" ContentType="application/vnd.openxmlformats-officedocument.them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6.xml" ContentType="application/vnd.openxmlformats-officedocument.them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embeddings/oleObject1.bin" ContentType="application/vnd.openxmlformats-officedocument.oleObject"/>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slideLayouts/slideLayout204.xml" ContentType="application/vnd.openxmlformats-officedocument.presentationml.slideLayout+xml"/>
  <Override PartName="/ppt/theme/theme17.xml" ContentType="application/vnd.openxmlformats-officedocument.theme+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slideLayouts/slideLayout205.xml" ContentType="application/vnd.openxmlformats-officedocument.presentationml.slideLayout+xml"/>
  <Override PartName="/ppt/theme/theme18.xml" ContentType="application/vnd.openxmlformats-officedocument.theme+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19.xml" ContentType="application/vnd.openxmlformats-officedocument.theme+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20.xml" ContentType="application/vnd.openxmlformats-officedocument.theme+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21.xml" ContentType="application/vnd.openxmlformats-officedocument.theme+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22.xml" ContentType="application/vnd.openxmlformats-officedocument.theme+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3.xml" ContentType="application/vnd.openxmlformats-officedocument.theme+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24.xml" ContentType="application/vnd.openxmlformats-officedocument.theme+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theme/theme25.xml" ContentType="application/vnd.openxmlformats-officedocument.theme+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26.xml" ContentType="application/vnd.openxmlformats-officedocument.theme+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7.xml" ContentType="application/vnd.openxmlformats-officedocument.theme+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theme/theme28.xml" ContentType="application/vnd.openxmlformats-officedocument.theme+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29.xml" ContentType="application/vnd.openxmlformats-officedocument.theme+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theme/theme30.xml" ContentType="application/vnd.openxmlformats-officedocument.theme+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theme/theme31.xml" ContentType="application/vnd.openxmlformats-officedocument.theme+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theme/theme32.xml" ContentType="application/vnd.openxmlformats-officedocument.theme+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theme/theme33.xml" ContentType="application/vnd.openxmlformats-officedocument.theme+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theme/theme34.xml" ContentType="application/vnd.openxmlformats-officedocument.theme+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theme/theme35.xml" ContentType="application/vnd.openxmlformats-officedocument.theme+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theme/theme36.xml" ContentType="application/vnd.openxmlformats-officedocument.theme+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theme/theme37.xml" ContentType="application/vnd.openxmlformats-officedocument.theme+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theme/theme38.xml" ContentType="application/vnd.openxmlformats-officedocument.theme+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theme/theme39.xml" ContentType="application/vnd.openxmlformats-officedocument.theme+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theme/theme40.xml" ContentType="application/vnd.openxmlformats-officedocument.theme+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theme/theme41.xml" ContentType="application/vnd.openxmlformats-officedocument.theme+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theme/theme42.xml" ContentType="application/vnd.openxmlformats-officedocument.theme+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theme/theme43.xml" ContentType="application/vnd.openxmlformats-officedocument.theme+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theme/theme44.xml" ContentType="application/vnd.openxmlformats-officedocument.theme+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theme/theme45.xml" ContentType="application/vnd.openxmlformats-officedocument.theme+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theme/theme46.xml" ContentType="application/vnd.openxmlformats-officedocument.theme+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theme/theme47.xml" ContentType="application/vnd.openxmlformats-officedocument.theme+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theme/theme48.xml" ContentType="application/vnd.openxmlformats-officedocument.theme+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theme/theme49.xml" ContentType="application/vnd.openxmlformats-officedocument.theme+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theme/theme50.xml" ContentType="application/vnd.openxmlformats-officedocument.theme+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theme/theme51.xml" ContentType="application/vnd.openxmlformats-officedocument.theme+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theme/theme52.xml" ContentType="application/vnd.openxmlformats-officedocument.theme+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theme/theme53.xml" ContentType="application/vnd.openxmlformats-officedocument.theme+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theme/theme54.xml" ContentType="application/vnd.openxmlformats-officedocument.theme+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theme/theme55.xml" ContentType="application/vnd.openxmlformats-officedocument.theme+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heme/theme56.xml" ContentType="application/vnd.openxmlformats-officedocument.theme+xml"/>
  <Override PartName="/ppt/theme/theme57.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heme/themeOverride2.xml" ContentType="application/vnd.openxmlformats-officedocument.themeOverride+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heme/themeOverride3.xml" ContentType="application/vnd.openxmlformats-officedocument.themeOverride+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embeddings/oleObject2.bin" ContentType="application/vnd.openxmlformats-officedocument.oleObject"/>
  <Override PartName="/ppt/theme/themeOverride4.xml" ContentType="application/vnd.openxmlformats-officedocument.themeOverride+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5.xml" ContentType="application/vnd.openxmlformats-officedocument.themeOverride+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notesSlides/notesSlide4.xml" ContentType="application/vnd.openxmlformats-officedocument.presentationml.notesSlide+xml"/>
  <Override PartName="/ppt/theme/themeOverride6.xml" ContentType="application/vnd.openxmlformats-officedocument.themeOverride+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heme/themeOverride7.xml" ContentType="application/vnd.openxmlformats-officedocument.themeOverride+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93285" r:id="rId1"/>
    <p:sldMasterId id="2147493300" r:id="rId2"/>
    <p:sldMasterId id="2147493312" r:id="rId3"/>
    <p:sldMasterId id="2147493338" r:id="rId4"/>
    <p:sldMasterId id="2147494786" r:id="rId5"/>
    <p:sldMasterId id="2147499984" r:id="rId6"/>
    <p:sldMasterId id="2147502556" r:id="rId7"/>
    <p:sldMasterId id="2147502570" r:id="rId8"/>
    <p:sldMasterId id="2147502584" r:id="rId9"/>
    <p:sldMasterId id="2147502996" r:id="rId10"/>
    <p:sldMasterId id="2147504175" r:id="rId11"/>
    <p:sldMasterId id="2147504922" r:id="rId12"/>
    <p:sldMasterId id="2147504934" r:id="rId13"/>
    <p:sldMasterId id="2147504946" r:id="rId14"/>
    <p:sldMasterId id="2147504958" r:id="rId15"/>
    <p:sldMasterId id="2147504970" r:id="rId16"/>
    <p:sldMasterId id="2147504982" r:id="rId17"/>
    <p:sldMasterId id="2147504984" r:id="rId18"/>
    <p:sldMasterId id="2147504986" r:id="rId19"/>
    <p:sldMasterId id="2147504995" r:id="rId20"/>
    <p:sldMasterId id="2147505008" r:id="rId21"/>
    <p:sldMasterId id="2147505020" r:id="rId22"/>
    <p:sldMasterId id="2147505032" r:id="rId23"/>
    <p:sldMasterId id="2147505046" r:id="rId24"/>
    <p:sldMasterId id="2147505058" r:id="rId25"/>
    <p:sldMasterId id="2147505072" r:id="rId26"/>
    <p:sldMasterId id="2147505084" r:id="rId27"/>
    <p:sldMasterId id="2147505098" r:id="rId28"/>
    <p:sldMasterId id="2147505112" r:id="rId29"/>
    <p:sldMasterId id="2147505115" r:id="rId30"/>
    <p:sldMasterId id="2147505127" r:id="rId31"/>
    <p:sldMasterId id="2147505141" r:id="rId32"/>
    <p:sldMasterId id="2147505157" r:id="rId33"/>
    <p:sldMasterId id="2147505173" r:id="rId34"/>
    <p:sldMasterId id="2147505185" r:id="rId35"/>
    <p:sldMasterId id="2147505197" r:id="rId36"/>
    <p:sldMasterId id="2147505209" r:id="rId37"/>
    <p:sldMasterId id="2147505224" r:id="rId38"/>
    <p:sldMasterId id="2147505882" r:id="rId39"/>
    <p:sldMasterId id="2147505908" r:id="rId40"/>
    <p:sldMasterId id="2147505922" r:id="rId41"/>
    <p:sldMasterId id="2147505960" r:id="rId42"/>
    <p:sldMasterId id="2147505974" r:id="rId43"/>
    <p:sldMasterId id="2147505988" r:id="rId44"/>
    <p:sldMasterId id="2147513281" r:id="rId45"/>
    <p:sldMasterId id="2147515628" r:id="rId46"/>
    <p:sldMasterId id="2147515691" r:id="rId47"/>
    <p:sldMasterId id="2147519630" r:id="rId48"/>
    <p:sldMasterId id="2147519644" r:id="rId49"/>
    <p:sldMasterId id="2147521292" r:id="rId50"/>
    <p:sldMasterId id="2147523268" r:id="rId51"/>
    <p:sldMasterId id="2147529686" r:id="rId52"/>
    <p:sldMasterId id="2147529725" r:id="rId53"/>
    <p:sldMasterId id="2147533766" r:id="rId54"/>
    <p:sldMasterId id="2147533780" r:id="rId55"/>
  </p:sldMasterIdLst>
  <p:notesMasterIdLst>
    <p:notesMasterId r:id="rId97"/>
  </p:notesMasterIdLst>
  <p:handoutMasterIdLst>
    <p:handoutMasterId r:id="rId98"/>
  </p:handoutMasterIdLst>
  <p:sldIdLst>
    <p:sldId id="5601" r:id="rId56"/>
    <p:sldId id="5567" r:id="rId57"/>
    <p:sldId id="5565" r:id="rId58"/>
    <p:sldId id="5568" r:id="rId59"/>
    <p:sldId id="5602" r:id="rId60"/>
    <p:sldId id="5543" r:id="rId61"/>
    <p:sldId id="5544" r:id="rId62"/>
    <p:sldId id="5569" r:id="rId63"/>
    <p:sldId id="5554" r:id="rId64"/>
    <p:sldId id="5566" r:id="rId65"/>
    <p:sldId id="5603" r:id="rId66"/>
    <p:sldId id="5546" r:id="rId67"/>
    <p:sldId id="5560" r:id="rId68"/>
    <p:sldId id="5572" r:id="rId69"/>
    <p:sldId id="5551" r:id="rId70"/>
    <p:sldId id="5550" r:id="rId71"/>
    <p:sldId id="5570" r:id="rId72"/>
    <p:sldId id="5604" r:id="rId73"/>
    <p:sldId id="5616" r:id="rId74"/>
    <p:sldId id="5617" r:id="rId75"/>
    <p:sldId id="5556" r:id="rId76"/>
    <p:sldId id="5557" r:id="rId77"/>
    <p:sldId id="5605" r:id="rId78"/>
    <p:sldId id="5588" r:id="rId79"/>
    <p:sldId id="5597" r:id="rId80"/>
    <p:sldId id="5598" r:id="rId81"/>
    <p:sldId id="5615" r:id="rId82"/>
    <p:sldId id="5581" r:id="rId83"/>
    <p:sldId id="5606" r:id="rId84"/>
    <p:sldId id="5614" r:id="rId85"/>
    <p:sldId id="5613" r:id="rId86"/>
    <p:sldId id="5611" r:id="rId87"/>
    <p:sldId id="5589" r:id="rId88"/>
    <p:sldId id="5607" r:id="rId89"/>
    <p:sldId id="5459" r:id="rId90"/>
    <p:sldId id="5609" r:id="rId91"/>
    <p:sldId id="5505" r:id="rId92"/>
    <p:sldId id="5506" r:id="rId93"/>
    <p:sldId id="5578" r:id="rId94"/>
    <p:sldId id="5582" r:id="rId95"/>
    <p:sldId id="5590" r:id="rId96"/>
  </p:sldIdLst>
  <p:sldSz cx="9144000" cy="6858000" type="letter"/>
  <p:notesSz cx="7315200" cy="9601200"/>
  <p:defaultTextStyle>
    <a:defPPr>
      <a:defRPr lang="en-US"/>
    </a:defPPr>
    <a:lvl1pPr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12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12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12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1200" b="1"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bg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0FF37"/>
    <a:srgbClr val="257FD7"/>
    <a:srgbClr val="FFEA08"/>
    <a:srgbClr val="FF7413"/>
    <a:srgbClr val="FFC5AD"/>
    <a:srgbClr val="4BAB50"/>
    <a:srgbClr val="0033CC"/>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872" y="-104"/>
      </p:cViewPr>
      <p:guideLst>
        <p:guide orient="horz" pos="2383"/>
        <p:guide pos="2881"/>
      </p:guideLst>
    </p:cSldViewPr>
  </p:slideViewPr>
  <p:outlineViewPr>
    <p:cViewPr>
      <p:scale>
        <a:sx n="33" d="100"/>
        <a:sy n="33" d="100"/>
      </p:scale>
      <p:origin x="0" y="33992"/>
    </p:cViewPr>
    <p:sldLst>
      <p:sld r:id="rId1" collapse="1"/>
    </p:sldLst>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83" d="100"/>
          <a:sy n="83" d="100"/>
        </p:scale>
        <p:origin x="-2238"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viewProps" Target="viewProps.xml"/><Relationship Id="rId102" Type="http://schemas.openxmlformats.org/officeDocument/2006/relationships/theme" Target="theme/theme1.xml"/><Relationship Id="rId10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50" Type="http://schemas.openxmlformats.org/officeDocument/2006/relationships/slideMaster" Target="slideMasters/slideMaster50.xml"/><Relationship Id="rId51" Type="http://schemas.openxmlformats.org/officeDocument/2006/relationships/slideMaster" Target="slideMasters/slideMaster51.xml"/><Relationship Id="rId52" Type="http://schemas.openxmlformats.org/officeDocument/2006/relationships/slideMaster" Target="slideMasters/slideMaster52.xml"/><Relationship Id="rId53" Type="http://schemas.openxmlformats.org/officeDocument/2006/relationships/slideMaster" Target="slideMasters/slideMaster53.xml"/><Relationship Id="rId54" Type="http://schemas.openxmlformats.org/officeDocument/2006/relationships/slideMaster" Target="slideMasters/slideMaster54.xml"/><Relationship Id="rId55" Type="http://schemas.openxmlformats.org/officeDocument/2006/relationships/slideMaster" Target="slideMasters/slideMaster55.xml"/><Relationship Id="rId56" Type="http://schemas.openxmlformats.org/officeDocument/2006/relationships/slide" Target="slides/slide1.xml"/><Relationship Id="rId57" Type="http://schemas.openxmlformats.org/officeDocument/2006/relationships/slide" Target="slides/slide2.xml"/><Relationship Id="rId58" Type="http://schemas.openxmlformats.org/officeDocument/2006/relationships/slide" Target="slides/slide3.xml"/><Relationship Id="rId59" Type="http://schemas.openxmlformats.org/officeDocument/2006/relationships/slide" Target="slides/slide4.xml"/><Relationship Id="rId70" Type="http://schemas.openxmlformats.org/officeDocument/2006/relationships/slide" Target="slides/slide15.xml"/><Relationship Id="rId71" Type="http://schemas.openxmlformats.org/officeDocument/2006/relationships/slide" Target="slides/slide16.xml"/><Relationship Id="rId72" Type="http://schemas.openxmlformats.org/officeDocument/2006/relationships/slide" Target="slides/slide17.xml"/><Relationship Id="rId73" Type="http://schemas.openxmlformats.org/officeDocument/2006/relationships/slide" Target="slides/slide18.xml"/><Relationship Id="rId74" Type="http://schemas.openxmlformats.org/officeDocument/2006/relationships/slide" Target="slides/slide19.xml"/><Relationship Id="rId75" Type="http://schemas.openxmlformats.org/officeDocument/2006/relationships/slide" Target="slides/slide20.xml"/><Relationship Id="rId76" Type="http://schemas.openxmlformats.org/officeDocument/2006/relationships/slide" Target="slides/slide21.xml"/><Relationship Id="rId77" Type="http://schemas.openxmlformats.org/officeDocument/2006/relationships/slide" Target="slides/slide22.xml"/><Relationship Id="rId78" Type="http://schemas.openxmlformats.org/officeDocument/2006/relationships/slide" Target="slides/slide23.xml"/><Relationship Id="rId79" Type="http://schemas.openxmlformats.org/officeDocument/2006/relationships/slide" Target="slides/slide24.xml"/><Relationship Id="rId90" Type="http://schemas.openxmlformats.org/officeDocument/2006/relationships/slide" Target="slides/slide35.xml"/><Relationship Id="rId91" Type="http://schemas.openxmlformats.org/officeDocument/2006/relationships/slide" Target="slides/slide36.xml"/><Relationship Id="rId92" Type="http://schemas.openxmlformats.org/officeDocument/2006/relationships/slide" Target="slides/slide37.xml"/><Relationship Id="rId93" Type="http://schemas.openxmlformats.org/officeDocument/2006/relationships/slide" Target="slides/slide38.xml"/><Relationship Id="rId94" Type="http://schemas.openxmlformats.org/officeDocument/2006/relationships/slide" Target="slides/slide39.xml"/><Relationship Id="rId95" Type="http://schemas.openxmlformats.org/officeDocument/2006/relationships/slide" Target="slides/slide40.xml"/><Relationship Id="rId96" Type="http://schemas.openxmlformats.org/officeDocument/2006/relationships/slide" Target="slides/slide41.xml"/><Relationship Id="rId97" Type="http://schemas.openxmlformats.org/officeDocument/2006/relationships/notesMaster" Target="notesMasters/notesMaster1.xml"/><Relationship Id="rId98" Type="http://schemas.openxmlformats.org/officeDocument/2006/relationships/handoutMaster" Target="handoutMasters/handoutMaster1.xml"/><Relationship Id="rId99" Type="http://schemas.openxmlformats.org/officeDocument/2006/relationships/printerSettings" Target="printerSettings/printerSettings1.bin"/><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40" Type="http://schemas.openxmlformats.org/officeDocument/2006/relationships/slideMaster" Target="slideMasters/slideMaster40.xml"/><Relationship Id="rId41" Type="http://schemas.openxmlformats.org/officeDocument/2006/relationships/slideMaster" Target="slideMasters/slideMaster41.xml"/><Relationship Id="rId42" Type="http://schemas.openxmlformats.org/officeDocument/2006/relationships/slideMaster" Target="slideMasters/slideMaster42.xml"/><Relationship Id="rId43" Type="http://schemas.openxmlformats.org/officeDocument/2006/relationships/slideMaster" Target="slideMasters/slideMaster43.xml"/><Relationship Id="rId44" Type="http://schemas.openxmlformats.org/officeDocument/2006/relationships/slideMaster" Target="slideMasters/slideMaster44.xml"/><Relationship Id="rId45" Type="http://schemas.openxmlformats.org/officeDocument/2006/relationships/slideMaster" Target="slideMasters/slideMaster45.xml"/><Relationship Id="rId46" Type="http://schemas.openxmlformats.org/officeDocument/2006/relationships/slideMaster" Target="slideMasters/slideMaster46.xml"/><Relationship Id="rId47" Type="http://schemas.openxmlformats.org/officeDocument/2006/relationships/slideMaster" Target="slideMasters/slideMaster47.xml"/><Relationship Id="rId48" Type="http://schemas.openxmlformats.org/officeDocument/2006/relationships/slideMaster" Target="slideMasters/slideMaster48.xml"/><Relationship Id="rId49" Type="http://schemas.openxmlformats.org/officeDocument/2006/relationships/slideMaster" Target="slideMasters/slideMaster49.xml"/><Relationship Id="rId60" Type="http://schemas.openxmlformats.org/officeDocument/2006/relationships/slide" Target="slides/slide5.xml"/><Relationship Id="rId61" Type="http://schemas.openxmlformats.org/officeDocument/2006/relationships/slide" Target="slides/slide6.xml"/><Relationship Id="rId62" Type="http://schemas.openxmlformats.org/officeDocument/2006/relationships/slide" Target="slides/slide7.xml"/><Relationship Id="rId63" Type="http://schemas.openxmlformats.org/officeDocument/2006/relationships/slide" Target="slides/slide8.xml"/><Relationship Id="rId64" Type="http://schemas.openxmlformats.org/officeDocument/2006/relationships/slide" Target="slides/slide9.xml"/><Relationship Id="rId65" Type="http://schemas.openxmlformats.org/officeDocument/2006/relationships/slide" Target="slides/slide10.xml"/><Relationship Id="rId66" Type="http://schemas.openxmlformats.org/officeDocument/2006/relationships/slide" Target="slides/slide11.xml"/><Relationship Id="rId67" Type="http://schemas.openxmlformats.org/officeDocument/2006/relationships/slide" Target="slides/slide12.xml"/><Relationship Id="rId68" Type="http://schemas.openxmlformats.org/officeDocument/2006/relationships/slide" Target="slides/slide13.xml"/><Relationship Id="rId69" Type="http://schemas.openxmlformats.org/officeDocument/2006/relationships/slide" Target="slides/slide14.xml"/><Relationship Id="rId100" Type="http://schemas.openxmlformats.org/officeDocument/2006/relationships/presProps" Target="presProps.xml"/><Relationship Id="rId80" Type="http://schemas.openxmlformats.org/officeDocument/2006/relationships/slide" Target="slides/slide25.xml"/><Relationship Id="rId81" Type="http://schemas.openxmlformats.org/officeDocument/2006/relationships/slide" Target="slides/slide26.xml"/><Relationship Id="rId82" Type="http://schemas.openxmlformats.org/officeDocument/2006/relationships/slide" Target="slides/slide27.xml"/><Relationship Id="rId83" Type="http://schemas.openxmlformats.org/officeDocument/2006/relationships/slide" Target="slides/slide28.xml"/><Relationship Id="rId84" Type="http://schemas.openxmlformats.org/officeDocument/2006/relationships/slide" Target="slides/slide29.xml"/><Relationship Id="rId85" Type="http://schemas.openxmlformats.org/officeDocument/2006/relationships/slide" Target="slides/slide30.xml"/><Relationship Id="rId86" Type="http://schemas.openxmlformats.org/officeDocument/2006/relationships/slide" Target="slides/slide31.xml"/><Relationship Id="rId87" Type="http://schemas.openxmlformats.org/officeDocument/2006/relationships/slide" Target="slides/slide32.xml"/><Relationship Id="rId88" Type="http://schemas.openxmlformats.org/officeDocument/2006/relationships/slide" Target="slides/slide33.xml"/><Relationship Id="rId89" Type="http://schemas.openxmlformats.org/officeDocument/2006/relationships/slide" Target="slides/slide34.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0"/>
            <a:ext cx="3170238"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5"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algn="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6" name="Rectangle 4"/>
          <p:cNvSpPr>
            <a:spLocks noGrp="1" noChangeArrowheads="1"/>
          </p:cNvSpPr>
          <p:nvPr>
            <p:ph type="ftr" sz="quarter" idx="2"/>
          </p:nvPr>
        </p:nvSpPr>
        <p:spPr bwMode="auto">
          <a:xfrm>
            <a:off x="-1588" y="9121775"/>
            <a:ext cx="3170238"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7"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algn="r" defTabSz="1023938" eaLnBrk="0" hangingPunct="0">
              <a:defRPr sz="1400" b="0"/>
            </a:lvl1pPr>
          </a:lstStyle>
          <a:p>
            <a:pPr>
              <a:defRPr/>
            </a:pPr>
            <a:fld id="{A8E18C40-4EF2-2D45-B6F5-E1B73894FDF5}" type="slidenum">
              <a:rPr lang="en-US"/>
              <a:pPr>
                <a:defRPr/>
              </a:pPr>
              <a:t>‹#›</a:t>
            </a:fld>
            <a:endParaRPr lang="en-US"/>
          </a:p>
        </p:txBody>
      </p:sp>
    </p:spTree>
    <p:extLst>
      <p:ext uri="{BB962C8B-B14F-4D97-AF65-F5344CB8AC3E}">
        <p14:creationId xmlns:p14="http://schemas.microsoft.com/office/powerpoint/2010/main" val="3070185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0"/>
            <a:ext cx="3170238"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2051"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algn="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0036" name="Rectangle 4"/>
          <p:cNvSpPr>
            <a:spLocks noGrp="1" noRot="1" noChangeAspect="1" noChangeArrowheads="1" noTextEdit="1"/>
          </p:cNvSpPr>
          <p:nvPr>
            <p:ph type="sldImg" idx="2"/>
          </p:nvPr>
        </p:nvSpPr>
        <p:spPr bwMode="auto">
          <a:xfrm>
            <a:off x="1260475" y="720725"/>
            <a:ext cx="4799013" cy="35988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3" name="Rectangle 5"/>
          <p:cNvSpPr>
            <a:spLocks noGrp="1" noChangeArrowheads="1"/>
          </p:cNvSpPr>
          <p:nvPr>
            <p:ph type="body" sz="quarter" idx="3"/>
          </p:nvPr>
        </p:nvSpPr>
        <p:spPr bwMode="auto">
          <a:xfrm>
            <a:off x="976313" y="4562475"/>
            <a:ext cx="5360987" cy="4318000"/>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1588" y="9121775"/>
            <a:ext cx="3170238"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2055" name="Rectangle 7"/>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algn="r" defTabSz="1023938" eaLnBrk="0" hangingPunct="0">
              <a:defRPr sz="1400" b="0"/>
            </a:lvl1pPr>
          </a:lstStyle>
          <a:p>
            <a:pPr>
              <a:defRPr/>
            </a:pPr>
            <a:fld id="{773ABA64-3512-624A-83FD-072E9E3B2E10}" type="slidenum">
              <a:rPr lang="en-US"/>
              <a:pPr>
                <a:defRPr/>
              </a:pPr>
              <a:t>‹#›</a:t>
            </a:fld>
            <a:endParaRPr lang="en-US"/>
          </a:p>
        </p:txBody>
      </p:sp>
    </p:spTree>
    <p:extLst>
      <p:ext uri="{BB962C8B-B14F-4D97-AF65-F5344CB8AC3E}">
        <p14:creationId xmlns:p14="http://schemas.microsoft.com/office/powerpoint/2010/main" val="34697054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7"/>
          <p:cNvSpPr txBox="1">
            <a:spLocks noGrp="1" noChangeArrowheads="1"/>
          </p:cNvSpPr>
          <p:nvPr/>
        </p:nvSpPr>
        <p:spPr bwMode="auto">
          <a:xfrm>
            <a:off x="4146550" y="9121775"/>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080" tIns="51540" rIns="103080" bIns="51540" anchor="b"/>
          <a:lstStyle>
            <a:lvl1pPr defTabSz="1023938" eaLnBrk="0" hangingPunct="0">
              <a:defRPr sz="1200" b="1">
                <a:solidFill>
                  <a:schemeClr val="tx1"/>
                </a:solidFill>
                <a:latin typeface="Arial" charset="0"/>
                <a:ea typeface="ＭＳ Ｐゴシック" charset="0"/>
                <a:cs typeface="ＭＳ Ｐゴシック" charset="0"/>
              </a:defRPr>
            </a:lvl1pPr>
            <a:lvl2pPr marL="742950" indent="-285750" defTabSz="1023938" eaLnBrk="0" hangingPunct="0">
              <a:defRPr sz="1200" b="1">
                <a:solidFill>
                  <a:schemeClr val="tx1"/>
                </a:solidFill>
                <a:latin typeface="Arial" charset="0"/>
                <a:ea typeface="ＭＳ Ｐゴシック" charset="0"/>
              </a:defRPr>
            </a:lvl2pPr>
            <a:lvl3pPr marL="1143000" indent="-228600" defTabSz="1023938" eaLnBrk="0" hangingPunct="0">
              <a:defRPr sz="1200" b="1">
                <a:solidFill>
                  <a:schemeClr val="tx1"/>
                </a:solidFill>
                <a:latin typeface="Arial" charset="0"/>
                <a:ea typeface="ＭＳ Ｐゴシック" charset="0"/>
              </a:defRPr>
            </a:lvl3pPr>
            <a:lvl4pPr marL="1600200" indent="-228600" defTabSz="1023938" eaLnBrk="0" hangingPunct="0">
              <a:defRPr sz="1200" b="1">
                <a:solidFill>
                  <a:schemeClr val="tx1"/>
                </a:solidFill>
                <a:latin typeface="Arial" charset="0"/>
                <a:ea typeface="ＭＳ Ｐゴシック" charset="0"/>
              </a:defRPr>
            </a:lvl4pPr>
            <a:lvl5pPr marL="2057400" indent="-228600" defTabSz="1023938" eaLnBrk="0" hangingPunct="0">
              <a:defRPr sz="1200" b="1">
                <a:solidFill>
                  <a:schemeClr val="tx1"/>
                </a:solidFill>
                <a:latin typeface="Arial" charset="0"/>
                <a:ea typeface="ＭＳ Ｐゴシック" charset="0"/>
              </a:defRPr>
            </a:lvl5pPr>
            <a:lvl6pPr marL="2514600" indent="-228600" defTabSz="1023938"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1023938"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1023938"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1023938" eaLnBrk="0" fontAlgn="base" hangingPunct="0">
              <a:spcBef>
                <a:spcPct val="0"/>
              </a:spcBef>
              <a:spcAft>
                <a:spcPct val="0"/>
              </a:spcAft>
              <a:defRPr sz="1200" b="1">
                <a:solidFill>
                  <a:schemeClr val="tx1"/>
                </a:solidFill>
                <a:latin typeface="Arial" charset="0"/>
                <a:ea typeface="ＭＳ Ｐゴシック" charset="0"/>
              </a:defRPr>
            </a:lvl9pPr>
          </a:lstStyle>
          <a:p>
            <a:pPr algn="r"/>
            <a:fld id="{EB364494-397A-8541-B593-E8D91DC67A0D}" type="slidenum">
              <a:rPr lang="en-US" sz="1400" b="0">
                <a:solidFill>
                  <a:srgbClr val="000000"/>
                </a:solidFill>
              </a:rPr>
              <a:pPr algn="r"/>
              <a:t>1</a:t>
            </a:fld>
            <a:endParaRPr lang="en-US" sz="1400" b="0">
              <a:solidFill>
                <a:srgbClr val="000000"/>
              </a:solidFill>
            </a:endParaRPr>
          </a:p>
        </p:txBody>
      </p:sp>
      <p:sp>
        <p:nvSpPr>
          <p:cNvPr id="302082" name="Rectangle 2"/>
          <p:cNvSpPr>
            <a:spLocks noGrp="1" noRot="1" noChangeAspect="1" noChangeArrowheads="1" noTextEdit="1"/>
          </p:cNvSpPr>
          <p:nvPr>
            <p:ph type="sldImg"/>
          </p:nvPr>
        </p:nvSpPr>
        <p:spPr>
          <a:xfrm>
            <a:off x="1255713" y="720725"/>
            <a:ext cx="4800600" cy="3600450"/>
          </a:xfrm>
          <a:ln/>
        </p:spPr>
      </p:sp>
      <p:sp>
        <p:nvSpPr>
          <p:cNvPr id="302083" name="Rectangle 3"/>
          <p:cNvSpPr>
            <a:spLocks noGrp="1" noChangeArrowheads="1"/>
          </p:cNvSpPr>
          <p:nvPr>
            <p:ph type="body" idx="1"/>
          </p:nvPr>
        </p:nvSpPr>
        <p:spPr>
          <a:xfrm>
            <a:off x="976313" y="4564063"/>
            <a:ext cx="5360987" cy="4316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4047" tIns="47024" rIns="94047" bIns="47024"/>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0763" eaLnBrk="0" hangingPunct="0">
              <a:defRPr sz="1200" b="1">
                <a:solidFill>
                  <a:schemeClr val="tx1"/>
                </a:solidFill>
                <a:latin typeface="Arial" charset="0"/>
                <a:ea typeface="ＭＳ Ｐゴシック" charset="0"/>
                <a:cs typeface="ＭＳ Ｐゴシック" charset="0"/>
              </a:defRPr>
            </a:lvl1pPr>
            <a:lvl2pPr marL="742950" indent="-285750" defTabSz="1020763" eaLnBrk="0" hangingPunct="0">
              <a:defRPr sz="1200" b="1">
                <a:solidFill>
                  <a:schemeClr val="tx1"/>
                </a:solidFill>
                <a:latin typeface="Arial" charset="0"/>
                <a:ea typeface="ＭＳ Ｐゴシック" charset="0"/>
              </a:defRPr>
            </a:lvl2pPr>
            <a:lvl3pPr marL="1143000" indent="-228600" defTabSz="1020763" eaLnBrk="0" hangingPunct="0">
              <a:defRPr sz="1200" b="1">
                <a:solidFill>
                  <a:schemeClr val="tx1"/>
                </a:solidFill>
                <a:latin typeface="Arial" charset="0"/>
                <a:ea typeface="ＭＳ Ｐゴシック" charset="0"/>
              </a:defRPr>
            </a:lvl3pPr>
            <a:lvl4pPr marL="1600200" indent="-228600" defTabSz="1020763" eaLnBrk="0" hangingPunct="0">
              <a:defRPr sz="1200" b="1">
                <a:solidFill>
                  <a:schemeClr val="tx1"/>
                </a:solidFill>
                <a:latin typeface="Arial" charset="0"/>
                <a:ea typeface="ＭＳ Ｐゴシック" charset="0"/>
              </a:defRPr>
            </a:lvl4pPr>
            <a:lvl5pPr marL="2057400" indent="-228600" defTabSz="1020763" eaLnBrk="0" hangingPunct="0">
              <a:defRPr sz="1200" b="1">
                <a:solidFill>
                  <a:schemeClr val="tx1"/>
                </a:solidFill>
                <a:latin typeface="Arial" charset="0"/>
                <a:ea typeface="ＭＳ Ｐゴシック" charset="0"/>
              </a:defRPr>
            </a:lvl5pPr>
            <a:lvl6pPr marL="2514600" indent="-228600" defTabSz="1020763"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1020763"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1020763"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1020763" eaLnBrk="0" fontAlgn="base" hangingPunct="0">
              <a:spcBef>
                <a:spcPct val="0"/>
              </a:spcBef>
              <a:spcAft>
                <a:spcPct val="0"/>
              </a:spcAft>
              <a:defRPr sz="1200" b="1">
                <a:solidFill>
                  <a:schemeClr val="tx1"/>
                </a:solidFill>
                <a:latin typeface="Arial" charset="0"/>
                <a:ea typeface="ＭＳ Ｐゴシック" charset="0"/>
              </a:defRPr>
            </a:lvl9pPr>
          </a:lstStyle>
          <a:p>
            <a:fld id="{7730EE88-96B6-AB4A-81DB-E3AD0C88FFD1}" type="slidenum">
              <a:rPr lang="en-US" sz="1400" b="0">
                <a:solidFill>
                  <a:srgbClr val="000000"/>
                </a:solidFill>
              </a:rPr>
              <a:pPr/>
              <a:t>21</a:t>
            </a:fld>
            <a:endParaRPr lang="en-US" sz="1400" b="0">
              <a:solidFill>
                <a:srgbClr val="000000"/>
              </a:solidFill>
            </a:endParaRPr>
          </a:p>
        </p:txBody>
      </p:sp>
      <p:sp>
        <p:nvSpPr>
          <p:cNvPr id="324610" name="Rectangle 2"/>
          <p:cNvSpPr>
            <a:spLocks noGrp="1" noRot="1" noChangeAspect="1" noChangeArrowheads="1"/>
          </p:cNvSpPr>
          <p:nvPr>
            <p:ph type="sldImg"/>
          </p:nvPr>
        </p:nvSpPr>
        <p:spPr>
          <a:xfrm>
            <a:off x="1257300" y="720725"/>
            <a:ext cx="4802188" cy="3600450"/>
          </a:xfrm>
          <a:solidFill>
            <a:srgbClr val="FFFFFF"/>
          </a:solidFill>
          <a:ln/>
        </p:spPr>
      </p:sp>
      <p:sp>
        <p:nvSpPr>
          <p:cNvPr id="324611" name="Rectangle 3"/>
          <p:cNvSpPr>
            <a:spLocks noGrp="1" noChangeArrowheads="1"/>
          </p:cNvSpPr>
          <p:nvPr>
            <p:ph type="body" idx="1"/>
          </p:nvPr>
        </p:nvSpPr>
        <p:spPr>
          <a:xfrm>
            <a:off x="974725" y="4560888"/>
            <a:ext cx="5365750" cy="4319587"/>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2350" eaLnBrk="0" hangingPunct="0">
              <a:defRPr sz="1200" b="1">
                <a:solidFill>
                  <a:schemeClr val="tx1"/>
                </a:solidFill>
                <a:latin typeface="Arial" charset="0"/>
                <a:ea typeface="ＭＳ Ｐゴシック" charset="0"/>
                <a:cs typeface="ＭＳ Ｐゴシック" charset="0"/>
              </a:defRPr>
            </a:lvl1pPr>
            <a:lvl2pPr marL="742950" indent="-285750" defTabSz="1022350" eaLnBrk="0" hangingPunct="0">
              <a:defRPr sz="1200" b="1">
                <a:solidFill>
                  <a:schemeClr val="tx1"/>
                </a:solidFill>
                <a:latin typeface="Arial" charset="0"/>
                <a:ea typeface="ＭＳ Ｐゴシック" charset="0"/>
              </a:defRPr>
            </a:lvl2pPr>
            <a:lvl3pPr marL="1143000" indent="-228600" defTabSz="1022350" eaLnBrk="0" hangingPunct="0">
              <a:defRPr sz="1200" b="1">
                <a:solidFill>
                  <a:schemeClr val="tx1"/>
                </a:solidFill>
                <a:latin typeface="Arial" charset="0"/>
                <a:ea typeface="ＭＳ Ｐゴシック" charset="0"/>
              </a:defRPr>
            </a:lvl3pPr>
            <a:lvl4pPr marL="1600200" indent="-228600" defTabSz="1022350" eaLnBrk="0" hangingPunct="0">
              <a:defRPr sz="1200" b="1">
                <a:solidFill>
                  <a:schemeClr val="tx1"/>
                </a:solidFill>
                <a:latin typeface="Arial" charset="0"/>
                <a:ea typeface="ＭＳ Ｐゴシック" charset="0"/>
              </a:defRPr>
            </a:lvl4pPr>
            <a:lvl5pPr marL="2057400" indent="-228600" defTabSz="1022350" eaLnBrk="0" hangingPunct="0">
              <a:defRPr sz="1200" b="1">
                <a:solidFill>
                  <a:schemeClr val="tx1"/>
                </a:solidFill>
                <a:latin typeface="Arial" charset="0"/>
                <a:ea typeface="ＭＳ Ｐゴシック" charset="0"/>
              </a:defRPr>
            </a:lvl5pPr>
            <a:lvl6pPr marL="2514600" indent="-228600" defTabSz="10223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10223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10223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1022350" eaLnBrk="0" fontAlgn="base" hangingPunct="0">
              <a:spcBef>
                <a:spcPct val="0"/>
              </a:spcBef>
              <a:spcAft>
                <a:spcPct val="0"/>
              </a:spcAft>
              <a:defRPr sz="1200" b="1">
                <a:solidFill>
                  <a:schemeClr val="tx1"/>
                </a:solidFill>
                <a:latin typeface="Arial" charset="0"/>
                <a:ea typeface="ＭＳ Ｐゴシック" charset="0"/>
              </a:defRPr>
            </a:lvl9pPr>
          </a:lstStyle>
          <a:p>
            <a:fld id="{6F2BE193-CED4-324C-8F68-B4CB55882381}" type="slidenum">
              <a:rPr lang="en-US" sz="1400" b="0"/>
              <a:pPr/>
              <a:t>22</a:t>
            </a:fld>
            <a:endParaRPr lang="en-US" sz="1400" b="0"/>
          </a:p>
        </p:txBody>
      </p:sp>
      <p:sp>
        <p:nvSpPr>
          <p:cNvPr id="326658" name="Rectangle 2"/>
          <p:cNvSpPr>
            <a:spLocks noGrp="1" noRot="1" noChangeAspect="1" noChangeArrowheads="1"/>
          </p:cNvSpPr>
          <p:nvPr>
            <p:ph type="sldImg"/>
          </p:nvPr>
        </p:nvSpPr>
        <p:spPr>
          <a:xfrm>
            <a:off x="1257300" y="720725"/>
            <a:ext cx="4802188" cy="3600450"/>
          </a:xfrm>
          <a:solidFill>
            <a:srgbClr val="FFFFFF"/>
          </a:solidFill>
          <a:ln/>
        </p:spPr>
      </p:sp>
      <p:sp>
        <p:nvSpPr>
          <p:cNvPr id="326659" name="Rectangle 3"/>
          <p:cNvSpPr>
            <a:spLocks noGrp="1" noChangeArrowheads="1"/>
          </p:cNvSpPr>
          <p:nvPr>
            <p:ph type="body" idx="1"/>
          </p:nvPr>
        </p:nvSpPr>
        <p:spPr>
          <a:xfrm>
            <a:off x="974725" y="4560888"/>
            <a:ext cx="5365750" cy="4319587"/>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9730" name="Rectangle 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3938" eaLnBrk="0" hangingPunct="0">
              <a:defRPr sz="1200" b="1">
                <a:solidFill>
                  <a:schemeClr val="tx1"/>
                </a:solidFill>
                <a:latin typeface="Arial" charset="0"/>
                <a:ea typeface="ＭＳ Ｐゴシック" charset="0"/>
                <a:cs typeface="ＭＳ Ｐゴシック" charset="0"/>
              </a:defRPr>
            </a:lvl1pPr>
            <a:lvl2pPr marL="742950" indent="-285750" defTabSz="1023938" eaLnBrk="0" hangingPunct="0">
              <a:defRPr sz="1200" b="1">
                <a:solidFill>
                  <a:schemeClr val="tx1"/>
                </a:solidFill>
                <a:latin typeface="Arial" charset="0"/>
                <a:ea typeface="ＭＳ Ｐゴシック" charset="0"/>
              </a:defRPr>
            </a:lvl2pPr>
            <a:lvl3pPr marL="1143000" indent="-228600" defTabSz="1023938" eaLnBrk="0" hangingPunct="0">
              <a:defRPr sz="1200" b="1">
                <a:solidFill>
                  <a:schemeClr val="tx1"/>
                </a:solidFill>
                <a:latin typeface="Arial" charset="0"/>
                <a:ea typeface="ＭＳ Ｐゴシック" charset="0"/>
              </a:defRPr>
            </a:lvl3pPr>
            <a:lvl4pPr marL="1600200" indent="-228600" defTabSz="1023938" eaLnBrk="0" hangingPunct="0">
              <a:defRPr sz="1200" b="1">
                <a:solidFill>
                  <a:schemeClr val="tx1"/>
                </a:solidFill>
                <a:latin typeface="Arial" charset="0"/>
                <a:ea typeface="ＭＳ Ｐゴシック" charset="0"/>
              </a:defRPr>
            </a:lvl4pPr>
            <a:lvl5pPr marL="2057400" indent="-228600" defTabSz="1023938" eaLnBrk="0" hangingPunct="0">
              <a:defRPr sz="1200" b="1">
                <a:solidFill>
                  <a:schemeClr val="tx1"/>
                </a:solidFill>
                <a:latin typeface="Arial" charset="0"/>
                <a:ea typeface="ＭＳ Ｐゴシック" charset="0"/>
              </a:defRPr>
            </a:lvl5pPr>
            <a:lvl6pPr marL="2514600" indent="-228600" defTabSz="1023938"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1023938"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1023938"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1023938" eaLnBrk="0" fontAlgn="base" hangingPunct="0">
              <a:spcBef>
                <a:spcPct val="0"/>
              </a:spcBef>
              <a:spcAft>
                <a:spcPct val="0"/>
              </a:spcAft>
              <a:defRPr sz="1200" b="1">
                <a:solidFill>
                  <a:schemeClr val="tx1"/>
                </a:solidFill>
                <a:latin typeface="Arial" charset="0"/>
                <a:ea typeface="ＭＳ Ｐゴシック" charset="0"/>
              </a:defRPr>
            </a:lvl9pPr>
          </a:lstStyle>
          <a:p>
            <a:fld id="{FCA4A529-FEBD-3144-B6C5-6350E282B40C}" type="slidenum">
              <a:rPr lang="en-GB" sz="1400" b="0">
                <a:solidFill>
                  <a:srgbClr val="000000"/>
                </a:solidFill>
                <a:latin typeface="Calibri" charset="0"/>
              </a:rPr>
              <a:pPr/>
              <a:t>24</a:t>
            </a:fld>
            <a:endParaRPr lang="en-GB" sz="1400" b="0">
              <a:solidFill>
                <a:srgbClr val="000000"/>
              </a:solidFill>
              <a:latin typeface="Calibri" charset="0"/>
            </a:endParaRPr>
          </a:p>
        </p:txBody>
      </p:sp>
      <p:sp>
        <p:nvSpPr>
          <p:cNvPr id="329731" name="Rectangle 1"/>
          <p:cNvSpPr>
            <a:spLocks noGrp="1" noRot="1" noChangeAspect="1" noChangeArrowheads="1" noTextEdit="1"/>
          </p:cNvSpPr>
          <p:nvPr>
            <p:ph type="sldImg"/>
          </p:nvPr>
        </p:nvSpPr>
        <p:spPr>
          <a:xfrm>
            <a:off x="1257300" y="730250"/>
            <a:ext cx="4799013" cy="3598863"/>
          </a:xfrm>
          <a:solidFill>
            <a:srgbClr val="FFFFFF"/>
          </a:solidFill>
          <a:ln/>
        </p:spPr>
      </p:sp>
      <p:sp>
        <p:nvSpPr>
          <p:cNvPr id="329732" name="Text Box 2"/>
          <p:cNvSpPr>
            <a:spLocks noGrp="1" noChangeArrowheads="1"/>
          </p:cNvSpPr>
          <p:nvPr>
            <p:ph type="body" idx="1"/>
          </p:nvPr>
        </p:nvSpPr>
        <p:spPr>
          <a:xfrm>
            <a:off x="731838" y="4560888"/>
            <a:ext cx="58515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809"/>
          <a:lstStyle/>
          <a:p>
            <a:pPr algn="just">
              <a:lnSpc>
                <a:spcPct val="93000"/>
              </a:lnSpc>
              <a:spcBef>
                <a:spcPct val="0"/>
              </a:spcBef>
              <a:tabLst>
                <a:tab pos="669925" algn="l"/>
                <a:tab pos="1341438" algn="l"/>
                <a:tab pos="2011363" algn="l"/>
                <a:tab pos="2682875" algn="l"/>
                <a:tab pos="3354388" algn="l"/>
                <a:tab pos="4024313" algn="l"/>
                <a:tab pos="4695825" algn="l"/>
                <a:tab pos="5365750" algn="l"/>
              </a:tabLst>
            </a:pPr>
            <a:r>
              <a:rPr lang="en-US">
                <a:latin typeface="Arial" charset="0"/>
                <a:ea typeface="ＭＳ Ｐゴシック" charset="0"/>
                <a:cs typeface="ＭＳ Ｐゴシック" charset="0"/>
              </a:rPr>
              <a:t>A diagram to illustrate the RNA‐seq count variation of one gene due to an </a:t>
            </a:r>
            <a:r>
              <a:rPr lang="en-US" i="1">
                <a:latin typeface="Arial" charset="0"/>
                <a:ea typeface="ＭＳ Ｐゴシック" charset="0"/>
                <a:cs typeface="ＭＳ Ｐゴシック" charset="0"/>
              </a:rPr>
              <a:t>cis</a:t>
            </a:r>
            <a:r>
              <a:rPr lang="en-US">
                <a:latin typeface="Arial" charset="0"/>
                <a:ea typeface="ＭＳ Ｐゴシック" charset="0"/>
                <a:cs typeface="ＭＳ Ｐゴシック" charset="0"/>
              </a:rPr>
              <a:t>‐eQTL. (a) RNA‐seq measurements of a hypothetic gene with two exons in three diploid individuals. The target SNP which we test for association has the genotype CT, CC, and TT for the three individuals. There is an SNP on the first exon, which has genotype AT, AT, and AA for the three individuals. ASE can be measured by those sequence reads that overlap with a heterozygous exonic SNP. Therefore we can measure ASE for individuals (i) and (ii). However, association testing by ASE is only possible if the target SNP is heterozygous, thus only individual (i) can be used to test for eQTL by ASE (b) ASE measurements for individual (i). (c) TReC measured for the three individuals across the two exons of this gene.</a:t>
            </a:r>
          </a:p>
          <a:p>
            <a:pPr>
              <a:tabLst>
                <a:tab pos="669925" algn="l"/>
                <a:tab pos="1341438" algn="l"/>
                <a:tab pos="2011363" algn="l"/>
                <a:tab pos="2682875" algn="l"/>
                <a:tab pos="3354388" algn="l"/>
                <a:tab pos="4024313" algn="l"/>
                <a:tab pos="4695825" algn="l"/>
                <a:tab pos="5365750" algn="l"/>
              </a:tabLst>
            </a:pPr>
            <a:endParaRPr lang="en-US">
              <a:latin typeface="Arial" charset="0"/>
              <a:ea typeface="ＭＳ Ｐゴシック" charset="0"/>
              <a:cs typeface="ＭＳ Ｐゴシック" charset="0"/>
            </a:endParaRPr>
          </a:p>
          <a:p>
            <a:pPr>
              <a:tabLst>
                <a:tab pos="669925" algn="l"/>
                <a:tab pos="1341438" algn="l"/>
                <a:tab pos="2011363" algn="l"/>
                <a:tab pos="2682875" algn="l"/>
                <a:tab pos="3354388" algn="l"/>
                <a:tab pos="4024313" algn="l"/>
                <a:tab pos="4695825" algn="l"/>
                <a:tab pos="5365750" algn="l"/>
              </a:tabLst>
            </a:pPr>
            <a:r>
              <a:rPr lang="en-GB">
                <a:latin typeface="Arial" charset="0"/>
                <a:ea typeface="ＭＳ Ｐゴシック" charset="0"/>
                <a:cs typeface="ＭＳ Ｐゴシック" charset="0"/>
              </a:rPr>
              <a:t>© 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 LINK ACCOMPANYING THIS ARTICLE. WILEY OR AUTHOR OWNED IMAGES MAY BE USED FOR NON-COMMERCIAL PURPOSES, SUBJECT TO PROPER CITATION OF THE ARTICLE, AUTHOR, AND PUBLISHER.</a:t>
            </a:r>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3938" eaLnBrk="0" hangingPunct="0">
              <a:defRPr sz="1200" b="1">
                <a:solidFill>
                  <a:schemeClr val="tx1"/>
                </a:solidFill>
                <a:latin typeface="Arial" charset="0"/>
                <a:ea typeface="ＭＳ Ｐゴシック" charset="0"/>
                <a:cs typeface="ＭＳ Ｐゴシック" charset="0"/>
              </a:defRPr>
            </a:lvl1pPr>
            <a:lvl2pPr marL="742950" indent="-285750" defTabSz="1023938" eaLnBrk="0" hangingPunct="0">
              <a:defRPr sz="1200" b="1">
                <a:solidFill>
                  <a:schemeClr val="tx1"/>
                </a:solidFill>
                <a:latin typeface="Arial" charset="0"/>
                <a:ea typeface="ＭＳ Ｐゴシック" charset="0"/>
              </a:defRPr>
            </a:lvl2pPr>
            <a:lvl3pPr marL="1143000" indent="-228600" defTabSz="1023938" eaLnBrk="0" hangingPunct="0">
              <a:defRPr sz="1200" b="1">
                <a:solidFill>
                  <a:schemeClr val="tx1"/>
                </a:solidFill>
                <a:latin typeface="Arial" charset="0"/>
                <a:ea typeface="ＭＳ Ｐゴシック" charset="0"/>
              </a:defRPr>
            </a:lvl3pPr>
            <a:lvl4pPr marL="1600200" indent="-228600" defTabSz="1023938" eaLnBrk="0" hangingPunct="0">
              <a:defRPr sz="1200" b="1">
                <a:solidFill>
                  <a:schemeClr val="tx1"/>
                </a:solidFill>
                <a:latin typeface="Arial" charset="0"/>
                <a:ea typeface="ＭＳ Ｐゴシック" charset="0"/>
              </a:defRPr>
            </a:lvl4pPr>
            <a:lvl5pPr marL="2057400" indent="-228600" defTabSz="1023938" eaLnBrk="0" hangingPunct="0">
              <a:defRPr sz="1200" b="1">
                <a:solidFill>
                  <a:schemeClr val="tx1"/>
                </a:solidFill>
                <a:latin typeface="Arial" charset="0"/>
                <a:ea typeface="ＭＳ Ｐゴシック" charset="0"/>
              </a:defRPr>
            </a:lvl5pPr>
            <a:lvl6pPr marL="2514600" indent="-228600" defTabSz="1023938"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1023938"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1023938"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1023938" eaLnBrk="0" fontAlgn="base" hangingPunct="0">
              <a:spcBef>
                <a:spcPct val="0"/>
              </a:spcBef>
              <a:spcAft>
                <a:spcPct val="0"/>
              </a:spcAft>
              <a:defRPr sz="1200" b="1">
                <a:solidFill>
                  <a:schemeClr val="tx1"/>
                </a:solidFill>
                <a:latin typeface="Arial" charset="0"/>
                <a:ea typeface="ＭＳ Ｐゴシック" charset="0"/>
              </a:defRPr>
            </a:lvl9pPr>
          </a:lstStyle>
          <a:p>
            <a:fld id="{96879D52-858D-284B-8FEE-72E9A9A25C55}" type="slidenum">
              <a:rPr lang="en-US" sz="1400" b="0">
                <a:solidFill>
                  <a:srgbClr val="000000"/>
                </a:solidFill>
              </a:rPr>
              <a:pPr/>
              <a:t>37</a:t>
            </a:fld>
            <a:endParaRPr lang="en-US" sz="1400" b="0">
              <a:solidFill>
                <a:srgbClr val="000000"/>
              </a:solidFill>
            </a:endParaRPr>
          </a:p>
        </p:txBody>
      </p:sp>
      <p:sp>
        <p:nvSpPr>
          <p:cNvPr id="343042" name="Rectangle 2"/>
          <p:cNvSpPr>
            <a:spLocks noGrp="1" noRot="1" noChangeAspect="1" noChangeArrowheads="1" noTextEdit="1"/>
          </p:cNvSpPr>
          <p:nvPr>
            <p:ph type="sldImg"/>
          </p:nvPr>
        </p:nvSpPr>
        <p:spPr>
          <a:xfrm>
            <a:off x="1260475" y="720725"/>
            <a:ext cx="4799013" cy="3598863"/>
          </a:xfrm>
          <a:ln/>
        </p:spPr>
      </p:sp>
      <p:sp>
        <p:nvSpPr>
          <p:cNvPr id="343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txBox="1">
            <a:spLocks noGrp="1" noChangeArrowheads="1"/>
          </p:cNvSpPr>
          <p:nvPr/>
        </p:nvSpPr>
        <p:spPr bwMode="auto">
          <a:xfrm>
            <a:off x="4146550" y="9121775"/>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080" tIns="51540" rIns="103080" bIns="51540" anchor="b"/>
          <a:lstStyle>
            <a:lvl1pPr defTabSz="1023938" eaLnBrk="0" hangingPunct="0">
              <a:defRPr sz="1200" b="1">
                <a:solidFill>
                  <a:schemeClr val="tx1"/>
                </a:solidFill>
                <a:latin typeface="Arial" charset="0"/>
                <a:ea typeface="ＭＳ Ｐゴシック" charset="0"/>
                <a:cs typeface="ＭＳ Ｐゴシック" charset="0"/>
              </a:defRPr>
            </a:lvl1pPr>
            <a:lvl2pPr marL="742950" indent="-285750" defTabSz="1023938" eaLnBrk="0" hangingPunct="0">
              <a:defRPr sz="1200" b="1">
                <a:solidFill>
                  <a:schemeClr val="tx1"/>
                </a:solidFill>
                <a:latin typeface="Arial" charset="0"/>
                <a:ea typeface="ＭＳ Ｐゴシック" charset="0"/>
              </a:defRPr>
            </a:lvl2pPr>
            <a:lvl3pPr marL="1143000" indent="-228600" defTabSz="1023938" eaLnBrk="0" hangingPunct="0">
              <a:defRPr sz="1200" b="1">
                <a:solidFill>
                  <a:schemeClr val="tx1"/>
                </a:solidFill>
                <a:latin typeface="Arial" charset="0"/>
                <a:ea typeface="ＭＳ Ｐゴシック" charset="0"/>
              </a:defRPr>
            </a:lvl3pPr>
            <a:lvl4pPr marL="1600200" indent="-228600" defTabSz="1023938" eaLnBrk="0" hangingPunct="0">
              <a:defRPr sz="1200" b="1">
                <a:solidFill>
                  <a:schemeClr val="tx1"/>
                </a:solidFill>
                <a:latin typeface="Arial" charset="0"/>
                <a:ea typeface="ＭＳ Ｐゴシック" charset="0"/>
              </a:defRPr>
            </a:lvl4pPr>
            <a:lvl5pPr marL="2057400" indent="-228600" defTabSz="1023938" eaLnBrk="0" hangingPunct="0">
              <a:defRPr sz="1200" b="1">
                <a:solidFill>
                  <a:schemeClr val="tx1"/>
                </a:solidFill>
                <a:latin typeface="Arial" charset="0"/>
                <a:ea typeface="ＭＳ Ｐゴシック" charset="0"/>
              </a:defRPr>
            </a:lvl5pPr>
            <a:lvl6pPr marL="2514600" indent="-228600" defTabSz="1023938"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1023938"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1023938"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1023938" eaLnBrk="0" fontAlgn="base" hangingPunct="0">
              <a:spcBef>
                <a:spcPct val="0"/>
              </a:spcBef>
              <a:spcAft>
                <a:spcPct val="0"/>
              </a:spcAft>
              <a:defRPr sz="1200" b="1">
                <a:solidFill>
                  <a:schemeClr val="tx1"/>
                </a:solidFill>
                <a:latin typeface="Arial" charset="0"/>
                <a:ea typeface="ＭＳ Ｐゴシック" charset="0"/>
              </a:defRPr>
            </a:lvl9pPr>
          </a:lstStyle>
          <a:p>
            <a:pPr algn="r"/>
            <a:fld id="{C862F4DB-E01B-B241-B1B7-F6BA91C68003}" type="slidenum">
              <a:rPr lang="en-US" sz="1400" b="0">
                <a:solidFill>
                  <a:srgbClr val="000000"/>
                </a:solidFill>
              </a:rPr>
              <a:pPr algn="r"/>
              <a:t>38</a:t>
            </a:fld>
            <a:endParaRPr lang="en-US" sz="1400" b="0">
              <a:solidFill>
                <a:srgbClr val="000000"/>
              </a:solidFill>
            </a:endParaRPr>
          </a:p>
        </p:txBody>
      </p:sp>
      <p:sp>
        <p:nvSpPr>
          <p:cNvPr id="345090" name="Rectangle 2"/>
          <p:cNvSpPr>
            <a:spLocks noGrp="1" noRot="1" noChangeAspect="1" noChangeArrowheads="1" noTextEdit="1"/>
          </p:cNvSpPr>
          <p:nvPr>
            <p:ph type="sldImg"/>
          </p:nvPr>
        </p:nvSpPr>
        <p:spPr>
          <a:xfrm>
            <a:off x="1255713" y="720725"/>
            <a:ext cx="4800600" cy="3600450"/>
          </a:xfrm>
          <a:ln/>
        </p:spPr>
      </p:sp>
      <p:sp>
        <p:nvSpPr>
          <p:cNvPr id="345091" name="Rectangle 3"/>
          <p:cNvSpPr>
            <a:spLocks noGrp="1" noChangeArrowheads="1"/>
          </p:cNvSpPr>
          <p:nvPr>
            <p:ph type="body" idx="1"/>
          </p:nvPr>
        </p:nvSpPr>
        <p:spPr>
          <a:xfrm>
            <a:off x="976313" y="4564063"/>
            <a:ext cx="5360987" cy="4316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4047" tIns="47024" rIns="94047" bIns="47024"/>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1.xml"/><Relationship Id="rId4" Type="http://schemas.openxmlformats.org/officeDocument/2006/relationships/slideMaster" Target="../slideMasters/slideMaster2.xml"/><Relationship Id="rId1" Type="http://schemas.openxmlformats.org/officeDocument/2006/relationships/tags" Target="../tags/tag9.xml"/><Relationship Id="rId2" Type="http://schemas.openxmlformats.org/officeDocument/2006/relationships/tags" Target="../tags/tag10.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3" Type="http://schemas.openxmlformats.org/officeDocument/2006/relationships/tags" Target="../tags/tag103.xml"/><Relationship Id="rId4" Type="http://schemas.openxmlformats.org/officeDocument/2006/relationships/slideMaster" Target="../slideMasters/slideMaster12.xml"/><Relationship Id="rId1" Type="http://schemas.openxmlformats.org/officeDocument/2006/relationships/tags" Target="../tags/tag101.xml"/><Relationship Id="rId2" Type="http://schemas.openxmlformats.org/officeDocument/2006/relationships/tags" Target="../tags/tag10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4.xml"/><Relationship Id="rId4" Type="http://schemas.openxmlformats.org/officeDocument/2006/relationships/slideMaster" Target="../slideMasters/slideMaster2.xml"/><Relationship Id="rId1" Type="http://schemas.openxmlformats.org/officeDocument/2006/relationships/tags" Target="../tags/tag12.xml"/><Relationship Id="rId2" Type="http://schemas.openxmlformats.org/officeDocument/2006/relationships/tags" Target="../tags/tag13.xml"/></Relationships>
</file>

<file path=ppt/slideLayouts/_rels/slideLayout150.xml.rels><?xml version="1.0" encoding="UTF-8" standalone="yes"?>
<Relationships xmlns="http://schemas.openxmlformats.org/package/2006/relationships"><Relationship Id="rId3" Type="http://schemas.openxmlformats.org/officeDocument/2006/relationships/tags" Target="../tags/tag106.xml"/><Relationship Id="rId4" Type="http://schemas.openxmlformats.org/officeDocument/2006/relationships/slideMaster" Target="../slideMasters/slideMaster12.xml"/><Relationship Id="rId1" Type="http://schemas.openxmlformats.org/officeDocument/2006/relationships/tags" Target="../tags/tag104.xml"/><Relationship Id="rId2" Type="http://schemas.openxmlformats.org/officeDocument/2006/relationships/tags" Target="../tags/tag105.xml"/></Relationships>
</file>

<file path=ppt/slideLayouts/_rels/slideLayout151.xml.rels><?xml version="1.0" encoding="UTF-8" standalone="yes"?>
<Relationships xmlns="http://schemas.openxmlformats.org/package/2006/relationships"><Relationship Id="rId3" Type="http://schemas.openxmlformats.org/officeDocument/2006/relationships/tags" Target="../tags/tag109.xml"/><Relationship Id="rId4" Type="http://schemas.openxmlformats.org/officeDocument/2006/relationships/slideMaster" Target="../slideMasters/slideMaster12.xml"/><Relationship Id="rId1" Type="http://schemas.openxmlformats.org/officeDocument/2006/relationships/tags" Target="../tags/tag107.xml"/><Relationship Id="rId2" Type="http://schemas.openxmlformats.org/officeDocument/2006/relationships/tags" Target="../tags/tag108.xml"/></Relationships>
</file>

<file path=ppt/slideLayouts/_rels/slideLayout152.xml.rels><?xml version="1.0" encoding="UTF-8" standalone="yes"?>
<Relationships xmlns="http://schemas.openxmlformats.org/package/2006/relationships"><Relationship Id="rId3" Type="http://schemas.openxmlformats.org/officeDocument/2006/relationships/tags" Target="../tags/tag112.xml"/><Relationship Id="rId4" Type="http://schemas.openxmlformats.org/officeDocument/2006/relationships/slideMaster" Target="../slideMasters/slideMaster12.xml"/><Relationship Id="rId1" Type="http://schemas.openxmlformats.org/officeDocument/2006/relationships/tags" Target="../tags/tag110.xml"/><Relationship Id="rId2" Type="http://schemas.openxmlformats.org/officeDocument/2006/relationships/tags" Target="../tags/tag111.xml"/></Relationships>
</file>

<file path=ppt/slideLayouts/_rels/slideLayout153.xml.rels><?xml version="1.0" encoding="UTF-8" standalone="yes"?>
<Relationships xmlns="http://schemas.openxmlformats.org/package/2006/relationships"><Relationship Id="rId3" Type="http://schemas.openxmlformats.org/officeDocument/2006/relationships/tags" Target="../tags/tag115.xml"/><Relationship Id="rId4" Type="http://schemas.openxmlformats.org/officeDocument/2006/relationships/slideMaster" Target="../slideMasters/slideMaster12.xml"/><Relationship Id="rId1" Type="http://schemas.openxmlformats.org/officeDocument/2006/relationships/tags" Target="../tags/tag113.xml"/><Relationship Id="rId2" Type="http://schemas.openxmlformats.org/officeDocument/2006/relationships/tags" Target="../tags/tag114.xml"/></Relationships>
</file>

<file path=ppt/slideLayouts/_rels/slideLayout154.xml.rels><?xml version="1.0" encoding="UTF-8" standalone="yes"?>
<Relationships xmlns="http://schemas.openxmlformats.org/package/2006/relationships"><Relationship Id="rId3" Type="http://schemas.openxmlformats.org/officeDocument/2006/relationships/tags" Target="../tags/tag118.xml"/><Relationship Id="rId4" Type="http://schemas.openxmlformats.org/officeDocument/2006/relationships/slideMaster" Target="../slideMasters/slideMaster12.xml"/><Relationship Id="rId1" Type="http://schemas.openxmlformats.org/officeDocument/2006/relationships/tags" Target="../tags/tag116.xml"/><Relationship Id="rId2" Type="http://schemas.openxmlformats.org/officeDocument/2006/relationships/tags" Target="../tags/tag117.xml"/></Relationships>
</file>

<file path=ppt/slideLayouts/_rels/slideLayout155.xml.rels><?xml version="1.0" encoding="UTF-8" standalone="yes"?>
<Relationships xmlns="http://schemas.openxmlformats.org/package/2006/relationships"><Relationship Id="rId3" Type="http://schemas.openxmlformats.org/officeDocument/2006/relationships/tags" Target="../tags/tag121.xml"/><Relationship Id="rId4" Type="http://schemas.openxmlformats.org/officeDocument/2006/relationships/slideMaster" Target="../slideMasters/slideMaster12.xml"/><Relationship Id="rId1" Type="http://schemas.openxmlformats.org/officeDocument/2006/relationships/tags" Target="../tags/tag119.xml"/><Relationship Id="rId2" Type="http://schemas.openxmlformats.org/officeDocument/2006/relationships/tags" Target="../tags/tag120.xml"/></Relationships>
</file>

<file path=ppt/slideLayouts/_rels/slideLayout156.xml.rels><?xml version="1.0" encoding="UTF-8" standalone="yes"?>
<Relationships xmlns="http://schemas.openxmlformats.org/package/2006/relationships"><Relationship Id="rId3" Type="http://schemas.openxmlformats.org/officeDocument/2006/relationships/tags" Target="../tags/tag124.xml"/><Relationship Id="rId4" Type="http://schemas.openxmlformats.org/officeDocument/2006/relationships/slideMaster" Target="../slideMasters/slideMaster12.xml"/><Relationship Id="rId1" Type="http://schemas.openxmlformats.org/officeDocument/2006/relationships/tags" Target="../tags/tag122.xml"/><Relationship Id="rId2" Type="http://schemas.openxmlformats.org/officeDocument/2006/relationships/tags" Target="../tags/tag123.xml"/></Relationships>
</file>

<file path=ppt/slideLayouts/_rels/slideLayout157.xml.rels><?xml version="1.0" encoding="UTF-8" standalone="yes"?>
<Relationships xmlns="http://schemas.openxmlformats.org/package/2006/relationships"><Relationship Id="rId3" Type="http://schemas.openxmlformats.org/officeDocument/2006/relationships/tags" Target="../tags/tag127.xml"/><Relationship Id="rId4" Type="http://schemas.openxmlformats.org/officeDocument/2006/relationships/slideMaster" Target="../slideMasters/slideMaster12.xml"/><Relationship Id="rId1" Type="http://schemas.openxmlformats.org/officeDocument/2006/relationships/tags" Target="../tags/tag125.xml"/><Relationship Id="rId2" Type="http://schemas.openxmlformats.org/officeDocument/2006/relationships/tags" Target="../tags/tag126.xml"/></Relationships>
</file>

<file path=ppt/slideLayouts/_rels/slideLayout158.xml.rels><?xml version="1.0" encoding="UTF-8" standalone="yes"?>
<Relationships xmlns="http://schemas.openxmlformats.org/package/2006/relationships"><Relationship Id="rId3" Type="http://schemas.openxmlformats.org/officeDocument/2006/relationships/tags" Target="../tags/tag130.xml"/><Relationship Id="rId4" Type="http://schemas.openxmlformats.org/officeDocument/2006/relationships/slideMaster" Target="../slideMasters/slideMaster12.xml"/><Relationship Id="rId1" Type="http://schemas.openxmlformats.org/officeDocument/2006/relationships/tags" Target="../tags/tag128.xml"/><Relationship Id="rId2" Type="http://schemas.openxmlformats.org/officeDocument/2006/relationships/tags" Target="../tags/tag129.xml"/></Relationships>
</file>

<file path=ppt/slideLayouts/_rels/slideLayout159.xml.rels><?xml version="1.0" encoding="UTF-8" standalone="yes"?>
<Relationships xmlns="http://schemas.openxmlformats.org/package/2006/relationships"><Relationship Id="rId3" Type="http://schemas.openxmlformats.org/officeDocument/2006/relationships/tags" Target="../tags/tag133.xml"/><Relationship Id="rId4" Type="http://schemas.openxmlformats.org/officeDocument/2006/relationships/slideMaster" Target="../slideMasters/slideMaster12.xml"/><Relationship Id="rId1" Type="http://schemas.openxmlformats.org/officeDocument/2006/relationships/tags" Target="../tags/tag131.xml"/><Relationship Id="rId2" Type="http://schemas.openxmlformats.org/officeDocument/2006/relationships/tags" Target="../tags/tag13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7.xml"/><Relationship Id="rId4" Type="http://schemas.openxmlformats.org/officeDocument/2006/relationships/slideMaster" Target="../slideMasters/slideMaster2.xml"/><Relationship Id="rId1" Type="http://schemas.openxmlformats.org/officeDocument/2006/relationships/tags" Target="../tags/tag15.xml"/><Relationship Id="rId2" Type="http://schemas.openxmlformats.org/officeDocument/2006/relationships/tags" Target="../tags/tag16.xml"/></Relationships>
</file>

<file path=ppt/slideLayouts/_rels/slideLayout160.xml.rels><?xml version="1.0" encoding="UTF-8" standalone="yes"?>
<Relationships xmlns="http://schemas.openxmlformats.org/package/2006/relationships"><Relationship Id="rId3" Type="http://schemas.openxmlformats.org/officeDocument/2006/relationships/tags" Target="../tags/tag141.xml"/><Relationship Id="rId4" Type="http://schemas.openxmlformats.org/officeDocument/2006/relationships/slideMaster" Target="../slideMasters/slideMaster13.xml"/><Relationship Id="rId1" Type="http://schemas.openxmlformats.org/officeDocument/2006/relationships/tags" Target="../tags/tag139.xml"/><Relationship Id="rId2" Type="http://schemas.openxmlformats.org/officeDocument/2006/relationships/tags" Target="../tags/tag140.xml"/></Relationships>
</file>

<file path=ppt/slideLayouts/_rels/slideLayout161.xml.rels><?xml version="1.0" encoding="UTF-8" standalone="yes"?>
<Relationships xmlns="http://schemas.openxmlformats.org/package/2006/relationships"><Relationship Id="rId3" Type="http://schemas.openxmlformats.org/officeDocument/2006/relationships/tags" Target="../tags/tag144.xml"/><Relationship Id="rId4" Type="http://schemas.openxmlformats.org/officeDocument/2006/relationships/slideMaster" Target="../slideMasters/slideMaster13.xml"/><Relationship Id="rId1" Type="http://schemas.openxmlformats.org/officeDocument/2006/relationships/tags" Target="../tags/tag142.xml"/><Relationship Id="rId2" Type="http://schemas.openxmlformats.org/officeDocument/2006/relationships/tags" Target="../tags/tag143.xml"/></Relationships>
</file>

<file path=ppt/slideLayouts/_rels/slideLayout162.xml.rels><?xml version="1.0" encoding="UTF-8" standalone="yes"?>
<Relationships xmlns="http://schemas.openxmlformats.org/package/2006/relationships"><Relationship Id="rId3" Type="http://schemas.openxmlformats.org/officeDocument/2006/relationships/tags" Target="../tags/tag147.xml"/><Relationship Id="rId4" Type="http://schemas.openxmlformats.org/officeDocument/2006/relationships/slideMaster" Target="../slideMasters/slideMaster13.xml"/><Relationship Id="rId1" Type="http://schemas.openxmlformats.org/officeDocument/2006/relationships/tags" Target="../tags/tag145.xml"/><Relationship Id="rId2" Type="http://schemas.openxmlformats.org/officeDocument/2006/relationships/tags" Target="../tags/tag146.xml"/></Relationships>
</file>

<file path=ppt/slideLayouts/_rels/slideLayout163.xml.rels><?xml version="1.0" encoding="UTF-8" standalone="yes"?>
<Relationships xmlns="http://schemas.openxmlformats.org/package/2006/relationships"><Relationship Id="rId3" Type="http://schemas.openxmlformats.org/officeDocument/2006/relationships/tags" Target="../tags/tag150.xml"/><Relationship Id="rId4" Type="http://schemas.openxmlformats.org/officeDocument/2006/relationships/slideMaster" Target="../slideMasters/slideMaster13.xml"/><Relationship Id="rId1" Type="http://schemas.openxmlformats.org/officeDocument/2006/relationships/tags" Target="../tags/tag148.xml"/><Relationship Id="rId2" Type="http://schemas.openxmlformats.org/officeDocument/2006/relationships/tags" Target="../tags/tag149.xml"/></Relationships>
</file>

<file path=ppt/slideLayouts/_rels/slideLayout164.xml.rels><?xml version="1.0" encoding="UTF-8" standalone="yes"?>
<Relationships xmlns="http://schemas.openxmlformats.org/package/2006/relationships"><Relationship Id="rId3" Type="http://schemas.openxmlformats.org/officeDocument/2006/relationships/tags" Target="../tags/tag153.xml"/><Relationship Id="rId4" Type="http://schemas.openxmlformats.org/officeDocument/2006/relationships/slideMaster" Target="../slideMasters/slideMaster13.xml"/><Relationship Id="rId1" Type="http://schemas.openxmlformats.org/officeDocument/2006/relationships/tags" Target="../tags/tag151.xml"/><Relationship Id="rId2" Type="http://schemas.openxmlformats.org/officeDocument/2006/relationships/tags" Target="../tags/tag152.xml"/></Relationships>
</file>

<file path=ppt/slideLayouts/_rels/slideLayout165.xml.rels><?xml version="1.0" encoding="UTF-8" standalone="yes"?>
<Relationships xmlns="http://schemas.openxmlformats.org/package/2006/relationships"><Relationship Id="rId3" Type="http://schemas.openxmlformats.org/officeDocument/2006/relationships/tags" Target="../tags/tag156.xml"/><Relationship Id="rId4" Type="http://schemas.openxmlformats.org/officeDocument/2006/relationships/slideMaster" Target="../slideMasters/slideMaster13.xml"/><Relationship Id="rId1" Type="http://schemas.openxmlformats.org/officeDocument/2006/relationships/tags" Target="../tags/tag154.xml"/><Relationship Id="rId2" Type="http://schemas.openxmlformats.org/officeDocument/2006/relationships/tags" Target="../tags/tag155.xml"/></Relationships>
</file>

<file path=ppt/slideLayouts/_rels/slideLayout166.xml.rels><?xml version="1.0" encoding="UTF-8" standalone="yes"?>
<Relationships xmlns="http://schemas.openxmlformats.org/package/2006/relationships"><Relationship Id="rId3" Type="http://schemas.openxmlformats.org/officeDocument/2006/relationships/tags" Target="../tags/tag159.xml"/><Relationship Id="rId4" Type="http://schemas.openxmlformats.org/officeDocument/2006/relationships/slideMaster" Target="../slideMasters/slideMaster13.xml"/><Relationship Id="rId1" Type="http://schemas.openxmlformats.org/officeDocument/2006/relationships/tags" Target="../tags/tag157.xml"/><Relationship Id="rId2" Type="http://schemas.openxmlformats.org/officeDocument/2006/relationships/tags" Target="../tags/tag158.xml"/></Relationships>
</file>

<file path=ppt/slideLayouts/_rels/slideLayout167.xml.rels><?xml version="1.0" encoding="UTF-8" standalone="yes"?>
<Relationships xmlns="http://schemas.openxmlformats.org/package/2006/relationships"><Relationship Id="rId3" Type="http://schemas.openxmlformats.org/officeDocument/2006/relationships/tags" Target="../tags/tag162.xml"/><Relationship Id="rId4" Type="http://schemas.openxmlformats.org/officeDocument/2006/relationships/slideMaster" Target="../slideMasters/slideMaster13.xml"/><Relationship Id="rId1" Type="http://schemas.openxmlformats.org/officeDocument/2006/relationships/tags" Target="../tags/tag160.xml"/><Relationship Id="rId2" Type="http://schemas.openxmlformats.org/officeDocument/2006/relationships/tags" Target="../tags/tag161.xml"/></Relationships>
</file>

<file path=ppt/slideLayouts/_rels/slideLayout168.xml.rels><?xml version="1.0" encoding="UTF-8" standalone="yes"?>
<Relationships xmlns="http://schemas.openxmlformats.org/package/2006/relationships"><Relationship Id="rId3" Type="http://schemas.openxmlformats.org/officeDocument/2006/relationships/tags" Target="../tags/tag165.xml"/><Relationship Id="rId4" Type="http://schemas.openxmlformats.org/officeDocument/2006/relationships/slideMaster" Target="../slideMasters/slideMaster13.xml"/><Relationship Id="rId1" Type="http://schemas.openxmlformats.org/officeDocument/2006/relationships/tags" Target="../tags/tag163.xml"/><Relationship Id="rId2" Type="http://schemas.openxmlformats.org/officeDocument/2006/relationships/tags" Target="../tags/tag164.xml"/></Relationships>
</file>

<file path=ppt/slideLayouts/_rels/slideLayout169.xml.rels><?xml version="1.0" encoding="UTF-8" standalone="yes"?>
<Relationships xmlns="http://schemas.openxmlformats.org/package/2006/relationships"><Relationship Id="rId3" Type="http://schemas.openxmlformats.org/officeDocument/2006/relationships/tags" Target="../tags/tag168.xml"/><Relationship Id="rId4" Type="http://schemas.openxmlformats.org/officeDocument/2006/relationships/slideMaster" Target="../slideMasters/slideMaster13.xml"/><Relationship Id="rId1" Type="http://schemas.openxmlformats.org/officeDocument/2006/relationships/tags" Target="../tags/tag166.xml"/><Relationship Id="rId2" Type="http://schemas.openxmlformats.org/officeDocument/2006/relationships/tags" Target="../tags/tag167.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0.xml"/><Relationship Id="rId4" Type="http://schemas.openxmlformats.org/officeDocument/2006/relationships/slideMaster" Target="../slideMasters/slideMaster2.xml"/><Relationship Id="rId1" Type="http://schemas.openxmlformats.org/officeDocument/2006/relationships/tags" Target="../tags/tag18.xml"/><Relationship Id="rId2" Type="http://schemas.openxmlformats.org/officeDocument/2006/relationships/tags" Target="../tags/tag19.xml"/></Relationships>
</file>

<file path=ppt/slideLayouts/_rels/slideLayout170.xml.rels><?xml version="1.0" encoding="UTF-8" standalone="yes"?>
<Relationships xmlns="http://schemas.openxmlformats.org/package/2006/relationships"><Relationship Id="rId3" Type="http://schemas.openxmlformats.org/officeDocument/2006/relationships/tags" Target="../tags/tag171.xml"/><Relationship Id="rId4" Type="http://schemas.openxmlformats.org/officeDocument/2006/relationships/slideMaster" Target="../slideMasters/slideMaster13.xml"/><Relationship Id="rId1" Type="http://schemas.openxmlformats.org/officeDocument/2006/relationships/tags" Target="../tags/tag169.xml"/><Relationship Id="rId2" Type="http://schemas.openxmlformats.org/officeDocument/2006/relationships/tags" Target="../tags/tag17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3.xml"/><Relationship Id="rId4" Type="http://schemas.openxmlformats.org/officeDocument/2006/relationships/slideMaster" Target="../slideMasters/slideMaster2.xml"/><Relationship Id="rId1" Type="http://schemas.openxmlformats.org/officeDocument/2006/relationships/tags" Target="../tags/tag21.xml"/><Relationship Id="rId2" Type="http://schemas.openxmlformats.org/officeDocument/2006/relationships/tags" Target="../tags/tag2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3" Type="http://schemas.openxmlformats.org/officeDocument/2006/relationships/tags" Target="../tags/tag187.xml"/><Relationship Id="rId4" Type="http://schemas.openxmlformats.org/officeDocument/2006/relationships/slideMaster" Target="../slideMasters/slideMaster15.xml"/><Relationship Id="rId1" Type="http://schemas.openxmlformats.org/officeDocument/2006/relationships/tags" Target="../tags/tag185.xml"/><Relationship Id="rId2" Type="http://schemas.openxmlformats.org/officeDocument/2006/relationships/tags" Target="../tags/tag186.xml"/></Relationships>
</file>

<file path=ppt/slideLayouts/_rels/slideLayout183.xml.rels><?xml version="1.0" encoding="UTF-8" standalone="yes"?>
<Relationships xmlns="http://schemas.openxmlformats.org/package/2006/relationships"><Relationship Id="rId3" Type="http://schemas.openxmlformats.org/officeDocument/2006/relationships/tags" Target="../tags/tag190.xml"/><Relationship Id="rId4" Type="http://schemas.openxmlformats.org/officeDocument/2006/relationships/slideMaster" Target="../slideMasters/slideMaster15.xml"/><Relationship Id="rId1" Type="http://schemas.openxmlformats.org/officeDocument/2006/relationships/tags" Target="../tags/tag188.xml"/><Relationship Id="rId2" Type="http://schemas.openxmlformats.org/officeDocument/2006/relationships/tags" Target="../tags/tag189.xml"/></Relationships>
</file>

<file path=ppt/slideLayouts/_rels/slideLayout184.xml.rels><?xml version="1.0" encoding="UTF-8" standalone="yes"?>
<Relationships xmlns="http://schemas.openxmlformats.org/package/2006/relationships"><Relationship Id="rId3" Type="http://schemas.openxmlformats.org/officeDocument/2006/relationships/tags" Target="../tags/tag193.xml"/><Relationship Id="rId4" Type="http://schemas.openxmlformats.org/officeDocument/2006/relationships/slideMaster" Target="../slideMasters/slideMaster15.xml"/><Relationship Id="rId1" Type="http://schemas.openxmlformats.org/officeDocument/2006/relationships/tags" Target="../tags/tag191.xml"/><Relationship Id="rId2" Type="http://schemas.openxmlformats.org/officeDocument/2006/relationships/tags" Target="../tags/tag192.xml"/></Relationships>
</file>

<file path=ppt/slideLayouts/_rels/slideLayout185.xml.rels><?xml version="1.0" encoding="UTF-8" standalone="yes"?>
<Relationships xmlns="http://schemas.openxmlformats.org/package/2006/relationships"><Relationship Id="rId3" Type="http://schemas.openxmlformats.org/officeDocument/2006/relationships/tags" Target="../tags/tag196.xml"/><Relationship Id="rId4" Type="http://schemas.openxmlformats.org/officeDocument/2006/relationships/slideMaster" Target="../slideMasters/slideMaster15.xml"/><Relationship Id="rId1" Type="http://schemas.openxmlformats.org/officeDocument/2006/relationships/tags" Target="../tags/tag194.xml"/><Relationship Id="rId2" Type="http://schemas.openxmlformats.org/officeDocument/2006/relationships/tags" Target="../tags/tag195.xml"/></Relationships>
</file>

<file path=ppt/slideLayouts/_rels/slideLayout186.xml.rels><?xml version="1.0" encoding="UTF-8" standalone="yes"?>
<Relationships xmlns="http://schemas.openxmlformats.org/package/2006/relationships"><Relationship Id="rId3" Type="http://schemas.openxmlformats.org/officeDocument/2006/relationships/tags" Target="../tags/tag199.xml"/><Relationship Id="rId4" Type="http://schemas.openxmlformats.org/officeDocument/2006/relationships/slideMaster" Target="../slideMasters/slideMaster15.xml"/><Relationship Id="rId1" Type="http://schemas.openxmlformats.org/officeDocument/2006/relationships/tags" Target="../tags/tag197.xml"/><Relationship Id="rId2" Type="http://schemas.openxmlformats.org/officeDocument/2006/relationships/tags" Target="../tags/tag198.xml"/></Relationships>
</file>

<file path=ppt/slideLayouts/_rels/slideLayout187.xml.rels><?xml version="1.0" encoding="UTF-8" standalone="yes"?>
<Relationships xmlns="http://schemas.openxmlformats.org/package/2006/relationships"><Relationship Id="rId3" Type="http://schemas.openxmlformats.org/officeDocument/2006/relationships/tags" Target="../tags/tag202.xml"/><Relationship Id="rId4" Type="http://schemas.openxmlformats.org/officeDocument/2006/relationships/slideMaster" Target="../slideMasters/slideMaster15.xml"/><Relationship Id="rId1" Type="http://schemas.openxmlformats.org/officeDocument/2006/relationships/tags" Target="../tags/tag200.xml"/><Relationship Id="rId2" Type="http://schemas.openxmlformats.org/officeDocument/2006/relationships/tags" Target="../tags/tag201.xml"/></Relationships>
</file>

<file path=ppt/slideLayouts/_rels/slideLayout188.xml.rels><?xml version="1.0" encoding="UTF-8" standalone="yes"?>
<Relationships xmlns="http://schemas.openxmlformats.org/package/2006/relationships"><Relationship Id="rId3" Type="http://schemas.openxmlformats.org/officeDocument/2006/relationships/tags" Target="../tags/tag205.xml"/><Relationship Id="rId4" Type="http://schemas.openxmlformats.org/officeDocument/2006/relationships/slideMaster" Target="../slideMasters/slideMaster15.xml"/><Relationship Id="rId1" Type="http://schemas.openxmlformats.org/officeDocument/2006/relationships/tags" Target="../tags/tag203.xml"/><Relationship Id="rId2" Type="http://schemas.openxmlformats.org/officeDocument/2006/relationships/tags" Target="../tags/tag204.xml"/></Relationships>
</file>

<file path=ppt/slideLayouts/_rels/slideLayout189.xml.rels><?xml version="1.0" encoding="UTF-8" standalone="yes"?>
<Relationships xmlns="http://schemas.openxmlformats.org/package/2006/relationships"><Relationship Id="rId3" Type="http://schemas.openxmlformats.org/officeDocument/2006/relationships/tags" Target="../tags/tag208.xml"/><Relationship Id="rId4" Type="http://schemas.openxmlformats.org/officeDocument/2006/relationships/slideMaster" Target="../slideMasters/slideMaster15.xml"/><Relationship Id="rId1" Type="http://schemas.openxmlformats.org/officeDocument/2006/relationships/tags" Target="../tags/tag206.xml"/><Relationship Id="rId2" Type="http://schemas.openxmlformats.org/officeDocument/2006/relationships/tags" Target="../tags/tag207.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6.xml"/><Relationship Id="rId4" Type="http://schemas.openxmlformats.org/officeDocument/2006/relationships/slideMaster" Target="../slideMasters/slideMaster2.xml"/><Relationship Id="rId1" Type="http://schemas.openxmlformats.org/officeDocument/2006/relationships/tags" Target="../tags/tag24.xml"/><Relationship Id="rId2" Type="http://schemas.openxmlformats.org/officeDocument/2006/relationships/tags" Target="../tags/tag25.xml"/></Relationships>
</file>

<file path=ppt/slideLayouts/_rels/slideLayout190.xml.rels><?xml version="1.0" encoding="UTF-8" standalone="yes"?>
<Relationships xmlns="http://schemas.openxmlformats.org/package/2006/relationships"><Relationship Id="rId3" Type="http://schemas.openxmlformats.org/officeDocument/2006/relationships/tags" Target="../tags/tag211.xml"/><Relationship Id="rId4" Type="http://schemas.openxmlformats.org/officeDocument/2006/relationships/slideMaster" Target="../slideMasters/slideMaster15.xml"/><Relationship Id="rId1" Type="http://schemas.openxmlformats.org/officeDocument/2006/relationships/tags" Target="../tags/tag209.xml"/><Relationship Id="rId2" Type="http://schemas.openxmlformats.org/officeDocument/2006/relationships/tags" Target="../tags/tag210.xml"/></Relationships>
</file>

<file path=ppt/slideLayouts/_rels/slideLayout191.xml.rels><?xml version="1.0" encoding="UTF-8" standalone="yes"?>
<Relationships xmlns="http://schemas.openxmlformats.org/package/2006/relationships"><Relationship Id="rId3" Type="http://schemas.openxmlformats.org/officeDocument/2006/relationships/tags" Target="../tags/tag214.xml"/><Relationship Id="rId4" Type="http://schemas.openxmlformats.org/officeDocument/2006/relationships/slideMaster" Target="../slideMasters/slideMaster15.xml"/><Relationship Id="rId1" Type="http://schemas.openxmlformats.org/officeDocument/2006/relationships/tags" Target="../tags/tag212.xml"/><Relationship Id="rId2" Type="http://schemas.openxmlformats.org/officeDocument/2006/relationships/tags" Target="../tags/tag213.xml"/></Relationships>
</file>

<file path=ppt/slideLayouts/_rels/slideLayout192.xml.rels><?xml version="1.0" encoding="UTF-8" standalone="yes"?>
<Relationships xmlns="http://schemas.openxmlformats.org/package/2006/relationships"><Relationship Id="rId3" Type="http://schemas.openxmlformats.org/officeDocument/2006/relationships/tags" Target="../tags/tag217.xml"/><Relationship Id="rId4" Type="http://schemas.openxmlformats.org/officeDocument/2006/relationships/slideMaster" Target="../slideMasters/slideMaster15.xml"/><Relationship Id="rId1" Type="http://schemas.openxmlformats.org/officeDocument/2006/relationships/tags" Target="../tags/tag215.xml"/><Relationship Id="rId2" Type="http://schemas.openxmlformats.org/officeDocument/2006/relationships/tags" Target="../tags/tag216.xml"/></Relationships>
</file>

<file path=ppt/slideLayouts/_rels/slideLayout193.xml.rels><?xml version="1.0" encoding="UTF-8" standalone="yes"?>
<Relationships xmlns="http://schemas.openxmlformats.org/package/2006/relationships"><Relationship Id="rId3" Type="http://schemas.openxmlformats.org/officeDocument/2006/relationships/tags" Target="../tags/tag231.xml"/><Relationship Id="rId4" Type="http://schemas.openxmlformats.org/officeDocument/2006/relationships/slideMaster" Target="../slideMasters/slideMaster16.xml"/><Relationship Id="rId1" Type="http://schemas.openxmlformats.org/officeDocument/2006/relationships/tags" Target="../tags/tag229.xml"/><Relationship Id="rId2" Type="http://schemas.openxmlformats.org/officeDocument/2006/relationships/tags" Target="../tags/tag230.xml"/></Relationships>
</file>

<file path=ppt/slideLayouts/_rels/slideLayout194.xml.rels><?xml version="1.0" encoding="UTF-8" standalone="yes"?>
<Relationships xmlns="http://schemas.openxmlformats.org/package/2006/relationships"><Relationship Id="rId3" Type="http://schemas.openxmlformats.org/officeDocument/2006/relationships/tags" Target="../tags/tag234.xml"/><Relationship Id="rId4" Type="http://schemas.openxmlformats.org/officeDocument/2006/relationships/slideMaster" Target="../slideMasters/slideMaster16.xml"/><Relationship Id="rId1" Type="http://schemas.openxmlformats.org/officeDocument/2006/relationships/tags" Target="../tags/tag232.xml"/><Relationship Id="rId2" Type="http://schemas.openxmlformats.org/officeDocument/2006/relationships/tags" Target="../tags/tag233.xml"/></Relationships>
</file>

<file path=ppt/slideLayouts/_rels/slideLayout195.xml.rels><?xml version="1.0" encoding="UTF-8" standalone="yes"?>
<Relationships xmlns="http://schemas.openxmlformats.org/package/2006/relationships"><Relationship Id="rId3" Type="http://schemas.openxmlformats.org/officeDocument/2006/relationships/tags" Target="../tags/tag237.xml"/><Relationship Id="rId4" Type="http://schemas.openxmlformats.org/officeDocument/2006/relationships/slideMaster" Target="../slideMasters/slideMaster16.xml"/><Relationship Id="rId1" Type="http://schemas.openxmlformats.org/officeDocument/2006/relationships/tags" Target="../tags/tag235.xml"/><Relationship Id="rId2" Type="http://schemas.openxmlformats.org/officeDocument/2006/relationships/tags" Target="../tags/tag236.xml"/></Relationships>
</file>

<file path=ppt/slideLayouts/_rels/slideLayout196.xml.rels><?xml version="1.0" encoding="UTF-8" standalone="yes"?>
<Relationships xmlns="http://schemas.openxmlformats.org/package/2006/relationships"><Relationship Id="rId3" Type="http://schemas.openxmlformats.org/officeDocument/2006/relationships/tags" Target="../tags/tag240.xml"/><Relationship Id="rId4" Type="http://schemas.openxmlformats.org/officeDocument/2006/relationships/slideMaster" Target="../slideMasters/slideMaster16.xml"/><Relationship Id="rId1" Type="http://schemas.openxmlformats.org/officeDocument/2006/relationships/tags" Target="../tags/tag238.xml"/><Relationship Id="rId2" Type="http://schemas.openxmlformats.org/officeDocument/2006/relationships/tags" Target="../tags/tag239.xml"/></Relationships>
</file>

<file path=ppt/slideLayouts/_rels/slideLayout197.xml.rels><?xml version="1.0" encoding="UTF-8" standalone="yes"?>
<Relationships xmlns="http://schemas.openxmlformats.org/package/2006/relationships"><Relationship Id="rId3" Type="http://schemas.openxmlformats.org/officeDocument/2006/relationships/tags" Target="../tags/tag243.xml"/><Relationship Id="rId4" Type="http://schemas.openxmlformats.org/officeDocument/2006/relationships/slideMaster" Target="../slideMasters/slideMaster16.xml"/><Relationship Id="rId1" Type="http://schemas.openxmlformats.org/officeDocument/2006/relationships/tags" Target="../tags/tag241.xml"/><Relationship Id="rId2" Type="http://schemas.openxmlformats.org/officeDocument/2006/relationships/tags" Target="../tags/tag242.xml"/></Relationships>
</file>

<file path=ppt/slideLayouts/_rels/slideLayout198.xml.rels><?xml version="1.0" encoding="UTF-8" standalone="yes"?>
<Relationships xmlns="http://schemas.openxmlformats.org/package/2006/relationships"><Relationship Id="rId3" Type="http://schemas.openxmlformats.org/officeDocument/2006/relationships/tags" Target="../tags/tag246.xml"/><Relationship Id="rId4" Type="http://schemas.openxmlformats.org/officeDocument/2006/relationships/slideMaster" Target="../slideMasters/slideMaster16.xml"/><Relationship Id="rId1" Type="http://schemas.openxmlformats.org/officeDocument/2006/relationships/tags" Target="../tags/tag244.xml"/><Relationship Id="rId2" Type="http://schemas.openxmlformats.org/officeDocument/2006/relationships/tags" Target="../tags/tag245.xml"/></Relationships>
</file>

<file path=ppt/slideLayouts/_rels/slideLayout199.xml.rels><?xml version="1.0" encoding="UTF-8" standalone="yes"?>
<Relationships xmlns="http://schemas.openxmlformats.org/package/2006/relationships"><Relationship Id="rId3" Type="http://schemas.openxmlformats.org/officeDocument/2006/relationships/tags" Target="../tags/tag249.xml"/><Relationship Id="rId4" Type="http://schemas.openxmlformats.org/officeDocument/2006/relationships/slideMaster" Target="../slideMasters/slideMaster16.xml"/><Relationship Id="rId1" Type="http://schemas.openxmlformats.org/officeDocument/2006/relationships/tags" Target="../tags/tag247.xml"/><Relationship Id="rId2" Type="http://schemas.openxmlformats.org/officeDocument/2006/relationships/tags" Target="../tags/tag24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9.xml"/><Relationship Id="rId4" Type="http://schemas.openxmlformats.org/officeDocument/2006/relationships/slideMaster" Target="../slideMasters/slideMaster2.xml"/><Relationship Id="rId1" Type="http://schemas.openxmlformats.org/officeDocument/2006/relationships/tags" Target="../tags/tag27.xml"/><Relationship Id="rId2" Type="http://schemas.openxmlformats.org/officeDocument/2006/relationships/tags" Target="../tags/tag28.xml"/></Relationships>
</file>

<file path=ppt/slideLayouts/_rels/slideLayout200.xml.rels><?xml version="1.0" encoding="UTF-8" standalone="yes"?>
<Relationships xmlns="http://schemas.openxmlformats.org/package/2006/relationships"><Relationship Id="rId3" Type="http://schemas.openxmlformats.org/officeDocument/2006/relationships/tags" Target="../tags/tag252.xml"/><Relationship Id="rId4" Type="http://schemas.openxmlformats.org/officeDocument/2006/relationships/slideMaster" Target="../slideMasters/slideMaster16.xml"/><Relationship Id="rId1" Type="http://schemas.openxmlformats.org/officeDocument/2006/relationships/tags" Target="../tags/tag250.xml"/><Relationship Id="rId2" Type="http://schemas.openxmlformats.org/officeDocument/2006/relationships/tags" Target="../tags/tag251.xml"/></Relationships>
</file>

<file path=ppt/slideLayouts/_rels/slideLayout201.xml.rels><?xml version="1.0" encoding="UTF-8" standalone="yes"?>
<Relationships xmlns="http://schemas.openxmlformats.org/package/2006/relationships"><Relationship Id="rId3" Type="http://schemas.openxmlformats.org/officeDocument/2006/relationships/tags" Target="../tags/tag255.xml"/><Relationship Id="rId4" Type="http://schemas.openxmlformats.org/officeDocument/2006/relationships/slideMaster" Target="../slideMasters/slideMaster16.xml"/><Relationship Id="rId1" Type="http://schemas.openxmlformats.org/officeDocument/2006/relationships/tags" Target="../tags/tag253.xml"/><Relationship Id="rId2" Type="http://schemas.openxmlformats.org/officeDocument/2006/relationships/tags" Target="../tags/tag254.xml"/></Relationships>
</file>

<file path=ppt/slideLayouts/_rels/slideLayout202.xml.rels><?xml version="1.0" encoding="UTF-8" standalone="yes"?>
<Relationships xmlns="http://schemas.openxmlformats.org/package/2006/relationships"><Relationship Id="rId3" Type="http://schemas.openxmlformats.org/officeDocument/2006/relationships/tags" Target="../tags/tag258.xml"/><Relationship Id="rId4" Type="http://schemas.openxmlformats.org/officeDocument/2006/relationships/slideMaster" Target="../slideMasters/slideMaster16.xml"/><Relationship Id="rId1" Type="http://schemas.openxmlformats.org/officeDocument/2006/relationships/tags" Target="../tags/tag256.xml"/><Relationship Id="rId2" Type="http://schemas.openxmlformats.org/officeDocument/2006/relationships/tags" Target="../tags/tag257.xml"/></Relationships>
</file>

<file path=ppt/slideLayouts/_rels/slideLayout203.xml.rels><?xml version="1.0" encoding="UTF-8" standalone="yes"?>
<Relationships xmlns="http://schemas.openxmlformats.org/package/2006/relationships"><Relationship Id="rId3" Type="http://schemas.openxmlformats.org/officeDocument/2006/relationships/tags" Target="../tags/tag261.xml"/><Relationship Id="rId4" Type="http://schemas.openxmlformats.org/officeDocument/2006/relationships/slideMaster" Target="../slideMasters/slideMaster16.xml"/><Relationship Id="rId1" Type="http://schemas.openxmlformats.org/officeDocument/2006/relationships/tags" Target="../tags/tag259.xml"/><Relationship Id="rId2" Type="http://schemas.openxmlformats.org/officeDocument/2006/relationships/tags" Target="../tags/tag260.xml"/></Relationships>
</file>

<file path=ppt/slideLayouts/_rels/slideLayout204.xml.rels><?xml version="1.0" encoding="UTF-8" standalone="yes"?>
<Relationships xmlns="http://schemas.openxmlformats.org/package/2006/relationships"><Relationship Id="rId3" Type="http://schemas.openxmlformats.org/officeDocument/2006/relationships/tags" Target="../tags/tag267.xml"/><Relationship Id="rId4" Type="http://schemas.openxmlformats.org/officeDocument/2006/relationships/slideMaster" Target="../slideMasters/slideMaster17.xml"/><Relationship Id="rId1" Type="http://schemas.openxmlformats.org/officeDocument/2006/relationships/tags" Target="../tags/tag265.xml"/><Relationship Id="rId2" Type="http://schemas.openxmlformats.org/officeDocument/2006/relationships/tags" Target="../tags/tag266.xml"/></Relationships>
</file>

<file path=ppt/slideLayouts/_rels/slideLayout205.xml.rels><?xml version="1.0" encoding="UTF-8" standalone="yes"?>
<Relationships xmlns="http://schemas.openxmlformats.org/package/2006/relationships"><Relationship Id="rId3" Type="http://schemas.openxmlformats.org/officeDocument/2006/relationships/tags" Target="../tags/tag275.xml"/><Relationship Id="rId4" Type="http://schemas.openxmlformats.org/officeDocument/2006/relationships/slideMaster" Target="../slideMasters/slideMaster18.xml"/><Relationship Id="rId1" Type="http://schemas.openxmlformats.org/officeDocument/2006/relationships/tags" Target="../tags/tag273.xml"/><Relationship Id="rId2" Type="http://schemas.openxmlformats.org/officeDocument/2006/relationships/tags" Target="../tags/tag274.xml"/></Relationships>
</file>

<file path=ppt/slideLayouts/_rels/slideLayout206.xml.rels><?xml version="1.0" encoding="UTF-8" standalone="yes"?>
<Relationships xmlns="http://schemas.openxmlformats.org/package/2006/relationships"><Relationship Id="rId1" Type="http://schemas.openxmlformats.org/officeDocument/2006/relationships/tags" Target="../tags/tag278.xml"/><Relationship Id="rId2" Type="http://schemas.openxmlformats.org/officeDocument/2006/relationships/tags" Target="../tags/tag279.xml"/><Relationship Id="rId3"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tags" Target="../tags/tag280.xml"/><Relationship Id="rId2" Type="http://schemas.openxmlformats.org/officeDocument/2006/relationships/tags" Target="../tags/tag281.xml"/><Relationship Id="rId3"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tags" Target="../tags/tag282.xml"/><Relationship Id="rId2" Type="http://schemas.openxmlformats.org/officeDocument/2006/relationships/tags" Target="../tags/tag283.xml"/><Relationship Id="rId3"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tags" Target="../tags/tag284.xml"/><Relationship Id="rId2" Type="http://schemas.openxmlformats.org/officeDocument/2006/relationships/tags" Target="../tags/tag285.xml"/><Relationship Id="rId3"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2.xml"/><Relationship Id="rId4" Type="http://schemas.openxmlformats.org/officeDocument/2006/relationships/slideMaster" Target="../slideMasters/slideMaster2.xml"/><Relationship Id="rId1" Type="http://schemas.openxmlformats.org/officeDocument/2006/relationships/tags" Target="../tags/tag30.xml"/><Relationship Id="rId2" Type="http://schemas.openxmlformats.org/officeDocument/2006/relationships/tags" Target="../tags/tag31.xml"/></Relationships>
</file>

<file path=ppt/slideLayouts/_rels/slideLayout210.xml.rels><?xml version="1.0" encoding="UTF-8" standalone="yes"?>
<Relationships xmlns="http://schemas.openxmlformats.org/package/2006/relationships"><Relationship Id="rId1" Type="http://schemas.openxmlformats.org/officeDocument/2006/relationships/tags" Target="../tags/tag286.xml"/><Relationship Id="rId2" Type="http://schemas.openxmlformats.org/officeDocument/2006/relationships/tags" Target="../tags/tag287.xml"/><Relationship Id="rId3"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tags" Target="../tags/tag288.xml"/><Relationship Id="rId2" Type="http://schemas.openxmlformats.org/officeDocument/2006/relationships/tags" Target="../tags/tag289.xml"/><Relationship Id="rId3"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tags" Target="../tags/tag290.xml"/><Relationship Id="rId2" Type="http://schemas.openxmlformats.org/officeDocument/2006/relationships/tags" Target="../tags/tag291.xml"/><Relationship Id="rId3"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tags" Target="../tags/tag292.xml"/><Relationship Id="rId2" Type="http://schemas.openxmlformats.org/officeDocument/2006/relationships/tags" Target="../tags/tag293.xml"/><Relationship Id="rId3"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35.xml"/><Relationship Id="rId4" Type="http://schemas.openxmlformats.org/officeDocument/2006/relationships/slideMaster" Target="../slideMasters/slideMaster2.xml"/><Relationship Id="rId1" Type="http://schemas.openxmlformats.org/officeDocument/2006/relationships/tags" Target="../tags/tag33.xml"/><Relationship Id="rId2" Type="http://schemas.openxmlformats.org/officeDocument/2006/relationships/tags" Target="../tags/tag34.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tags" Target="../tags/tag299.xml"/><Relationship Id="rId2"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tags" Target="../tags/tag300.xml"/><Relationship Id="rId2"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tags" Target="../tags/tag301.xml"/><Relationship Id="rId2"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tags" Target="../tags/tag307.xml"/><Relationship Id="rId2"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tags" Target="../tags/tag308.xml"/><Relationship Id="rId2"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tags" Target="../tags/tag309.xml"/><Relationship Id="rId2"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tags" Target="../tags/tag310.xml"/><Relationship Id="rId2"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38.xml"/><Relationship Id="rId4" Type="http://schemas.openxmlformats.org/officeDocument/2006/relationships/slideMaster" Target="../slideMasters/slideMaster2.xml"/><Relationship Id="rId1" Type="http://schemas.openxmlformats.org/officeDocument/2006/relationships/tags" Target="../tags/tag36.xml"/><Relationship Id="rId2" Type="http://schemas.openxmlformats.org/officeDocument/2006/relationships/tags" Target="../tags/tag37.xml"/></Relationships>
</file>

<file path=ppt/slideLayouts/_rels/slideLayout230.xml.rels><?xml version="1.0" encoding="UTF-8" standalone="yes"?>
<Relationships xmlns="http://schemas.openxmlformats.org/package/2006/relationships"><Relationship Id="rId1" Type="http://schemas.openxmlformats.org/officeDocument/2006/relationships/tags" Target="../tags/tag311.xml"/><Relationship Id="rId2"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tags" Target="../tags/tag312.xml"/><Relationship Id="rId2"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tags" Target="../tags/tag313.xml"/><Relationship Id="rId2"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tags" Target="../tags/tag314.xml"/><Relationship Id="rId2"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tags" Target="../tags/tag315.xml"/><Relationship Id="rId2"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tags" Target="../tags/tag316.xml"/><Relationship Id="rId2"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tags" Target="../tags/tag317.xml"/><Relationship Id="rId2"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41.xml"/><Relationship Id="rId4" Type="http://schemas.openxmlformats.org/officeDocument/2006/relationships/slideMaster" Target="../slideMasters/slideMaster2.xml"/><Relationship Id="rId1" Type="http://schemas.openxmlformats.org/officeDocument/2006/relationships/tags" Target="../tags/tag39.xml"/><Relationship Id="rId2" Type="http://schemas.openxmlformats.org/officeDocument/2006/relationships/tags" Target="../tags/tag40.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tags" Target="../tags/tag323.xml"/><Relationship Id="rId2"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tags" Target="../tags/tag324.xml"/><Relationship Id="rId2"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tags" Target="../tags/tag325.xml"/><Relationship Id="rId2"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tags" Target="../tags/tag42.xml"/><Relationship Id="rId2"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5.xml"/><Relationship Id="rId4" Type="http://schemas.openxmlformats.org/officeDocument/2006/relationships/slideMaster" Target="../slideMasters/slideMaster2.xml"/><Relationship Id="rId1" Type="http://schemas.openxmlformats.org/officeDocument/2006/relationships/tags" Target="../tags/tag43.xml"/><Relationship Id="rId2" Type="http://schemas.openxmlformats.org/officeDocument/2006/relationships/tags" Target="../tags/tag4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3" Type="http://schemas.openxmlformats.org/officeDocument/2006/relationships/tags" Target="../tags/tag336.xml"/><Relationship Id="rId4" Type="http://schemas.openxmlformats.org/officeDocument/2006/relationships/slideMaster" Target="../slideMasters/slideMaster24.xml"/><Relationship Id="rId1" Type="http://schemas.openxmlformats.org/officeDocument/2006/relationships/tags" Target="../tags/tag334.xml"/><Relationship Id="rId2" Type="http://schemas.openxmlformats.org/officeDocument/2006/relationships/tags" Target="../tags/tag335.xml"/></Relationships>
</file>

<file path=ppt/slideLayouts/_rels/slideLayout262.xml.rels><?xml version="1.0" encoding="UTF-8" standalone="yes"?>
<Relationships xmlns="http://schemas.openxmlformats.org/package/2006/relationships"><Relationship Id="rId3" Type="http://schemas.openxmlformats.org/officeDocument/2006/relationships/tags" Target="../tags/tag339.xml"/><Relationship Id="rId4" Type="http://schemas.openxmlformats.org/officeDocument/2006/relationships/slideMaster" Target="../slideMasters/slideMaster24.xml"/><Relationship Id="rId1" Type="http://schemas.openxmlformats.org/officeDocument/2006/relationships/tags" Target="../tags/tag337.xml"/><Relationship Id="rId2" Type="http://schemas.openxmlformats.org/officeDocument/2006/relationships/tags" Target="../tags/tag338.xml"/></Relationships>
</file>

<file path=ppt/slideLayouts/_rels/slideLayout263.xml.rels><?xml version="1.0" encoding="UTF-8" standalone="yes"?>
<Relationships xmlns="http://schemas.openxmlformats.org/package/2006/relationships"><Relationship Id="rId3" Type="http://schemas.openxmlformats.org/officeDocument/2006/relationships/tags" Target="../tags/tag342.xml"/><Relationship Id="rId4" Type="http://schemas.openxmlformats.org/officeDocument/2006/relationships/slideMaster" Target="../slideMasters/slideMaster24.xml"/><Relationship Id="rId1" Type="http://schemas.openxmlformats.org/officeDocument/2006/relationships/tags" Target="../tags/tag340.xml"/><Relationship Id="rId2" Type="http://schemas.openxmlformats.org/officeDocument/2006/relationships/tags" Target="../tags/tag341.xml"/></Relationships>
</file>

<file path=ppt/slideLayouts/_rels/slideLayout264.xml.rels><?xml version="1.0" encoding="UTF-8" standalone="yes"?>
<Relationships xmlns="http://schemas.openxmlformats.org/package/2006/relationships"><Relationship Id="rId3" Type="http://schemas.openxmlformats.org/officeDocument/2006/relationships/tags" Target="../tags/tag345.xml"/><Relationship Id="rId4" Type="http://schemas.openxmlformats.org/officeDocument/2006/relationships/slideMaster" Target="../slideMasters/slideMaster24.xml"/><Relationship Id="rId1" Type="http://schemas.openxmlformats.org/officeDocument/2006/relationships/tags" Target="../tags/tag343.xml"/><Relationship Id="rId2" Type="http://schemas.openxmlformats.org/officeDocument/2006/relationships/tags" Target="../tags/tag344.xml"/></Relationships>
</file>

<file path=ppt/slideLayouts/_rels/slideLayout265.xml.rels><?xml version="1.0" encoding="UTF-8" standalone="yes"?>
<Relationships xmlns="http://schemas.openxmlformats.org/package/2006/relationships"><Relationship Id="rId3" Type="http://schemas.openxmlformats.org/officeDocument/2006/relationships/tags" Target="../tags/tag348.xml"/><Relationship Id="rId4" Type="http://schemas.openxmlformats.org/officeDocument/2006/relationships/slideMaster" Target="../slideMasters/slideMaster24.xml"/><Relationship Id="rId1" Type="http://schemas.openxmlformats.org/officeDocument/2006/relationships/tags" Target="../tags/tag346.xml"/><Relationship Id="rId2" Type="http://schemas.openxmlformats.org/officeDocument/2006/relationships/tags" Target="../tags/tag347.xml"/></Relationships>
</file>

<file path=ppt/slideLayouts/_rels/slideLayout266.xml.rels><?xml version="1.0" encoding="UTF-8" standalone="yes"?>
<Relationships xmlns="http://schemas.openxmlformats.org/package/2006/relationships"><Relationship Id="rId3" Type="http://schemas.openxmlformats.org/officeDocument/2006/relationships/tags" Target="../tags/tag351.xml"/><Relationship Id="rId4" Type="http://schemas.openxmlformats.org/officeDocument/2006/relationships/slideMaster" Target="../slideMasters/slideMaster24.xml"/><Relationship Id="rId1" Type="http://schemas.openxmlformats.org/officeDocument/2006/relationships/tags" Target="../tags/tag349.xml"/><Relationship Id="rId2" Type="http://schemas.openxmlformats.org/officeDocument/2006/relationships/tags" Target="../tags/tag350.xml"/></Relationships>
</file>

<file path=ppt/slideLayouts/_rels/slideLayout267.xml.rels><?xml version="1.0" encoding="UTF-8" standalone="yes"?>
<Relationships xmlns="http://schemas.openxmlformats.org/package/2006/relationships"><Relationship Id="rId3" Type="http://schemas.openxmlformats.org/officeDocument/2006/relationships/tags" Target="../tags/tag354.xml"/><Relationship Id="rId4" Type="http://schemas.openxmlformats.org/officeDocument/2006/relationships/slideMaster" Target="../slideMasters/slideMaster24.xml"/><Relationship Id="rId1" Type="http://schemas.openxmlformats.org/officeDocument/2006/relationships/tags" Target="../tags/tag352.xml"/><Relationship Id="rId2" Type="http://schemas.openxmlformats.org/officeDocument/2006/relationships/tags" Target="../tags/tag353.xml"/></Relationships>
</file>

<file path=ppt/slideLayouts/_rels/slideLayout268.xml.rels><?xml version="1.0" encoding="UTF-8" standalone="yes"?>
<Relationships xmlns="http://schemas.openxmlformats.org/package/2006/relationships"><Relationship Id="rId3" Type="http://schemas.openxmlformats.org/officeDocument/2006/relationships/tags" Target="../tags/tag357.xml"/><Relationship Id="rId4" Type="http://schemas.openxmlformats.org/officeDocument/2006/relationships/slideMaster" Target="../slideMasters/slideMaster24.xml"/><Relationship Id="rId1" Type="http://schemas.openxmlformats.org/officeDocument/2006/relationships/tags" Target="../tags/tag355.xml"/><Relationship Id="rId2" Type="http://schemas.openxmlformats.org/officeDocument/2006/relationships/tags" Target="../tags/tag356.xml"/></Relationships>
</file>

<file path=ppt/slideLayouts/_rels/slideLayout269.xml.rels><?xml version="1.0" encoding="UTF-8" standalone="yes"?>
<Relationships xmlns="http://schemas.openxmlformats.org/package/2006/relationships"><Relationship Id="rId3" Type="http://schemas.openxmlformats.org/officeDocument/2006/relationships/tags" Target="../tags/tag360.xml"/><Relationship Id="rId4" Type="http://schemas.openxmlformats.org/officeDocument/2006/relationships/slideMaster" Target="../slideMasters/slideMaster24.xml"/><Relationship Id="rId1" Type="http://schemas.openxmlformats.org/officeDocument/2006/relationships/tags" Target="../tags/tag358.xml"/><Relationship Id="rId2" Type="http://schemas.openxmlformats.org/officeDocument/2006/relationships/tags" Target="../tags/tag35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3" Type="http://schemas.openxmlformats.org/officeDocument/2006/relationships/tags" Target="../tags/tag363.xml"/><Relationship Id="rId4" Type="http://schemas.openxmlformats.org/officeDocument/2006/relationships/slideMaster" Target="../slideMasters/slideMaster24.xml"/><Relationship Id="rId1" Type="http://schemas.openxmlformats.org/officeDocument/2006/relationships/tags" Target="../tags/tag361.xml"/><Relationship Id="rId2" Type="http://schemas.openxmlformats.org/officeDocument/2006/relationships/tags" Target="../tags/tag362.xml"/></Relationships>
</file>

<file path=ppt/slideLayouts/_rels/slideLayout271.xml.rels><?xml version="1.0" encoding="UTF-8" standalone="yes"?>
<Relationships xmlns="http://schemas.openxmlformats.org/package/2006/relationships"><Relationship Id="rId3" Type="http://schemas.openxmlformats.org/officeDocument/2006/relationships/tags" Target="../tags/tag366.xml"/><Relationship Id="rId4" Type="http://schemas.openxmlformats.org/officeDocument/2006/relationships/slideMaster" Target="../slideMasters/slideMaster24.xml"/><Relationship Id="rId1" Type="http://schemas.openxmlformats.org/officeDocument/2006/relationships/tags" Target="../tags/tag364.xml"/><Relationship Id="rId2" Type="http://schemas.openxmlformats.org/officeDocument/2006/relationships/tags" Target="../tags/tag36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3" Type="http://schemas.openxmlformats.org/officeDocument/2006/relationships/tags" Target="../tags/tag377.xml"/><Relationship Id="rId4" Type="http://schemas.openxmlformats.org/officeDocument/2006/relationships/slideMaster" Target="../slideMasters/slideMaster26.xml"/><Relationship Id="rId1" Type="http://schemas.openxmlformats.org/officeDocument/2006/relationships/tags" Target="../tags/tag375.xml"/><Relationship Id="rId2" Type="http://schemas.openxmlformats.org/officeDocument/2006/relationships/tags" Target="../tags/tag376.xml"/></Relationships>
</file>

<file path=ppt/slideLayouts/_rels/slideLayout286.xml.rels><?xml version="1.0" encoding="UTF-8" standalone="yes"?>
<Relationships xmlns="http://schemas.openxmlformats.org/package/2006/relationships"><Relationship Id="rId3" Type="http://schemas.openxmlformats.org/officeDocument/2006/relationships/tags" Target="../tags/tag380.xml"/><Relationship Id="rId4" Type="http://schemas.openxmlformats.org/officeDocument/2006/relationships/slideMaster" Target="../slideMasters/slideMaster26.xml"/><Relationship Id="rId1" Type="http://schemas.openxmlformats.org/officeDocument/2006/relationships/tags" Target="../tags/tag378.xml"/><Relationship Id="rId2" Type="http://schemas.openxmlformats.org/officeDocument/2006/relationships/tags" Target="../tags/tag379.xml"/></Relationships>
</file>

<file path=ppt/slideLayouts/_rels/slideLayout287.xml.rels><?xml version="1.0" encoding="UTF-8" standalone="yes"?>
<Relationships xmlns="http://schemas.openxmlformats.org/package/2006/relationships"><Relationship Id="rId3" Type="http://schemas.openxmlformats.org/officeDocument/2006/relationships/tags" Target="../tags/tag383.xml"/><Relationship Id="rId4" Type="http://schemas.openxmlformats.org/officeDocument/2006/relationships/slideMaster" Target="../slideMasters/slideMaster26.xml"/><Relationship Id="rId1" Type="http://schemas.openxmlformats.org/officeDocument/2006/relationships/tags" Target="../tags/tag381.xml"/><Relationship Id="rId2" Type="http://schemas.openxmlformats.org/officeDocument/2006/relationships/tags" Target="../tags/tag382.xml"/></Relationships>
</file>

<file path=ppt/slideLayouts/_rels/slideLayout288.xml.rels><?xml version="1.0" encoding="UTF-8" standalone="yes"?>
<Relationships xmlns="http://schemas.openxmlformats.org/package/2006/relationships"><Relationship Id="rId3" Type="http://schemas.openxmlformats.org/officeDocument/2006/relationships/tags" Target="../tags/tag386.xml"/><Relationship Id="rId4" Type="http://schemas.openxmlformats.org/officeDocument/2006/relationships/slideMaster" Target="../slideMasters/slideMaster26.xml"/><Relationship Id="rId1" Type="http://schemas.openxmlformats.org/officeDocument/2006/relationships/tags" Target="../tags/tag384.xml"/><Relationship Id="rId2" Type="http://schemas.openxmlformats.org/officeDocument/2006/relationships/tags" Target="../tags/tag385.xml"/></Relationships>
</file>

<file path=ppt/slideLayouts/_rels/slideLayout289.xml.rels><?xml version="1.0" encoding="UTF-8" standalone="yes"?>
<Relationships xmlns="http://schemas.openxmlformats.org/package/2006/relationships"><Relationship Id="rId3" Type="http://schemas.openxmlformats.org/officeDocument/2006/relationships/tags" Target="../tags/tag389.xml"/><Relationship Id="rId4" Type="http://schemas.openxmlformats.org/officeDocument/2006/relationships/slideMaster" Target="../slideMasters/slideMaster26.xml"/><Relationship Id="rId1" Type="http://schemas.openxmlformats.org/officeDocument/2006/relationships/tags" Target="../tags/tag387.xml"/><Relationship Id="rId2" Type="http://schemas.openxmlformats.org/officeDocument/2006/relationships/tags" Target="../tags/tag38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3" Type="http://schemas.openxmlformats.org/officeDocument/2006/relationships/tags" Target="../tags/tag392.xml"/><Relationship Id="rId4" Type="http://schemas.openxmlformats.org/officeDocument/2006/relationships/slideMaster" Target="../slideMasters/slideMaster26.xml"/><Relationship Id="rId1" Type="http://schemas.openxmlformats.org/officeDocument/2006/relationships/tags" Target="../tags/tag390.xml"/><Relationship Id="rId2" Type="http://schemas.openxmlformats.org/officeDocument/2006/relationships/tags" Target="../tags/tag391.xml"/></Relationships>
</file>

<file path=ppt/slideLayouts/_rels/slideLayout291.xml.rels><?xml version="1.0" encoding="UTF-8" standalone="yes"?>
<Relationships xmlns="http://schemas.openxmlformats.org/package/2006/relationships"><Relationship Id="rId3" Type="http://schemas.openxmlformats.org/officeDocument/2006/relationships/tags" Target="../tags/tag395.xml"/><Relationship Id="rId4" Type="http://schemas.openxmlformats.org/officeDocument/2006/relationships/slideMaster" Target="../slideMasters/slideMaster26.xml"/><Relationship Id="rId1" Type="http://schemas.openxmlformats.org/officeDocument/2006/relationships/tags" Target="../tags/tag393.xml"/><Relationship Id="rId2" Type="http://schemas.openxmlformats.org/officeDocument/2006/relationships/tags" Target="../tags/tag394.xml"/></Relationships>
</file>

<file path=ppt/slideLayouts/_rels/slideLayout292.xml.rels><?xml version="1.0" encoding="UTF-8" standalone="yes"?>
<Relationships xmlns="http://schemas.openxmlformats.org/package/2006/relationships"><Relationship Id="rId3" Type="http://schemas.openxmlformats.org/officeDocument/2006/relationships/tags" Target="../tags/tag398.xml"/><Relationship Id="rId4" Type="http://schemas.openxmlformats.org/officeDocument/2006/relationships/slideMaster" Target="../slideMasters/slideMaster26.xml"/><Relationship Id="rId1" Type="http://schemas.openxmlformats.org/officeDocument/2006/relationships/tags" Target="../tags/tag396.xml"/><Relationship Id="rId2" Type="http://schemas.openxmlformats.org/officeDocument/2006/relationships/tags" Target="../tags/tag397.xml"/></Relationships>
</file>

<file path=ppt/slideLayouts/_rels/slideLayout293.xml.rels><?xml version="1.0" encoding="UTF-8" standalone="yes"?>
<Relationships xmlns="http://schemas.openxmlformats.org/package/2006/relationships"><Relationship Id="rId3" Type="http://schemas.openxmlformats.org/officeDocument/2006/relationships/tags" Target="../tags/tag401.xml"/><Relationship Id="rId4" Type="http://schemas.openxmlformats.org/officeDocument/2006/relationships/slideMaster" Target="../slideMasters/slideMaster26.xml"/><Relationship Id="rId1" Type="http://schemas.openxmlformats.org/officeDocument/2006/relationships/tags" Target="../tags/tag399.xml"/><Relationship Id="rId2" Type="http://schemas.openxmlformats.org/officeDocument/2006/relationships/tags" Target="../tags/tag400.xml"/></Relationships>
</file>

<file path=ppt/slideLayouts/_rels/slideLayout294.xml.rels><?xml version="1.0" encoding="UTF-8" standalone="yes"?>
<Relationships xmlns="http://schemas.openxmlformats.org/package/2006/relationships"><Relationship Id="rId3" Type="http://schemas.openxmlformats.org/officeDocument/2006/relationships/tags" Target="../tags/tag404.xml"/><Relationship Id="rId4" Type="http://schemas.openxmlformats.org/officeDocument/2006/relationships/slideMaster" Target="../slideMasters/slideMaster26.xml"/><Relationship Id="rId1" Type="http://schemas.openxmlformats.org/officeDocument/2006/relationships/tags" Target="../tags/tag402.xml"/><Relationship Id="rId2" Type="http://schemas.openxmlformats.org/officeDocument/2006/relationships/tags" Target="../tags/tag403.xml"/></Relationships>
</file>

<file path=ppt/slideLayouts/_rels/slideLayout295.xml.rels><?xml version="1.0" encoding="UTF-8" standalone="yes"?>
<Relationships xmlns="http://schemas.openxmlformats.org/package/2006/relationships"><Relationship Id="rId3" Type="http://schemas.openxmlformats.org/officeDocument/2006/relationships/tags" Target="../tags/tag407.xml"/><Relationship Id="rId4" Type="http://schemas.openxmlformats.org/officeDocument/2006/relationships/slideMaster" Target="../slideMasters/slideMaster26.xml"/><Relationship Id="rId1" Type="http://schemas.openxmlformats.org/officeDocument/2006/relationships/tags" Target="../tags/tag405.xml"/><Relationship Id="rId2" Type="http://schemas.openxmlformats.org/officeDocument/2006/relationships/tags" Target="../tags/tag40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2.xml.rels><?xml version="1.0" encoding="UTF-8" standalone="yes"?>
<Relationships xmlns="http://schemas.openxmlformats.org/package/2006/relationships"><Relationship Id="rId1" Type="http://schemas.openxmlformats.org/officeDocument/2006/relationships/tags" Target="../tags/tag421.xml"/><Relationship Id="rId2" Type="http://schemas.openxmlformats.org/officeDocument/2006/relationships/tags" Target="../tags/tag422.xml"/><Relationship Id="rId3" Type="http://schemas.openxmlformats.org/officeDocument/2006/relationships/slideMaster" Target="../slideMasters/slideMaster29.xml"/></Relationships>
</file>

<file path=ppt/slideLayouts/_rels/slideLayout323.xml.rels><?xml version="1.0" encoding="UTF-8" standalone="yes"?>
<Relationships xmlns="http://schemas.openxmlformats.org/package/2006/relationships"><Relationship Id="rId1" Type="http://schemas.openxmlformats.org/officeDocument/2006/relationships/tags" Target="../tags/tag423.xml"/><Relationship Id="rId2" Type="http://schemas.openxmlformats.org/officeDocument/2006/relationships/tags" Target="../tags/tag424.xml"/><Relationship Id="rId3" Type="http://schemas.openxmlformats.org/officeDocument/2006/relationships/slideMaster" Target="../slideMasters/slideMaster29.xml"/></Relationships>
</file>

<file path=ppt/slideLayouts/_rels/slideLayout324.xml.rels><?xml version="1.0" encoding="UTF-8" standalone="yes"?>
<Relationships xmlns="http://schemas.openxmlformats.org/package/2006/relationships"><Relationship Id="rId1" Type="http://schemas.openxmlformats.org/officeDocument/2006/relationships/tags" Target="../tags/tag433.xml"/><Relationship Id="rId2" Type="http://schemas.openxmlformats.org/officeDocument/2006/relationships/tags" Target="../tags/tag434.xml"/><Relationship Id="rId3"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tags" Target="../tags/tag435.xml"/><Relationship Id="rId2" Type="http://schemas.openxmlformats.org/officeDocument/2006/relationships/tags" Target="../tags/tag436.xml"/><Relationship Id="rId3"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tags" Target="../tags/tag437.xml"/><Relationship Id="rId2" Type="http://schemas.openxmlformats.org/officeDocument/2006/relationships/tags" Target="../tags/tag438.xml"/><Relationship Id="rId3"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tags" Target="../tags/tag439.xml"/><Relationship Id="rId2" Type="http://schemas.openxmlformats.org/officeDocument/2006/relationships/tags" Target="../tags/tag440.xml"/><Relationship Id="rId3"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tags" Target="../tags/tag441.xml"/><Relationship Id="rId2" Type="http://schemas.openxmlformats.org/officeDocument/2006/relationships/tags" Target="../tags/tag442.xml"/><Relationship Id="rId3"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tags" Target="../tags/tag443.xml"/><Relationship Id="rId2" Type="http://schemas.openxmlformats.org/officeDocument/2006/relationships/tags" Target="../tags/tag444.xml"/><Relationship Id="rId3"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tags" Target="../tags/tag445.xml"/><Relationship Id="rId2" Type="http://schemas.openxmlformats.org/officeDocument/2006/relationships/tags" Target="../tags/tag446.xml"/><Relationship Id="rId3"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tags" Target="../tags/tag447.xml"/><Relationship Id="rId2" Type="http://schemas.openxmlformats.org/officeDocument/2006/relationships/tags" Target="../tags/tag448.xml"/><Relationship Id="rId3"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tags" Target="../tags/tag449.xml"/><Relationship Id="rId2" Type="http://schemas.openxmlformats.org/officeDocument/2006/relationships/tags" Target="../tags/tag450.xml"/><Relationship Id="rId3" Type="http://schemas.openxmlformats.org/officeDocument/2006/relationships/slideMaster" Target="../slideMasters/slideMaster30.xml"/></Relationships>
</file>

<file path=ppt/slideLayouts/_rels/slideLayout333.xml.rels><?xml version="1.0" encoding="UTF-8" standalone="yes"?>
<Relationships xmlns="http://schemas.openxmlformats.org/package/2006/relationships"><Relationship Id="rId1" Type="http://schemas.openxmlformats.org/officeDocument/2006/relationships/tags" Target="../tags/tag451.xml"/><Relationship Id="rId2" Type="http://schemas.openxmlformats.org/officeDocument/2006/relationships/tags" Target="../tags/tag452.xml"/><Relationship Id="rId3" Type="http://schemas.openxmlformats.org/officeDocument/2006/relationships/slideMaster" Target="../slideMasters/slideMaster30.xml"/></Relationships>
</file>

<file path=ppt/slideLayouts/_rels/slideLayout334.xml.rels><?xml version="1.0" encoding="UTF-8" standalone="yes"?>
<Relationships xmlns="http://schemas.openxmlformats.org/package/2006/relationships"><Relationship Id="rId1" Type="http://schemas.openxmlformats.org/officeDocument/2006/relationships/tags" Target="../tags/tag453.xml"/><Relationship Id="rId2" Type="http://schemas.openxmlformats.org/officeDocument/2006/relationships/tags" Target="../tags/tag454.xml"/><Relationship Id="rId3" Type="http://schemas.openxmlformats.org/officeDocument/2006/relationships/slideMaster" Target="../slideMasters/slideMaster30.xml"/></Relationships>
</file>

<file path=ppt/slideLayouts/_rels/slideLayout335.xml.rels><?xml version="1.0" encoding="UTF-8" standalone="yes"?>
<Relationships xmlns="http://schemas.openxmlformats.org/package/2006/relationships"><Relationship Id="rId3" Type="http://schemas.openxmlformats.org/officeDocument/2006/relationships/tags" Target="../tags/tag474.xml"/><Relationship Id="rId4" Type="http://schemas.openxmlformats.org/officeDocument/2006/relationships/slideMaster" Target="../slideMasters/slideMaster31.xml"/><Relationship Id="rId1" Type="http://schemas.openxmlformats.org/officeDocument/2006/relationships/tags" Target="../tags/tag472.xml"/><Relationship Id="rId2" Type="http://schemas.openxmlformats.org/officeDocument/2006/relationships/tags" Target="../tags/tag473.xml"/></Relationships>
</file>

<file path=ppt/slideLayouts/_rels/slideLayout336.xml.rels><?xml version="1.0" encoding="UTF-8" standalone="yes"?>
<Relationships xmlns="http://schemas.openxmlformats.org/package/2006/relationships"><Relationship Id="rId1" Type="http://schemas.openxmlformats.org/officeDocument/2006/relationships/tags" Target="../tags/tag475.xml"/><Relationship Id="rId2"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tags" Target="../tags/tag476.xml"/><Relationship Id="rId2"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tags" Target="../tags/tag477.xml"/><Relationship Id="rId2"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tags" Target="../tags/tag478.xml"/><Relationship Id="rId2"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tags" Target="../tags/tag479.xml"/><Relationship Id="rId2"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tags" Target="../tags/tag480.xml"/><Relationship Id="rId2"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tags" Target="../tags/tag481.xml"/><Relationship Id="rId2"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tags" Target="../tags/tag482.xml"/><Relationship Id="rId2" Type="http://schemas.openxmlformats.org/officeDocument/2006/relationships/slideMaster" Target="../slideMasters/slideMaster31.xml"/></Relationships>
</file>

<file path=ppt/slideLayouts/_rels/slideLayout344.xml.rels><?xml version="1.0" encoding="UTF-8" standalone="yes"?>
<Relationships xmlns="http://schemas.openxmlformats.org/package/2006/relationships"><Relationship Id="rId1" Type="http://schemas.openxmlformats.org/officeDocument/2006/relationships/tags" Target="../tags/tag483.xml"/><Relationship Id="rId2" Type="http://schemas.openxmlformats.org/officeDocument/2006/relationships/slideMaster" Target="../slideMasters/slideMaster31.xml"/></Relationships>
</file>

<file path=ppt/slideLayouts/_rels/slideLayout345.xml.rels><?xml version="1.0" encoding="UTF-8" standalone="yes"?>
<Relationships xmlns="http://schemas.openxmlformats.org/package/2006/relationships"><Relationship Id="rId1" Type="http://schemas.openxmlformats.org/officeDocument/2006/relationships/tags" Target="../tags/tag484.xml"/><Relationship Id="rId2" Type="http://schemas.openxmlformats.org/officeDocument/2006/relationships/slideMaster" Target="../slideMasters/slideMaster31.xml"/></Relationships>
</file>

<file path=ppt/slideLayouts/_rels/slideLayout346.xml.rels><?xml version="1.0" encoding="UTF-8" standalone="yes"?>
<Relationships xmlns="http://schemas.openxmlformats.org/package/2006/relationships"><Relationship Id="rId1" Type="http://schemas.openxmlformats.org/officeDocument/2006/relationships/tags" Target="../tags/tag485.xml"/><Relationship Id="rId2" Type="http://schemas.openxmlformats.org/officeDocument/2006/relationships/slideMaster" Target="../slideMasters/slideMaster31.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1.xml.rels><?xml version="1.0" encoding="UTF-8" standalone="yes"?>
<Relationships xmlns="http://schemas.openxmlformats.org/package/2006/relationships"><Relationship Id="rId3" Type="http://schemas.openxmlformats.org/officeDocument/2006/relationships/tags" Target="../tags/tag491.xml"/><Relationship Id="rId4" Type="http://schemas.openxmlformats.org/officeDocument/2006/relationships/slideMaster" Target="../slideMasters/slideMaster32.xml"/><Relationship Id="rId1" Type="http://schemas.openxmlformats.org/officeDocument/2006/relationships/tags" Target="../tags/tag489.xml"/><Relationship Id="rId2" Type="http://schemas.openxmlformats.org/officeDocument/2006/relationships/tags" Target="../tags/tag490.xml"/></Relationships>
</file>

<file path=ppt/slideLayouts/_rels/slideLayout362.xml.rels><?xml version="1.0" encoding="UTF-8" standalone="yes"?>
<Relationships xmlns="http://schemas.openxmlformats.org/package/2006/relationships"><Relationship Id="rId3" Type="http://schemas.openxmlformats.org/officeDocument/2006/relationships/tags" Target="../tags/tag494.xml"/><Relationship Id="rId4" Type="http://schemas.openxmlformats.org/officeDocument/2006/relationships/slideMaster" Target="../slideMasters/slideMaster32.xml"/><Relationship Id="rId1" Type="http://schemas.openxmlformats.org/officeDocument/2006/relationships/tags" Target="../tags/tag492.xml"/><Relationship Id="rId2" Type="http://schemas.openxmlformats.org/officeDocument/2006/relationships/tags" Target="../tags/tag493.xml"/></Relationships>
</file>

<file path=ppt/slideLayouts/_rels/slideLayout363.xml.rels><?xml version="1.0" encoding="UTF-8" standalone="yes"?>
<Relationships xmlns="http://schemas.openxmlformats.org/package/2006/relationships"><Relationship Id="rId1" Type="http://schemas.openxmlformats.org/officeDocument/2006/relationships/tags" Target="../tags/tag500.xml"/><Relationship Id="rId2"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tags" Target="../tags/tag501.xml"/><Relationship Id="rId2"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tags" Target="../tags/tag502.xml"/><Relationship Id="rId2" Type="http://schemas.openxmlformats.org/officeDocument/2006/relationships/slideMaster" Target="../slideMasters/slideMaster33.xml"/></Relationships>
</file>

<file path=ppt/slideLayouts/_rels/slideLayout366.xml.rels><?xml version="1.0" encoding="UTF-8" standalone="yes"?>
<Relationships xmlns="http://schemas.openxmlformats.org/package/2006/relationships"><Relationship Id="rId1" Type="http://schemas.openxmlformats.org/officeDocument/2006/relationships/tags" Target="../tags/tag503.xml"/><Relationship Id="rId2" Type="http://schemas.openxmlformats.org/officeDocument/2006/relationships/slideMaster" Target="../slideMasters/slideMaster33.xml"/></Relationships>
</file>

<file path=ppt/slideLayouts/_rels/slideLayout367.xml.rels><?xml version="1.0" encoding="UTF-8" standalone="yes"?>
<Relationships xmlns="http://schemas.openxmlformats.org/package/2006/relationships"><Relationship Id="rId1" Type="http://schemas.openxmlformats.org/officeDocument/2006/relationships/tags" Target="../tags/tag504.xml"/><Relationship Id="rId2" Type="http://schemas.openxmlformats.org/officeDocument/2006/relationships/slideMaster" Target="../slideMasters/slideMaster33.xml"/></Relationships>
</file>

<file path=ppt/slideLayouts/_rels/slideLayout368.xml.rels><?xml version="1.0" encoding="UTF-8" standalone="yes"?>
<Relationships xmlns="http://schemas.openxmlformats.org/package/2006/relationships"><Relationship Id="rId1" Type="http://schemas.openxmlformats.org/officeDocument/2006/relationships/tags" Target="../tags/tag505.xml"/><Relationship Id="rId2" Type="http://schemas.openxmlformats.org/officeDocument/2006/relationships/slideMaster" Target="../slideMasters/slideMaster33.xml"/></Relationships>
</file>

<file path=ppt/slideLayouts/_rels/slideLayout369.xml.rels><?xml version="1.0" encoding="UTF-8" standalone="yes"?>
<Relationships xmlns="http://schemas.openxmlformats.org/package/2006/relationships"><Relationship Id="rId1" Type="http://schemas.openxmlformats.org/officeDocument/2006/relationships/tags" Target="../tags/tag506.xml"/><Relationship Id="rId2" Type="http://schemas.openxmlformats.org/officeDocument/2006/relationships/slideMaster" Target="../slideMasters/slideMaster3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tags" Target="../tags/tag507.xml"/><Relationship Id="rId2" Type="http://schemas.openxmlformats.org/officeDocument/2006/relationships/slideMaster" Target="../slideMasters/slideMaster33.xml"/></Relationships>
</file>

<file path=ppt/slideLayouts/_rels/slideLayout371.xml.rels><?xml version="1.0" encoding="UTF-8" standalone="yes"?>
<Relationships xmlns="http://schemas.openxmlformats.org/package/2006/relationships"><Relationship Id="rId1" Type="http://schemas.openxmlformats.org/officeDocument/2006/relationships/tags" Target="../tags/tag508.xml"/><Relationship Id="rId2" Type="http://schemas.openxmlformats.org/officeDocument/2006/relationships/slideMaster" Target="../slideMasters/slideMaster33.xml"/></Relationships>
</file>

<file path=ppt/slideLayouts/_rels/slideLayout372.xml.rels><?xml version="1.0" encoding="UTF-8" standalone="yes"?>
<Relationships xmlns="http://schemas.openxmlformats.org/package/2006/relationships"><Relationship Id="rId1" Type="http://schemas.openxmlformats.org/officeDocument/2006/relationships/tags" Target="../tags/tag509.xml"/><Relationship Id="rId2" Type="http://schemas.openxmlformats.org/officeDocument/2006/relationships/slideMaster" Target="../slideMasters/slideMaster33.xml"/></Relationships>
</file>

<file path=ppt/slideLayouts/_rels/slideLayout373.xml.rels><?xml version="1.0" encoding="UTF-8" standalone="yes"?>
<Relationships xmlns="http://schemas.openxmlformats.org/package/2006/relationships"><Relationship Id="rId1" Type="http://schemas.openxmlformats.org/officeDocument/2006/relationships/tags" Target="../tags/tag510.xml"/><Relationship Id="rId2" Type="http://schemas.openxmlformats.org/officeDocument/2006/relationships/slideMaster" Target="../slideMasters/slideMaster33.xml"/></Relationships>
</file>

<file path=ppt/slideLayouts/_rels/slideLayout374.xml.rels><?xml version="1.0" encoding="UTF-8" standalone="yes"?>
<Relationships xmlns="http://schemas.openxmlformats.org/package/2006/relationships"><Relationship Id="rId3" Type="http://schemas.openxmlformats.org/officeDocument/2006/relationships/tags" Target="../tags/tag513.xml"/><Relationship Id="rId4" Type="http://schemas.openxmlformats.org/officeDocument/2006/relationships/slideMaster" Target="../slideMasters/slideMaster33.xml"/><Relationship Id="rId1" Type="http://schemas.openxmlformats.org/officeDocument/2006/relationships/tags" Target="../tags/tag511.xml"/><Relationship Id="rId2" Type="http://schemas.openxmlformats.org/officeDocument/2006/relationships/tags" Target="../tags/tag512.xml"/></Relationships>
</file>

<file path=ppt/slideLayouts/_rels/slideLayout375.xml.rels><?xml version="1.0" encoding="UTF-8" standalone="yes"?>
<Relationships xmlns="http://schemas.openxmlformats.org/package/2006/relationships"><Relationship Id="rId3" Type="http://schemas.openxmlformats.org/officeDocument/2006/relationships/tags" Target="../tags/tag516.xml"/><Relationship Id="rId4" Type="http://schemas.openxmlformats.org/officeDocument/2006/relationships/slideMaster" Target="../slideMasters/slideMaster33.xml"/><Relationship Id="rId1" Type="http://schemas.openxmlformats.org/officeDocument/2006/relationships/tags" Target="../tags/tag514.xml"/><Relationship Id="rId2" Type="http://schemas.openxmlformats.org/officeDocument/2006/relationships/tags" Target="../tags/tag515.xml"/></Relationships>
</file>

<file path=ppt/slideLayouts/_rels/slideLayout376.xml.rels><?xml version="1.0" encoding="UTF-8" standalone="yes"?>
<Relationships xmlns="http://schemas.openxmlformats.org/package/2006/relationships"><Relationship Id="rId3" Type="http://schemas.openxmlformats.org/officeDocument/2006/relationships/tags" Target="../tags/tag519.xml"/><Relationship Id="rId4" Type="http://schemas.openxmlformats.org/officeDocument/2006/relationships/slideMaster" Target="../slideMasters/slideMaster33.xml"/><Relationship Id="rId1" Type="http://schemas.openxmlformats.org/officeDocument/2006/relationships/tags" Target="../tags/tag517.xml"/><Relationship Id="rId2" Type="http://schemas.openxmlformats.org/officeDocument/2006/relationships/tags" Target="../tags/tag518.xml"/></Relationships>
</file>

<file path=ppt/slideLayouts/_rels/slideLayout377.xml.rels><?xml version="1.0" encoding="UTF-8" standalone="yes"?>
<Relationships xmlns="http://schemas.openxmlformats.org/package/2006/relationships"><Relationship Id="rId3" Type="http://schemas.openxmlformats.org/officeDocument/2006/relationships/tags" Target="../tags/tag522.xml"/><Relationship Id="rId4" Type="http://schemas.openxmlformats.org/officeDocument/2006/relationships/slideMaster" Target="../slideMasters/slideMaster33.xml"/><Relationship Id="rId1" Type="http://schemas.openxmlformats.org/officeDocument/2006/relationships/tags" Target="../tags/tag520.xml"/><Relationship Id="rId2" Type="http://schemas.openxmlformats.org/officeDocument/2006/relationships/tags" Target="../tags/tag521.xml"/></Relationships>
</file>

<file path=ppt/slideLayouts/_rels/slideLayout378.xml.rels><?xml version="1.0" encoding="UTF-8" standalone="yes"?>
<Relationships xmlns="http://schemas.openxmlformats.org/package/2006/relationships"><Relationship Id="rId3" Type="http://schemas.openxmlformats.org/officeDocument/2006/relationships/tags" Target="../tags/tag528.xml"/><Relationship Id="rId4" Type="http://schemas.openxmlformats.org/officeDocument/2006/relationships/slideMaster" Target="../slideMasters/slideMaster34.xml"/><Relationship Id="rId1" Type="http://schemas.openxmlformats.org/officeDocument/2006/relationships/tags" Target="../tags/tag526.xml"/><Relationship Id="rId2" Type="http://schemas.openxmlformats.org/officeDocument/2006/relationships/tags" Target="../tags/tag527.xml"/></Relationships>
</file>

<file path=ppt/slideLayouts/_rels/slideLayout379.xml.rels><?xml version="1.0" encoding="UTF-8" standalone="yes"?>
<Relationships xmlns="http://schemas.openxmlformats.org/package/2006/relationships"><Relationship Id="rId3" Type="http://schemas.openxmlformats.org/officeDocument/2006/relationships/tags" Target="../tags/tag531.xml"/><Relationship Id="rId4" Type="http://schemas.openxmlformats.org/officeDocument/2006/relationships/slideMaster" Target="../slideMasters/slideMaster34.xml"/><Relationship Id="rId1" Type="http://schemas.openxmlformats.org/officeDocument/2006/relationships/tags" Target="../tags/tag529.xml"/><Relationship Id="rId2" Type="http://schemas.openxmlformats.org/officeDocument/2006/relationships/tags" Target="../tags/tag53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3" Type="http://schemas.openxmlformats.org/officeDocument/2006/relationships/tags" Target="../tags/tag534.xml"/><Relationship Id="rId4" Type="http://schemas.openxmlformats.org/officeDocument/2006/relationships/slideMaster" Target="../slideMasters/slideMaster34.xml"/><Relationship Id="rId1" Type="http://schemas.openxmlformats.org/officeDocument/2006/relationships/tags" Target="../tags/tag532.xml"/><Relationship Id="rId2" Type="http://schemas.openxmlformats.org/officeDocument/2006/relationships/tags" Target="../tags/tag533.xml"/></Relationships>
</file>

<file path=ppt/slideLayouts/_rels/slideLayout381.xml.rels><?xml version="1.0" encoding="UTF-8" standalone="yes"?>
<Relationships xmlns="http://schemas.openxmlformats.org/package/2006/relationships"><Relationship Id="rId3" Type="http://schemas.openxmlformats.org/officeDocument/2006/relationships/tags" Target="../tags/tag537.xml"/><Relationship Id="rId4" Type="http://schemas.openxmlformats.org/officeDocument/2006/relationships/slideMaster" Target="../slideMasters/slideMaster34.xml"/><Relationship Id="rId1" Type="http://schemas.openxmlformats.org/officeDocument/2006/relationships/tags" Target="../tags/tag535.xml"/><Relationship Id="rId2" Type="http://schemas.openxmlformats.org/officeDocument/2006/relationships/tags" Target="../tags/tag536.xml"/></Relationships>
</file>

<file path=ppt/slideLayouts/_rels/slideLayout382.xml.rels><?xml version="1.0" encoding="UTF-8" standalone="yes"?>
<Relationships xmlns="http://schemas.openxmlformats.org/package/2006/relationships"><Relationship Id="rId3" Type="http://schemas.openxmlformats.org/officeDocument/2006/relationships/tags" Target="../tags/tag540.xml"/><Relationship Id="rId4" Type="http://schemas.openxmlformats.org/officeDocument/2006/relationships/slideMaster" Target="../slideMasters/slideMaster34.xml"/><Relationship Id="rId1" Type="http://schemas.openxmlformats.org/officeDocument/2006/relationships/tags" Target="../tags/tag538.xml"/><Relationship Id="rId2" Type="http://schemas.openxmlformats.org/officeDocument/2006/relationships/tags" Target="../tags/tag539.xml"/></Relationships>
</file>

<file path=ppt/slideLayouts/_rels/slideLayout383.xml.rels><?xml version="1.0" encoding="UTF-8" standalone="yes"?>
<Relationships xmlns="http://schemas.openxmlformats.org/package/2006/relationships"><Relationship Id="rId3" Type="http://schemas.openxmlformats.org/officeDocument/2006/relationships/tags" Target="../tags/tag543.xml"/><Relationship Id="rId4" Type="http://schemas.openxmlformats.org/officeDocument/2006/relationships/slideMaster" Target="../slideMasters/slideMaster34.xml"/><Relationship Id="rId1" Type="http://schemas.openxmlformats.org/officeDocument/2006/relationships/tags" Target="../tags/tag541.xml"/><Relationship Id="rId2" Type="http://schemas.openxmlformats.org/officeDocument/2006/relationships/tags" Target="../tags/tag542.xml"/></Relationships>
</file>

<file path=ppt/slideLayouts/_rels/slideLayout384.xml.rels><?xml version="1.0" encoding="UTF-8" standalone="yes"?>
<Relationships xmlns="http://schemas.openxmlformats.org/package/2006/relationships"><Relationship Id="rId3" Type="http://schemas.openxmlformats.org/officeDocument/2006/relationships/tags" Target="../tags/tag546.xml"/><Relationship Id="rId4" Type="http://schemas.openxmlformats.org/officeDocument/2006/relationships/slideMaster" Target="../slideMasters/slideMaster34.xml"/><Relationship Id="rId1" Type="http://schemas.openxmlformats.org/officeDocument/2006/relationships/tags" Target="../tags/tag544.xml"/><Relationship Id="rId2" Type="http://schemas.openxmlformats.org/officeDocument/2006/relationships/tags" Target="../tags/tag545.xml"/></Relationships>
</file>

<file path=ppt/slideLayouts/_rels/slideLayout385.xml.rels><?xml version="1.0" encoding="UTF-8" standalone="yes"?>
<Relationships xmlns="http://schemas.openxmlformats.org/package/2006/relationships"><Relationship Id="rId3" Type="http://schemas.openxmlformats.org/officeDocument/2006/relationships/tags" Target="../tags/tag549.xml"/><Relationship Id="rId4" Type="http://schemas.openxmlformats.org/officeDocument/2006/relationships/slideMaster" Target="../slideMasters/slideMaster34.xml"/><Relationship Id="rId1" Type="http://schemas.openxmlformats.org/officeDocument/2006/relationships/tags" Target="../tags/tag547.xml"/><Relationship Id="rId2" Type="http://schemas.openxmlformats.org/officeDocument/2006/relationships/tags" Target="../tags/tag548.xml"/></Relationships>
</file>

<file path=ppt/slideLayouts/_rels/slideLayout386.xml.rels><?xml version="1.0" encoding="UTF-8" standalone="yes"?>
<Relationships xmlns="http://schemas.openxmlformats.org/package/2006/relationships"><Relationship Id="rId3" Type="http://schemas.openxmlformats.org/officeDocument/2006/relationships/tags" Target="../tags/tag552.xml"/><Relationship Id="rId4" Type="http://schemas.openxmlformats.org/officeDocument/2006/relationships/slideMaster" Target="../slideMasters/slideMaster34.xml"/><Relationship Id="rId1" Type="http://schemas.openxmlformats.org/officeDocument/2006/relationships/tags" Target="../tags/tag550.xml"/><Relationship Id="rId2" Type="http://schemas.openxmlformats.org/officeDocument/2006/relationships/tags" Target="../tags/tag551.xml"/></Relationships>
</file>

<file path=ppt/slideLayouts/_rels/slideLayout387.xml.rels><?xml version="1.0" encoding="UTF-8" standalone="yes"?>
<Relationships xmlns="http://schemas.openxmlformats.org/package/2006/relationships"><Relationship Id="rId3" Type="http://schemas.openxmlformats.org/officeDocument/2006/relationships/tags" Target="../tags/tag555.xml"/><Relationship Id="rId4" Type="http://schemas.openxmlformats.org/officeDocument/2006/relationships/slideMaster" Target="../slideMasters/slideMaster34.xml"/><Relationship Id="rId1" Type="http://schemas.openxmlformats.org/officeDocument/2006/relationships/tags" Target="../tags/tag553.xml"/><Relationship Id="rId2" Type="http://schemas.openxmlformats.org/officeDocument/2006/relationships/tags" Target="../tags/tag554.xml"/></Relationships>
</file>

<file path=ppt/slideLayouts/_rels/slideLayout388.xml.rels><?xml version="1.0" encoding="UTF-8" standalone="yes"?>
<Relationships xmlns="http://schemas.openxmlformats.org/package/2006/relationships"><Relationship Id="rId3" Type="http://schemas.openxmlformats.org/officeDocument/2006/relationships/tags" Target="../tags/tag558.xml"/><Relationship Id="rId4" Type="http://schemas.openxmlformats.org/officeDocument/2006/relationships/slideMaster" Target="../slideMasters/slideMaster34.xml"/><Relationship Id="rId1" Type="http://schemas.openxmlformats.org/officeDocument/2006/relationships/tags" Target="../tags/tag556.xml"/><Relationship Id="rId2" Type="http://schemas.openxmlformats.org/officeDocument/2006/relationships/tags" Target="../tags/tag557.xml"/></Relationships>
</file>

<file path=ppt/slideLayouts/_rels/slideLayout389.xml.rels><?xml version="1.0" encoding="UTF-8" standalone="yes"?>
<Relationships xmlns="http://schemas.openxmlformats.org/package/2006/relationships"><Relationship Id="rId3" Type="http://schemas.openxmlformats.org/officeDocument/2006/relationships/tags" Target="../tags/tag566.xml"/><Relationship Id="rId4" Type="http://schemas.openxmlformats.org/officeDocument/2006/relationships/slideMaster" Target="../slideMasters/slideMaster35.xml"/><Relationship Id="rId1" Type="http://schemas.openxmlformats.org/officeDocument/2006/relationships/tags" Target="../tags/tag564.xml"/><Relationship Id="rId2" Type="http://schemas.openxmlformats.org/officeDocument/2006/relationships/tags" Target="../tags/tag56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3" Type="http://schemas.openxmlformats.org/officeDocument/2006/relationships/tags" Target="../tags/tag569.xml"/><Relationship Id="rId4" Type="http://schemas.openxmlformats.org/officeDocument/2006/relationships/slideMaster" Target="../slideMasters/slideMaster35.xml"/><Relationship Id="rId1" Type="http://schemas.openxmlformats.org/officeDocument/2006/relationships/tags" Target="../tags/tag567.xml"/><Relationship Id="rId2" Type="http://schemas.openxmlformats.org/officeDocument/2006/relationships/tags" Target="../tags/tag568.xml"/></Relationships>
</file>

<file path=ppt/slideLayouts/_rels/slideLayout391.xml.rels><?xml version="1.0" encoding="UTF-8" standalone="yes"?>
<Relationships xmlns="http://schemas.openxmlformats.org/package/2006/relationships"><Relationship Id="rId3" Type="http://schemas.openxmlformats.org/officeDocument/2006/relationships/tags" Target="../tags/tag572.xml"/><Relationship Id="rId4" Type="http://schemas.openxmlformats.org/officeDocument/2006/relationships/slideMaster" Target="../slideMasters/slideMaster35.xml"/><Relationship Id="rId1" Type="http://schemas.openxmlformats.org/officeDocument/2006/relationships/tags" Target="../tags/tag570.xml"/><Relationship Id="rId2" Type="http://schemas.openxmlformats.org/officeDocument/2006/relationships/tags" Target="../tags/tag571.xml"/></Relationships>
</file>

<file path=ppt/slideLayouts/_rels/slideLayout392.xml.rels><?xml version="1.0" encoding="UTF-8" standalone="yes"?>
<Relationships xmlns="http://schemas.openxmlformats.org/package/2006/relationships"><Relationship Id="rId3" Type="http://schemas.openxmlformats.org/officeDocument/2006/relationships/tags" Target="../tags/tag575.xml"/><Relationship Id="rId4" Type="http://schemas.openxmlformats.org/officeDocument/2006/relationships/slideMaster" Target="../slideMasters/slideMaster35.xml"/><Relationship Id="rId1" Type="http://schemas.openxmlformats.org/officeDocument/2006/relationships/tags" Target="../tags/tag573.xml"/><Relationship Id="rId2" Type="http://schemas.openxmlformats.org/officeDocument/2006/relationships/tags" Target="../tags/tag574.xml"/></Relationships>
</file>

<file path=ppt/slideLayouts/_rels/slideLayout393.xml.rels><?xml version="1.0" encoding="UTF-8" standalone="yes"?>
<Relationships xmlns="http://schemas.openxmlformats.org/package/2006/relationships"><Relationship Id="rId3" Type="http://schemas.openxmlformats.org/officeDocument/2006/relationships/tags" Target="../tags/tag578.xml"/><Relationship Id="rId4" Type="http://schemas.openxmlformats.org/officeDocument/2006/relationships/slideMaster" Target="../slideMasters/slideMaster35.xml"/><Relationship Id="rId1" Type="http://schemas.openxmlformats.org/officeDocument/2006/relationships/tags" Target="../tags/tag576.xml"/><Relationship Id="rId2" Type="http://schemas.openxmlformats.org/officeDocument/2006/relationships/tags" Target="../tags/tag577.xml"/></Relationships>
</file>

<file path=ppt/slideLayouts/_rels/slideLayout394.xml.rels><?xml version="1.0" encoding="UTF-8" standalone="yes"?>
<Relationships xmlns="http://schemas.openxmlformats.org/package/2006/relationships"><Relationship Id="rId3" Type="http://schemas.openxmlformats.org/officeDocument/2006/relationships/tags" Target="../tags/tag581.xml"/><Relationship Id="rId4" Type="http://schemas.openxmlformats.org/officeDocument/2006/relationships/slideMaster" Target="../slideMasters/slideMaster35.xml"/><Relationship Id="rId1" Type="http://schemas.openxmlformats.org/officeDocument/2006/relationships/tags" Target="../tags/tag579.xml"/><Relationship Id="rId2" Type="http://schemas.openxmlformats.org/officeDocument/2006/relationships/tags" Target="../tags/tag580.xml"/></Relationships>
</file>

<file path=ppt/slideLayouts/_rels/slideLayout395.xml.rels><?xml version="1.0" encoding="UTF-8" standalone="yes"?>
<Relationships xmlns="http://schemas.openxmlformats.org/package/2006/relationships"><Relationship Id="rId3" Type="http://schemas.openxmlformats.org/officeDocument/2006/relationships/tags" Target="../tags/tag584.xml"/><Relationship Id="rId4" Type="http://schemas.openxmlformats.org/officeDocument/2006/relationships/slideMaster" Target="../slideMasters/slideMaster35.xml"/><Relationship Id="rId1" Type="http://schemas.openxmlformats.org/officeDocument/2006/relationships/tags" Target="../tags/tag582.xml"/><Relationship Id="rId2" Type="http://schemas.openxmlformats.org/officeDocument/2006/relationships/tags" Target="../tags/tag583.xml"/></Relationships>
</file>

<file path=ppt/slideLayouts/_rels/slideLayout396.xml.rels><?xml version="1.0" encoding="UTF-8" standalone="yes"?>
<Relationships xmlns="http://schemas.openxmlformats.org/package/2006/relationships"><Relationship Id="rId3" Type="http://schemas.openxmlformats.org/officeDocument/2006/relationships/tags" Target="../tags/tag587.xml"/><Relationship Id="rId4" Type="http://schemas.openxmlformats.org/officeDocument/2006/relationships/slideMaster" Target="../slideMasters/slideMaster35.xml"/><Relationship Id="rId1" Type="http://schemas.openxmlformats.org/officeDocument/2006/relationships/tags" Target="../tags/tag585.xml"/><Relationship Id="rId2" Type="http://schemas.openxmlformats.org/officeDocument/2006/relationships/tags" Target="../tags/tag586.xml"/></Relationships>
</file>

<file path=ppt/slideLayouts/_rels/slideLayout397.xml.rels><?xml version="1.0" encoding="UTF-8" standalone="yes"?>
<Relationships xmlns="http://schemas.openxmlformats.org/package/2006/relationships"><Relationship Id="rId3" Type="http://schemas.openxmlformats.org/officeDocument/2006/relationships/tags" Target="../tags/tag590.xml"/><Relationship Id="rId4" Type="http://schemas.openxmlformats.org/officeDocument/2006/relationships/slideMaster" Target="../slideMasters/slideMaster35.xml"/><Relationship Id="rId1" Type="http://schemas.openxmlformats.org/officeDocument/2006/relationships/tags" Target="../tags/tag588.xml"/><Relationship Id="rId2" Type="http://schemas.openxmlformats.org/officeDocument/2006/relationships/tags" Target="../tags/tag589.xml"/></Relationships>
</file>

<file path=ppt/slideLayouts/_rels/slideLayout398.xml.rels><?xml version="1.0" encoding="UTF-8" standalone="yes"?>
<Relationships xmlns="http://schemas.openxmlformats.org/package/2006/relationships"><Relationship Id="rId3" Type="http://schemas.openxmlformats.org/officeDocument/2006/relationships/tags" Target="../tags/tag593.xml"/><Relationship Id="rId4" Type="http://schemas.openxmlformats.org/officeDocument/2006/relationships/slideMaster" Target="../slideMasters/slideMaster35.xml"/><Relationship Id="rId1" Type="http://schemas.openxmlformats.org/officeDocument/2006/relationships/tags" Target="../tags/tag591.xml"/><Relationship Id="rId2" Type="http://schemas.openxmlformats.org/officeDocument/2006/relationships/tags" Target="../tags/tag592.xml"/></Relationships>
</file>

<file path=ppt/slideLayouts/_rels/slideLayout399.xml.rels><?xml version="1.0" encoding="UTF-8" standalone="yes"?>
<Relationships xmlns="http://schemas.openxmlformats.org/package/2006/relationships"><Relationship Id="rId3" Type="http://schemas.openxmlformats.org/officeDocument/2006/relationships/tags" Target="../tags/tag596.xml"/><Relationship Id="rId4" Type="http://schemas.openxmlformats.org/officeDocument/2006/relationships/slideMaster" Target="../slideMasters/slideMaster35.xml"/><Relationship Id="rId1" Type="http://schemas.openxmlformats.org/officeDocument/2006/relationships/tags" Target="../tags/tag594.xml"/><Relationship Id="rId2" Type="http://schemas.openxmlformats.org/officeDocument/2006/relationships/tags" Target="../tags/tag59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3" Type="http://schemas.openxmlformats.org/officeDocument/2006/relationships/tags" Target="../tags/tag604.xml"/><Relationship Id="rId4" Type="http://schemas.openxmlformats.org/officeDocument/2006/relationships/slideMaster" Target="../slideMasters/slideMaster36.xml"/><Relationship Id="rId1" Type="http://schemas.openxmlformats.org/officeDocument/2006/relationships/tags" Target="../tags/tag602.xml"/><Relationship Id="rId2" Type="http://schemas.openxmlformats.org/officeDocument/2006/relationships/tags" Target="../tags/tag603.xml"/></Relationships>
</file>

<file path=ppt/slideLayouts/_rels/slideLayout401.xml.rels><?xml version="1.0" encoding="UTF-8" standalone="yes"?>
<Relationships xmlns="http://schemas.openxmlformats.org/package/2006/relationships"><Relationship Id="rId3" Type="http://schemas.openxmlformats.org/officeDocument/2006/relationships/tags" Target="../tags/tag607.xml"/><Relationship Id="rId4" Type="http://schemas.openxmlformats.org/officeDocument/2006/relationships/slideMaster" Target="../slideMasters/slideMaster36.xml"/><Relationship Id="rId1" Type="http://schemas.openxmlformats.org/officeDocument/2006/relationships/tags" Target="../tags/tag605.xml"/><Relationship Id="rId2" Type="http://schemas.openxmlformats.org/officeDocument/2006/relationships/tags" Target="../tags/tag606.xml"/></Relationships>
</file>

<file path=ppt/slideLayouts/_rels/slideLayout402.xml.rels><?xml version="1.0" encoding="UTF-8" standalone="yes"?>
<Relationships xmlns="http://schemas.openxmlformats.org/package/2006/relationships"><Relationship Id="rId3" Type="http://schemas.openxmlformats.org/officeDocument/2006/relationships/tags" Target="../tags/tag610.xml"/><Relationship Id="rId4" Type="http://schemas.openxmlformats.org/officeDocument/2006/relationships/slideMaster" Target="../slideMasters/slideMaster36.xml"/><Relationship Id="rId1" Type="http://schemas.openxmlformats.org/officeDocument/2006/relationships/tags" Target="../tags/tag608.xml"/><Relationship Id="rId2" Type="http://schemas.openxmlformats.org/officeDocument/2006/relationships/tags" Target="../tags/tag609.xml"/></Relationships>
</file>

<file path=ppt/slideLayouts/_rels/slideLayout403.xml.rels><?xml version="1.0" encoding="UTF-8" standalone="yes"?>
<Relationships xmlns="http://schemas.openxmlformats.org/package/2006/relationships"><Relationship Id="rId3" Type="http://schemas.openxmlformats.org/officeDocument/2006/relationships/tags" Target="../tags/tag613.xml"/><Relationship Id="rId4" Type="http://schemas.openxmlformats.org/officeDocument/2006/relationships/slideMaster" Target="../slideMasters/slideMaster36.xml"/><Relationship Id="rId1" Type="http://schemas.openxmlformats.org/officeDocument/2006/relationships/tags" Target="../tags/tag611.xml"/><Relationship Id="rId2" Type="http://schemas.openxmlformats.org/officeDocument/2006/relationships/tags" Target="../tags/tag612.xml"/></Relationships>
</file>

<file path=ppt/slideLayouts/_rels/slideLayout404.xml.rels><?xml version="1.0" encoding="UTF-8" standalone="yes"?>
<Relationships xmlns="http://schemas.openxmlformats.org/package/2006/relationships"><Relationship Id="rId3" Type="http://schemas.openxmlformats.org/officeDocument/2006/relationships/tags" Target="../tags/tag616.xml"/><Relationship Id="rId4" Type="http://schemas.openxmlformats.org/officeDocument/2006/relationships/slideMaster" Target="../slideMasters/slideMaster36.xml"/><Relationship Id="rId1" Type="http://schemas.openxmlformats.org/officeDocument/2006/relationships/tags" Target="../tags/tag614.xml"/><Relationship Id="rId2" Type="http://schemas.openxmlformats.org/officeDocument/2006/relationships/tags" Target="../tags/tag615.xml"/></Relationships>
</file>

<file path=ppt/slideLayouts/_rels/slideLayout405.xml.rels><?xml version="1.0" encoding="UTF-8" standalone="yes"?>
<Relationships xmlns="http://schemas.openxmlformats.org/package/2006/relationships"><Relationship Id="rId3" Type="http://schemas.openxmlformats.org/officeDocument/2006/relationships/tags" Target="../tags/tag619.xml"/><Relationship Id="rId4" Type="http://schemas.openxmlformats.org/officeDocument/2006/relationships/slideMaster" Target="../slideMasters/slideMaster36.xml"/><Relationship Id="rId1" Type="http://schemas.openxmlformats.org/officeDocument/2006/relationships/tags" Target="../tags/tag617.xml"/><Relationship Id="rId2" Type="http://schemas.openxmlformats.org/officeDocument/2006/relationships/tags" Target="../tags/tag618.xml"/></Relationships>
</file>

<file path=ppt/slideLayouts/_rels/slideLayout406.xml.rels><?xml version="1.0" encoding="UTF-8" standalone="yes"?>
<Relationships xmlns="http://schemas.openxmlformats.org/package/2006/relationships"><Relationship Id="rId3" Type="http://schemas.openxmlformats.org/officeDocument/2006/relationships/tags" Target="../tags/tag622.xml"/><Relationship Id="rId4" Type="http://schemas.openxmlformats.org/officeDocument/2006/relationships/slideMaster" Target="../slideMasters/slideMaster36.xml"/><Relationship Id="rId1" Type="http://schemas.openxmlformats.org/officeDocument/2006/relationships/tags" Target="../tags/tag620.xml"/><Relationship Id="rId2" Type="http://schemas.openxmlformats.org/officeDocument/2006/relationships/tags" Target="../tags/tag621.xml"/></Relationships>
</file>

<file path=ppt/slideLayouts/_rels/slideLayout407.xml.rels><?xml version="1.0" encoding="UTF-8" standalone="yes"?>
<Relationships xmlns="http://schemas.openxmlformats.org/package/2006/relationships"><Relationship Id="rId3" Type="http://schemas.openxmlformats.org/officeDocument/2006/relationships/tags" Target="../tags/tag625.xml"/><Relationship Id="rId4" Type="http://schemas.openxmlformats.org/officeDocument/2006/relationships/slideMaster" Target="../slideMasters/slideMaster36.xml"/><Relationship Id="rId1" Type="http://schemas.openxmlformats.org/officeDocument/2006/relationships/tags" Target="../tags/tag623.xml"/><Relationship Id="rId2" Type="http://schemas.openxmlformats.org/officeDocument/2006/relationships/tags" Target="../tags/tag624.xml"/></Relationships>
</file>

<file path=ppt/slideLayouts/_rels/slideLayout408.xml.rels><?xml version="1.0" encoding="UTF-8" standalone="yes"?>
<Relationships xmlns="http://schemas.openxmlformats.org/package/2006/relationships"><Relationship Id="rId3" Type="http://schemas.openxmlformats.org/officeDocument/2006/relationships/tags" Target="../tags/tag628.xml"/><Relationship Id="rId4" Type="http://schemas.openxmlformats.org/officeDocument/2006/relationships/slideMaster" Target="../slideMasters/slideMaster36.xml"/><Relationship Id="rId1" Type="http://schemas.openxmlformats.org/officeDocument/2006/relationships/tags" Target="../tags/tag626.xml"/><Relationship Id="rId2" Type="http://schemas.openxmlformats.org/officeDocument/2006/relationships/tags" Target="../tags/tag627.xml"/></Relationships>
</file>

<file path=ppt/slideLayouts/_rels/slideLayout409.xml.rels><?xml version="1.0" encoding="UTF-8" standalone="yes"?>
<Relationships xmlns="http://schemas.openxmlformats.org/package/2006/relationships"><Relationship Id="rId3" Type="http://schemas.openxmlformats.org/officeDocument/2006/relationships/tags" Target="../tags/tag631.xml"/><Relationship Id="rId4" Type="http://schemas.openxmlformats.org/officeDocument/2006/relationships/slideMaster" Target="../slideMasters/slideMaster36.xml"/><Relationship Id="rId1" Type="http://schemas.openxmlformats.org/officeDocument/2006/relationships/tags" Target="../tags/tag629.xml"/><Relationship Id="rId2" Type="http://schemas.openxmlformats.org/officeDocument/2006/relationships/tags" Target="../tags/tag63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3" Type="http://schemas.openxmlformats.org/officeDocument/2006/relationships/tags" Target="../tags/tag634.xml"/><Relationship Id="rId4" Type="http://schemas.openxmlformats.org/officeDocument/2006/relationships/slideMaster" Target="../slideMasters/slideMaster36.xml"/><Relationship Id="rId1" Type="http://schemas.openxmlformats.org/officeDocument/2006/relationships/tags" Target="../tags/tag632.xml"/><Relationship Id="rId2" Type="http://schemas.openxmlformats.org/officeDocument/2006/relationships/tags" Target="../tags/tag633.xml"/></Relationships>
</file>

<file path=ppt/slideLayouts/_rels/slideLayout411.xml.rels><?xml version="1.0" encoding="UTF-8" standalone="yes"?>
<Relationships xmlns="http://schemas.openxmlformats.org/package/2006/relationships"><Relationship Id="rId1" Type="http://schemas.openxmlformats.org/officeDocument/2006/relationships/tags" Target="../tags/tag640.xml"/><Relationship Id="rId2" Type="http://schemas.openxmlformats.org/officeDocument/2006/relationships/slideMaster" Target="../slideMasters/slideMaster37.xml"/></Relationships>
</file>

<file path=ppt/slideLayouts/_rels/slideLayout412.xml.rels><?xml version="1.0" encoding="UTF-8" standalone="yes"?>
<Relationships xmlns="http://schemas.openxmlformats.org/package/2006/relationships"><Relationship Id="rId1" Type="http://schemas.openxmlformats.org/officeDocument/2006/relationships/tags" Target="../tags/tag641.xml"/><Relationship Id="rId2" Type="http://schemas.openxmlformats.org/officeDocument/2006/relationships/slideMaster" Target="../slideMasters/slideMaster37.xml"/></Relationships>
</file>

<file path=ppt/slideLayouts/_rels/slideLayout413.xml.rels><?xml version="1.0" encoding="UTF-8" standalone="yes"?>
<Relationships xmlns="http://schemas.openxmlformats.org/package/2006/relationships"><Relationship Id="rId1" Type="http://schemas.openxmlformats.org/officeDocument/2006/relationships/tags" Target="../tags/tag642.xml"/><Relationship Id="rId2" Type="http://schemas.openxmlformats.org/officeDocument/2006/relationships/slideMaster" Target="../slideMasters/slideMaster37.xml"/></Relationships>
</file>

<file path=ppt/slideLayouts/_rels/slideLayout414.xml.rels><?xml version="1.0" encoding="UTF-8" standalone="yes"?>
<Relationships xmlns="http://schemas.openxmlformats.org/package/2006/relationships"><Relationship Id="rId1" Type="http://schemas.openxmlformats.org/officeDocument/2006/relationships/tags" Target="../tags/tag643.xml"/><Relationship Id="rId2" Type="http://schemas.openxmlformats.org/officeDocument/2006/relationships/slideMaster" Target="../slideMasters/slideMaster37.xml"/></Relationships>
</file>

<file path=ppt/slideLayouts/_rels/slideLayout415.xml.rels><?xml version="1.0" encoding="UTF-8" standalone="yes"?>
<Relationships xmlns="http://schemas.openxmlformats.org/package/2006/relationships"><Relationship Id="rId1" Type="http://schemas.openxmlformats.org/officeDocument/2006/relationships/tags" Target="../tags/tag644.xml"/><Relationship Id="rId2" Type="http://schemas.openxmlformats.org/officeDocument/2006/relationships/slideMaster" Target="../slideMasters/slideMaster37.xml"/></Relationships>
</file>

<file path=ppt/slideLayouts/_rels/slideLayout416.xml.rels><?xml version="1.0" encoding="UTF-8" standalone="yes"?>
<Relationships xmlns="http://schemas.openxmlformats.org/package/2006/relationships"><Relationship Id="rId1" Type="http://schemas.openxmlformats.org/officeDocument/2006/relationships/tags" Target="../tags/tag645.xml"/><Relationship Id="rId2" Type="http://schemas.openxmlformats.org/officeDocument/2006/relationships/slideMaster" Target="../slideMasters/slideMaster37.xml"/></Relationships>
</file>

<file path=ppt/slideLayouts/_rels/slideLayout417.xml.rels><?xml version="1.0" encoding="UTF-8" standalone="yes"?>
<Relationships xmlns="http://schemas.openxmlformats.org/package/2006/relationships"><Relationship Id="rId1" Type="http://schemas.openxmlformats.org/officeDocument/2006/relationships/tags" Target="../tags/tag646.xml"/><Relationship Id="rId2" Type="http://schemas.openxmlformats.org/officeDocument/2006/relationships/slideMaster" Target="../slideMasters/slideMaster37.xml"/></Relationships>
</file>

<file path=ppt/slideLayouts/_rels/slideLayout418.xml.rels><?xml version="1.0" encoding="UTF-8" standalone="yes"?>
<Relationships xmlns="http://schemas.openxmlformats.org/package/2006/relationships"><Relationship Id="rId1" Type="http://schemas.openxmlformats.org/officeDocument/2006/relationships/tags" Target="../tags/tag647.xml"/><Relationship Id="rId2" Type="http://schemas.openxmlformats.org/officeDocument/2006/relationships/slideMaster" Target="../slideMasters/slideMaster37.xml"/></Relationships>
</file>

<file path=ppt/slideLayouts/_rels/slideLayout419.xml.rels><?xml version="1.0" encoding="UTF-8" standalone="yes"?>
<Relationships xmlns="http://schemas.openxmlformats.org/package/2006/relationships"><Relationship Id="rId1" Type="http://schemas.openxmlformats.org/officeDocument/2006/relationships/tags" Target="../tags/tag648.xml"/><Relationship Id="rId2" Type="http://schemas.openxmlformats.org/officeDocument/2006/relationships/slideMaster" Target="../slideMasters/slideMaster3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tags" Target="../tags/tag649.xml"/><Relationship Id="rId2" Type="http://schemas.openxmlformats.org/officeDocument/2006/relationships/slideMaster" Target="../slideMasters/slideMaster37.xml"/></Relationships>
</file>

<file path=ppt/slideLayouts/_rels/slideLayout421.xml.rels><?xml version="1.0" encoding="UTF-8" standalone="yes"?>
<Relationships xmlns="http://schemas.openxmlformats.org/package/2006/relationships"><Relationship Id="rId1" Type="http://schemas.openxmlformats.org/officeDocument/2006/relationships/tags" Target="../tags/tag650.xml"/><Relationship Id="rId2" Type="http://schemas.openxmlformats.org/officeDocument/2006/relationships/slideMaster" Target="../slideMasters/slideMaster37.xml"/></Relationships>
</file>

<file path=ppt/slideLayouts/_rels/slideLayout422.xml.rels><?xml version="1.0" encoding="UTF-8" standalone="yes"?>
<Relationships xmlns="http://schemas.openxmlformats.org/package/2006/relationships"><Relationship Id="rId1" Type="http://schemas.openxmlformats.org/officeDocument/2006/relationships/tags" Target="../tags/tag651.xml"/><Relationship Id="rId2" Type="http://schemas.openxmlformats.org/officeDocument/2006/relationships/slideMaster" Target="../slideMasters/slideMaster37.xml"/></Relationships>
</file>

<file path=ppt/slideLayouts/_rels/slideLayout423.xml.rels><?xml version="1.0" encoding="UTF-8" standalone="yes"?>
<Relationships xmlns="http://schemas.openxmlformats.org/package/2006/relationships"><Relationship Id="rId1" Type="http://schemas.openxmlformats.org/officeDocument/2006/relationships/tags" Target="../tags/tag652.xml"/><Relationship Id="rId2" Type="http://schemas.openxmlformats.org/officeDocument/2006/relationships/slideMaster" Target="../slideMasters/slideMaster37.xml"/></Relationships>
</file>

<file path=ppt/slideLayouts/_rels/slideLayout424.xml.rels><?xml version="1.0" encoding="UTF-8" standalone="yes"?>
<Relationships xmlns="http://schemas.openxmlformats.org/package/2006/relationships"><Relationship Id="rId1" Type="http://schemas.openxmlformats.org/officeDocument/2006/relationships/tags" Target="../tags/tag653.xml"/><Relationship Id="rId2" Type="http://schemas.openxmlformats.org/officeDocument/2006/relationships/slideMaster" Target="../slideMasters/slideMaster37.xml"/></Relationships>
</file>

<file path=ppt/slideLayouts/_rels/slideLayout425.xml.rels><?xml version="1.0" encoding="UTF-8" standalone="yes"?>
<Relationships xmlns="http://schemas.openxmlformats.org/package/2006/relationships"><Relationship Id="rId3" Type="http://schemas.openxmlformats.org/officeDocument/2006/relationships/tags" Target="../tags/tag661.xml"/><Relationship Id="rId4" Type="http://schemas.openxmlformats.org/officeDocument/2006/relationships/slideMaster" Target="../slideMasters/slideMaster38.xml"/><Relationship Id="rId1" Type="http://schemas.openxmlformats.org/officeDocument/2006/relationships/tags" Target="../tags/tag659.xml"/><Relationship Id="rId2" Type="http://schemas.openxmlformats.org/officeDocument/2006/relationships/tags" Target="../tags/tag660.xml"/></Relationships>
</file>

<file path=ppt/slideLayouts/_rels/slideLayout426.xml.rels><?xml version="1.0" encoding="UTF-8" standalone="yes"?>
<Relationships xmlns="http://schemas.openxmlformats.org/package/2006/relationships"><Relationship Id="rId3" Type="http://schemas.openxmlformats.org/officeDocument/2006/relationships/tags" Target="../tags/tag664.xml"/><Relationship Id="rId4" Type="http://schemas.openxmlformats.org/officeDocument/2006/relationships/slideMaster" Target="../slideMasters/slideMaster38.xml"/><Relationship Id="rId1" Type="http://schemas.openxmlformats.org/officeDocument/2006/relationships/tags" Target="../tags/tag662.xml"/><Relationship Id="rId2" Type="http://schemas.openxmlformats.org/officeDocument/2006/relationships/tags" Target="../tags/tag663.xml"/></Relationships>
</file>

<file path=ppt/slideLayouts/_rels/slideLayout427.xml.rels><?xml version="1.0" encoding="UTF-8" standalone="yes"?>
<Relationships xmlns="http://schemas.openxmlformats.org/package/2006/relationships"><Relationship Id="rId3" Type="http://schemas.openxmlformats.org/officeDocument/2006/relationships/tags" Target="../tags/tag667.xml"/><Relationship Id="rId4" Type="http://schemas.openxmlformats.org/officeDocument/2006/relationships/slideMaster" Target="../slideMasters/slideMaster38.xml"/><Relationship Id="rId1" Type="http://schemas.openxmlformats.org/officeDocument/2006/relationships/tags" Target="../tags/tag665.xml"/><Relationship Id="rId2" Type="http://schemas.openxmlformats.org/officeDocument/2006/relationships/tags" Target="../tags/tag666.xml"/></Relationships>
</file>

<file path=ppt/slideLayouts/_rels/slideLayout428.xml.rels><?xml version="1.0" encoding="UTF-8" standalone="yes"?>
<Relationships xmlns="http://schemas.openxmlformats.org/package/2006/relationships"><Relationship Id="rId3" Type="http://schemas.openxmlformats.org/officeDocument/2006/relationships/tags" Target="../tags/tag670.xml"/><Relationship Id="rId4" Type="http://schemas.openxmlformats.org/officeDocument/2006/relationships/slideMaster" Target="../slideMasters/slideMaster38.xml"/><Relationship Id="rId1" Type="http://schemas.openxmlformats.org/officeDocument/2006/relationships/tags" Target="../tags/tag668.xml"/><Relationship Id="rId2" Type="http://schemas.openxmlformats.org/officeDocument/2006/relationships/tags" Target="../tags/tag669.xml"/></Relationships>
</file>

<file path=ppt/slideLayouts/_rels/slideLayout429.xml.rels><?xml version="1.0" encoding="UTF-8" standalone="yes"?>
<Relationships xmlns="http://schemas.openxmlformats.org/package/2006/relationships"><Relationship Id="rId3" Type="http://schemas.openxmlformats.org/officeDocument/2006/relationships/tags" Target="../tags/tag673.xml"/><Relationship Id="rId4" Type="http://schemas.openxmlformats.org/officeDocument/2006/relationships/slideMaster" Target="../slideMasters/slideMaster38.xml"/><Relationship Id="rId1" Type="http://schemas.openxmlformats.org/officeDocument/2006/relationships/tags" Target="../tags/tag671.xml"/><Relationship Id="rId2" Type="http://schemas.openxmlformats.org/officeDocument/2006/relationships/tags" Target="../tags/tag67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3" Type="http://schemas.openxmlformats.org/officeDocument/2006/relationships/tags" Target="../tags/tag676.xml"/><Relationship Id="rId4" Type="http://schemas.openxmlformats.org/officeDocument/2006/relationships/slideMaster" Target="../slideMasters/slideMaster38.xml"/><Relationship Id="rId1" Type="http://schemas.openxmlformats.org/officeDocument/2006/relationships/tags" Target="../tags/tag674.xml"/><Relationship Id="rId2" Type="http://schemas.openxmlformats.org/officeDocument/2006/relationships/tags" Target="../tags/tag675.xml"/></Relationships>
</file>

<file path=ppt/slideLayouts/_rels/slideLayout431.xml.rels><?xml version="1.0" encoding="UTF-8" standalone="yes"?>
<Relationships xmlns="http://schemas.openxmlformats.org/package/2006/relationships"><Relationship Id="rId3" Type="http://schemas.openxmlformats.org/officeDocument/2006/relationships/tags" Target="../tags/tag679.xml"/><Relationship Id="rId4" Type="http://schemas.openxmlformats.org/officeDocument/2006/relationships/slideMaster" Target="../slideMasters/slideMaster38.xml"/><Relationship Id="rId1" Type="http://schemas.openxmlformats.org/officeDocument/2006/relationships/tags" Target="../tags/tag677.xml"/><Relationship Id="rId2" Type="http://schemas.openxmlformats.org/officeDocument/2006/relationships/tags" Target="../tags/tag678.xml"/></Relationships>
</file>

<file path=ppt/slideLayouts/_rels/slideLayout432.xml.rels><?xml version="1.0" encoding="UTF-8" standalone="yes"?>
<Relationships xmlns="http://schemas.openxmlformats.org/package/2006/relationships"><Relationship Id="rId3" Type="http://schemas.openxmlformats.org/officeDocument/2006/relationships/tags" Target="../tags/tag682.xml"/><Relationship Id="rId4" Type="http://schemas.openxmlformats.org/officeDocument/2006/relationships/slideMaster" Target="../slideMasters/slideMaster38.xml"/><Relationship Id="rId1" Type="http://schemas.openxmlformats.org/officeDocument/2006/relationships/tags" Target="../tags/tag680.xml"/><Relationship Id="rId2" Type="http://schemas.openxmlformats.org/officeDocument/2006/relationships/tags" Target="../tags/tag681.xml"/></Relationships>
</file>

<file path=ppt/slideLayouts/_rels/slideLayout433.xml.rels><?xml version="1.0" encoding="UTF-8" standalone="yes"?>
<Relationships xmlns="http://schemas.openxmlformats.org/package/2006/relationships"><Relationship Id="rId3" Type="http://schemas.openxmlformats.org/officeDocument/2006/relationships/tags" Target="../tags/tag685.xml"/><Relationship Id="rId4" Type="http://schemas.openxmlformats.org/officeDocument/2006/relationships/slideMaster" Target="../slideMasters/slideMaster38.xml"/><Relationship Id="rId1" Type="http://schemas.openxmlformats.org/officeDocument/2006/relationships/tags" Target="../tags/tag683.xml"/><Relationship Id="rId2" Type="http://schemas.openxmlformats.org/officeDocument/2006/relationships/tags" Target="../tags/tag684.xml"/></Relationships>
</file>

<file path=ppt/slideLayouts/_rels/slideLayout434.xml.rels><?xml version="1.0" encoding="UTF-8" standalone="yes"?>
<Relationships xmlns="http://schemas.openxmlformats.org/package/2006/relationships"><Relationship Id="rId3" Type="http://schemas.openxmlformats.org/officeDocument/2006/relationships/tags" Target="../tags/tag688.xml"/><Relationship Id="rId4" Type="http://schemas.openxmlformats.org/officeDocument/2006/relationships/slideMaster" Target="../slideMasters/slideMaster38.xml"/><Relationship Id="rId1" Type="http://schemas.openxmlformats.org/officeDocument/2006/relationships/tags" Target="../tags/tag686.xml"/><Relationship Id="rId2" Type="http://schemas.openxmlformats.org/officeDocument/2006/relationships/tags" Target="../tags/tag687.xml"/></Relationships>
</file>

<file path=ppt/slideLayouts/_rels/slideLayout435.xml.rels><?xml version="1.0" encoding="UTF-8" standalone="yes"?>
<Relationships xmlns="http://schemas.openxmlformats.org/package/2006/relationships"><Relationship Id="rId3" Type="http://schemas.openxmlformats.org/officeDocument/2006/relationships/tags" Target="../tags/tag691.xml"/><Relationship Id="rId4" Type="http://schemas.openxmlformats.org/officeDocument/2006/relationships/slideMaster" Target="../slideMasters/slideMaster38.xml"/><Relationship Id="rId1" Type="http://schemas.openxmlformats.org/officeDocument/2006/relationships/tags" Target="../tags/tag689.xml"/><Relationship Id="rId2" Type="http://schemas.openxmlformats.org/officeDocument/2006/relationships/tags" Target="../tags/tag69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7.xml.rels><?xml version="1.0" encoding="UTF-8" standalone="yes"?>
<Relationships xmlns="http://schemas.openxmlformats.org/package/2006/relationships"><Relationship Id="rId3" Type="http://schemas.openxmlformats.org/officeDocument/2006/relationships/tags" Target="../tags/tag715.xml"/><Relationship Id="rId4" Type="http://schemas.openxmlformats.org/officeDocument/2006/relationships/slideMaster" Target="../slideMasters/slideMaster45.xml"/><Relationship Id="rId1" Type="http://schemas.openxmlformats.org/officeDocument/2006/relationships/tags" Target="../tags/tag713.xml"/><Relationship Id="rId2" Type="http://schemas.openxmlformats.org/officeDocument/2006/relationships/tags" Target="../tags/tag714.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xml.rels><?xml version="1.0" encoding="UTF-8" standalone="yes"?>
<Relationships xmlns="http://schemas.openxmlformats.org/package/2006/relationships"><Relationship Id="rId1" Type="http://schemas.openxmlformats.org/officeDocument/2006/relationships/tags" Target="../tags/tag57.xml"/><Relationship Id="rId2" Type="http://schemas.openxmlformats.org/officeDocument/2006/relationships/slideMaster" Target="../slideMasters/slideMaster4.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60.xml"/><Relationship Id="rId4" Type="http://schemas.openxmlformats.org/officeDocument/2006/relationships/slideMaster" Target="../slideMasters/slideMaster4.xml"/><Relationship Id="rId1" Type="http://schemas.openxmlformats.org/officeDocument/2006/relationships/tags" Target="../tags/tag58.xml"/><Relationship Id="rId2" Type="http://schemas.openxmlformats.org/officeDocument/2006/relationships/tags" Target="../tags/tag59.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4.xml.rels><?xml version="1.0" encoding="UTF-8" standalone="yes"?>
<Relationships xmlns="http://schemas.openxmlformats.org/package/2006/relationships"><Relationship Id="rId3" Type="http://schemas.openxmlformats.org/officeDocument/2006/relationships/tags" Target="../tags/tag724.xml"/><Relationship Id="rId4" Type="http://schemas.openxmlformats.org/officeDocument/2006/relationships/slideMaster" Target="../slideMasters/slideMaster47.xml"/><Relationship Id="rId1" Type="http://schemas.openxmlformats.org/officeDocument/2006/relationships/tags" Target="../tags/tag722.xml"/><Relationship Id="rId2" Type="http://schemas.openxmlformats.org/officeDocument/2006/relationships/tags" Target="../tags/tag723.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66.xml"/><Relationship Id="rId4" Type="http://schemas.openxmlformats.org/officeDocument/2006/relationships/slideMaster" Target="../slideMasters/slideMaster5.xml"/><Relationship Id="rId1" Type="http://schemas.openxmlformats.org/officeDocument/2006/relationships/tags" Target="../tags/tag64.xml"/><Relationship Id="rId2" Type="http://schemas.openxmlformats.org/officeDocument/2006/relationships/tags" Target="../tags/tag6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tags" Target="../tags/tag72.xml"/><Relationship Id="rId4" Type="http://schemas.openxmlformats.org/officeDocument/2006/relationships/slideMaster" Target="../slideMasters/slideMaster6.xml"/><Relationship Id="rId1" Type="http://schemas.openxmlformats.org/officeDocument/2006/relationships/tags" Target="../tags/tag70.xml"/><Relationship Id="rId2" Type="http://schemas.openxmlformats.org/officeDocument/2006/relationships/tags" Target="../tags/tag71.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75.xml"/><Relationship Id="rId4" Type="http://schemas.openxmlformats.org/officeDocument/2006/relationships/slideMaster" Target="../slideMasters/slideMaster6.xml"/><Relationship Id="rId1" Type="http://schemas.openxmlformats.org/officeDocument/2006/relationships/tags" Target="../tags/tag73.xml"/><Relationship Id="rId2" Type="http://schemas.openxmlformats.org/officeDocument/2006/relationships/tags" Target="../tags/tag7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70865011"/>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2368189"/>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9"/>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9"/>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6145281"/>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2951588"/>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44665130"/>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7873458"/>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3257379306"/>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618375469"/>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9092133"/>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23605"/>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9"/>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9"/>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4290673"/>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025079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4342520"/>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9"/>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21063"/>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0470660"/>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2016959386"/>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9"/>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9"/>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6929681"/>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8487913"/>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5323963"/>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0656538"/>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73952374"/>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528316159"/>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5094232"/>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2114698"/>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6208499"/>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9"/>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9"/>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2629471"/>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63394548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9"/>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41251973"/>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9693726"/>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80043129"/>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9"/>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9"/>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0087627"/>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552940"/>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20132776"/>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056833"/>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77381069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236989990"/>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925573909"/>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0880121"/>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0117190"/>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9"/>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9"/>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9363756"/>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97904758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9"/>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40097736"/>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61745"/>
      </p:ext>
    </p:extLst>
  </p:cSld>
  <p:clrMapOvr>
    <a:masterClrMapping/>
  </p:clrMapOvr>
  <p:transition xmlns:p14="http://schemas.microsoft.com/office/powerpoint/2010/main"/>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1259580531"/>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9"/>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9"/>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7168336"/>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45CCD1B7-A977-F34D-9142-6925293F04C2}" type="datetime1">
              <a:rPr lang="en-US"/>
              <a:pPr>
                <a:defRPr/>
              </a:pPr>
              <a:t>10/3/15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3DD85EF3-B229-DD4F-929A-C8AE853D9C29}" type="slidenum">
              <a:rPr lang="en-US"/>
              <a:pPr>
                <a:defRPr/>
              </a:pPr>
              <a:t>‹#›</a:t>
            </a:fld>
            <a:endParaRPr lang="en-US"/>
          </a:p>
        </p:txBody>
      </p:sp>
    </p:spTree>
    <p:extLst>
      <p:ext uri="{BB962C8B-B14F-4D97-AF65-F5344CB8AC3E}">
        <p14:creationId xmlns:p14="http://schemas.microsoft.com/office/powerpoint/2010/main" val="165666244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841499"/>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5468638"/>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866350"/>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4221261831"/>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3554900013"/>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9312194"/>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6035267"/>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9"/>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9"/>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5351872"/>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59206413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26466" name="Rectangle 2"/>
          <p:cNvSpPr>
            <a:spLocks noGrp="1" noChangeArrowheads="1"/>
          </p:cNvSpPr>
          <p:nvPr>
            <p:ph type="ctrTitle"/>
          </p:nvPr>
        </p:nvSpPr>
        <p:spPr>
          <a:xfrm>
            <a:off x="685800" y="2130433"/>
            <a:ext cx="7772400" cy="1470025"/>
          </a:xfrm>
        </p:spPr>
        <p:txBody>
          <a:bodyPr/>
          <a:lstStyle>
            <a:lvl1pPr>
              <a:defRPr/>
            </a:lvl1pPr>
          </a:lstStyle>
          <a:p>
            <a:r>
              <a:rPr lang="en-US" smtClean="0"/>
              <a:t>Click to edit Master title style</a:t>
            </a:r>
            <a:endParaRPr lang="en-US"/>
          </a:p>
        </p:txBody>
      </p:sp>
      <p:sp>
        <p:nvSpPr>
          <p:cNvPr id="4926467" name="Rectangle 3"/>
          <p:cNvSpPr>
            <a:spLocks noGrp="1" noChangeArrowheads="1"/>
          </p:cNvSpPr>
          <p:nvPr>
            <p:ph type="subTitle" idx="1"/>
          </p:nvPr>
        </p:nvSpPr>
        <p:spPr>
          <a:xfrm>
            <a:off x="1371600" y="3886200"/>
            <a:ext cx="6400800" cy="1752600"/>
          </a:xfrm>
        </p:spPr>
        <p:txBody>
          <a:bodyPr/>
          <a:lstStyle>
            <a:lvl1pPr marL="0" indent="0" algn="ctr">
              <a:buFont typeface="Times New Roman" pitchFamily="-65" charset="0"/>
              <a:buNone/>
              <a:defRPr/>
            </a:lvl1pPr>
          </a:lstStyle>
          <a:p>
            <a:r>
              <a:rPr lang="en-US" smtClean="0"/>
              <a:t>Click to edit Master subtitle style</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10/3/15</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3C8DC3C8-7399-7F4E-8016-84DA8739982D}" type="slidenum">
              <a:rPr lang="en-US"/>
              <a:pPr>
                <a:defRPr/>
              </a:pPr>
              <a:t>‹#›</a:t>
            </a:fld>
            <a:endParaRPr lang="en-US"/>
          </a:p>
        </p:txBody>
      </p:sp>
    </p:spTree>
    <p:extLst>
      <p:ext uri="{BB962C8B-B14F-4D97-AF65-F5344CB8AC3E}">
        <p14:creationId xmlns:p14="http://schemas.microsoft.com/office/powerpoint/2010/main" val="1823004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D8793AF7-BA0C-6A46-B8BA-EE9E17EF01EC}" type="datetime1">
              <a:rPr lang="en-US"/>
              <a:pPr>
                <a:defRPr/>
              </a:pPr>
              <a:t>10/3/15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076E31D1-0FFD-284E-B05A-E74428D4024F}" type="slidenum">
              <a:rPr lang="en-US"/>
              <a:pPr>
                <a:defRPr/>
              </a:pPr>
              <a:t>‹#›</a:t>
            </a:fld>
            <a:endParaRPr lang="en-US"/>
          </a:p>
        </p:txBody>
      </p:sp>
    </p:spTree>
    <p:extLst>
      <p:ext uri="{BB962C8B-B14F-4D97-AF65-F5344CB8AC3E}">
        <p14:creationId xmlns:p14="http://schemas.microsoft.com/office/powerpoint/2010/main" val="336074835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10/3/15</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13039932-28A6-AA4F-8462-F2FBA1DF2DFE}" type="slidenum">
              <a:rPr lang="en-US"/>
              <a:pPr>
                <a:defRPr/>
              </a:pPr>
              <a:t>‹#›</a:t>
            </a:fld>
            <a:endParaRPr lang="en-US"/>
          </a:p>
        </p:txBody>
      </p:sp>
    </p:spTree>
    <p:extLst>
      <p:ext uri="{BB962C8B-B14F-4D97-AF65-F5344CB8AC3E}">
        <p14:creationId xmlns:p14="http://schemas.microsoft.com/office/powerpoint/2010/main" val="58657399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10/3/15</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A6F6403E-28D5-CC43-840D-8DF7399203FA}" type="slidenum">
              <a:rPr lang="en-US"/>
              <a:pPr>
                <a:defRPr/>
              </a:pPr>
              <a:t>‹#›</a:t>
            </a:fld>
            <a:endParaRPr lang="en-US"/>
          </a:p>
        </p:txBody>
      </p:sp>
    </p:spTree>
    <p:extLst>
      <p:ext uri="{BB962C8B-B14F-4D97-AF65-F5344CB8AC3E}">
        <p14:creationId xmlns:p14="http://schemas.microsoft.com/office/powerpoint/2010/main" val="27607067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6"/>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6"/>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10/3/15</a:t>
            </a:fld>
            <a:endParaRPr lang="en-US"/>
          </a:p>
        </p:txBody>
      </p:sp>
      <p:sp>
        <p:nvSpPr>
          <p:cNvPr id="6"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7"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512C1E74-E5E6-C949-8A25-7E0C3EAAFD1C}" type="slidenum">
              <a:rPr lang="en-US"/>
              <a:pPr>
                <a:defRPr/>
              </a:pPr>
              <a:t>‹#›</a:t>
            </a:fld>
            <a:endParaRPr lang="en-US"/>
          </a:p>
        </p:txBody>
      </p:sp>
    </p:spTree>
    <p:extLst>
      <p:ext uri="{BB962C8B-B14F-4D97-AF65-F5344CB8AC3E}">
        <p14:creationId xmlns:p14="http://schemas.microsoft.com/office/powerpoint/2010/main" val="298488280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10/3/15</a:t>
            </a:fld>
            <a:endParaRPr lang="en-US"/>
          </a:p>
        </p:txBody>
      </p:sp>
      <p:sp>
        <p:nvSpPr>
          <p:cNvPr id="8"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9"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22EE57E8-8DCE-B649-904E-F8182486E9F9}" type="slidenum">
              <a:rPr lang="en-US"/>
              <a:pPr>
                <a:defRPr/>
              </a:pPr>
              <a:t>‹#›</a:t>
            </a:fld>
            <a:endParaRPr lang="en-US"/>
          </a:p>
        </p:txBody>
      </p:sp>
    </p:spTree>
    <p:extLst>
      <p:ext uri="{BB962C8B-B14F-4D97-AF65-F5344CB8AC3E}">
        <p14:creationId xmlns:p14="http://schemas.microsoft.com/office/powerpoint/2010/main" val="231433793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10/3/15</a:t>
            </a:fld>
            <a:endParaRPr lang="en-US"/>
          </a:p>
        </p:txBody>
      </p:sp>
      <p:sp>
        <p:nvSpPr>
          <p:cNvPr id="4"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5"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48EDF713-9EE7-FB4D-B8E7-2EC96645C3DB}" type="slidenum">
              <a:rPr lang="en-US"/>
              <a:pPr>
                <a:defRPr/>
              </a:pPr>
              <a:t>‹#›</a:t>
            </a:fld>
            <a:endParaRPr lang="en-US"/>
          </a:p>
        </p:txBody>
      </p:sp>
    </p:spTree>
    <p:extLst>
      <p:ext uri="{BB962C8B-B14F-4D97-AF65-F5344CB8AC3E}">
        <p14:creationId xmlns:p14="http://schemas.microsoft.com/office/powerpoint/2010/main" val="226836149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10/3/15</a:t>
            </a:fld>
            <a:endParaRPr lang="en-US"/>
          </a:p>
        </p:txBody>
      </p:sp>
      <p:sp>
        <p:nvSpPr>
          <p:cNvPr id="3"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4"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72261ADC-B1C2-6946-B070-F4C0692DE5E0}" type="slidenum">
              <a:rPr lang="en-US"/>
              <a:pPr>
                <a:defRPr/>
              </a:pPr>
              <a:t>‹#›</a:t>
            </a:fld>
            <a:endParaRPr lang="en-US"/>
          </a:p>
        </p:txBody>
      </p:sp>
    </p:spTree>
    <p:extLst>
      <p:ext uri="{BB962C8B-B14F-4D97-AF65-F5344CB8AC3E}">
        <p14:creationId xmlns:p14="http://schemas.microsoft.com/office/powerpoint/2010/main" val="101206855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10/3/15</a:t>
            </a:fld>
            <a:endParaRPr lang="en-US"/>
          </a:p>
        </p:txBody>
      </p:sp>
      <p:sp>
        <p:nvSpPr>
          <p:cNvPr id="6"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7"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C7CE3C25-E601-8245-BB27-4F285D1CE379}" type="slidenum">
              <a:rPr lang="en-US"/>
              <a:pPr>
                <a:defRPr/>
              </a:pPr>
              <a:t>‹#›</a:t>
            </a:fld>
            <a:endParaRPr lang="en-US"/>
          </a:p>
        </p:txBody>
      </p:sp>
    </p:spTree>
    <p:extLst>
      <p:ext uri="{BB962C8B-B14F-4D97-AF65-F5344CB8AC3E}">
        <p14:creationId xmlns:p14="http://schemas.microsoft.com/office/powerpoint/2010/main" val="358958293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10/3/15</a:t>
            </a:fld>
            <a:endParaRPr lang="en-US"/>
          </a:p>
        </p:txBody>
      </p:sp>
      <p:sp>
        <p:nvSpPr>
          <p:cNvPr id="6"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7"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0B4F076C-1423-FB40-9119-FE7304811F20}" type="slidenum">
              <a:rPr lang="en-US"/>
              <a:pPr>
                <a:defRPr/>
              </a:pPr>
              <a:t>‹#›</a:t>
            </a:fld>
            <a:endParaRPr lang="en-US"/>
          </a:p>
        </p:txBody>
      </p:sp>
    </p:spTree>
    <p:extLst>
      <p:ext uri="{BB962C8B-B14F-4D97-AF65-F5344CB8AC3E}">
        <p14:creationId xmlns:p14="http://schemas.microsoft.com/office/powerpoint/2010/main" val="295678389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10/3/15</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D7BDB996-3F71-D249-9756-CC32F7D26687}" type="slidenum">
              <a:rPr lang="en-US"/>
              <a:pPr>
                <a:defRPr/>
              </a:pPr>
              <a:t>‹#›</a:t>
            </a:fld>
            <a:endParaRPr lang="en-US"/>
          </a:p>
        </p:txBody>
      </p:sp>
    </p:spTree>
    <p:extLst>
      <p:ext uri="{BB962C8B-B14F-4D97-AF65-F5344CB8AC3E}">
        <p14:creationId xmlns:p14="http://schemas.microsoft.com/office/powerpoint/2010/main" val="230955313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9"/>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9"/>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10/3/15</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0C3FCDAF-0435-744D-AAD4-863B59857C56}" type="slidenum">
              <a:rPr lang="en-US"/>
              <a:pPr>
                <a:defRPr/>
              </a:pPr>
              <a:t>‹#›</a:t>
            </a:fld>
            <a:endParaRPr lang="en-US"/>
          </a:p>
        </p:txBody>
      </p:sp>
    </p:spTree>
    <p:extLst>
      <p:ext uri="{BB962C8B-B14F-4D97-AF65-F5344CB8AC3E}">
        <p14:creationId xmlns:p14="http://schemas.microsoft.com/office/powerpoint/2010/main" val="496139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D9009F79-0F1A-984D-9C1F-DD0BBF0A9061}" type="datetime1">
              <a:rPr lang="en-US"/>
              <a:pPr>
                <a:defRPr/>
              </a:pPr>
              <a:t>10/3/15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5DC93B56-AAC7-744E-9A33-F40AE0900F2D}" type="slidenum">
              <a:rPr lang="en-US"/>
              <a:pPr>
                <a:defRPr/>
              </a:pPr>
              <a:t>‹#›</a:t>
            </a:fld>
            <a:endParaRPr lang="en-US"/>
          </a:p>
        </p:txBody>
      </p:sp>
    </p:spTree>
    <p:extLst>
      <p:ext uri="{BB962C8B-B14F-4D97-AF65-F5344CB8AC3E}">
        <p14:creationId xmlns:p14="http://schemas.microsoft.com/office/powerpoint/2010/main" val="60561330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EF194FB8-45FD-8B40-A892-6F11F56F37B8}" type="slidenum">
              <a:rPr lang="en-US"/>
              <a:pPr>
                <a:defRPr/>
              </a:pPr>
              <a:t>‹#›</a:t>
            </a:fld>
            <a:endParaRPr lang="en-US"/>
          </a:p>
        </p:txBody>
      </p:sp>
    </p:spTree>
    <p:extLst>
      <p:ext uri="{BB962C8B-B14F-4D97-AF65-F5344CB8AC3E}">
        <p14:creationId xmlns:p14="http://schemas.microsoft.com/office/powerpoint/2010/main" val="240874443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7C2E396F-26A9-5844-BBD7-76DE31904745}" type="slidenum">
              <a:rPr lang="en-US"/>
              <a:pPr>
                <a:defRPr/>
              </a:pPr>
              <a:t>‹#›</a:t>
            </a:fld>
            <a:endParaRPr lang="en-US"/>
          </a:p>
        </p:txBody>
      </p:sp>
    </p:spTree>
    <p:extLst>
      <p:ext uri="{BB962C8B-B14F-4D97-AF65-F5344CB8AC3E}">
        <p14:creationId xmlns:p14="http://schemas.microsoft.com/office/powerpoint/2010/main" val="255509577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39A0C074-A90B-1647-AF03-70BF681EB4DC}" type="slidenum">
              <a:rPr lang="en-US"/>
              <a:pPr>
                <a:defRPr/>
              </a:pPr>
              <a:t>‹#›</a:t>
            </a:fld>
            <a:endParaRPr lang="en-US"/>
          </a:p>
        </p:txBody>
      </p:sp>
    </p:spTree>
    <p:extLst>
      <p:ext uri="{BB962C8B-B14F-4D97-AF65-F5344CB8AC3E}">
        <p14:creationId xmlns:p14="http://schemas.microsoft.com/office/powerpoint/2010/main" val="31060841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7E013C7C-1F8D-7848-9322-5A335A5BD68F}" type="slidenum">
              <a:rPr lang="en-US"/>
              <a:pPr>
                <a:defRPr/>
              </a:pPr>
              <a:t>‹#›</a:t>
            </a:fld>
            <a:endParaRPr lang="en-US"/>
          </a:p>
        </p:txBody>
      </p:sp>
    </p:spTree>
    <p:extLst>
      <p:ext uri="{BB962C8B-B14F-4D97-AF65-F5344CB8AC3E}">
        <p14:creationId xmlns:p14="http://schemas.microsoft.com/office/powerpoint/2010/main" val="414831860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E02FA5AB-E0F4-0147-9EEF-2E6B71BBAA59}" type="slidenum">
              <a:rPr lang="en-US"/>
              <a:pPr>
                <a:defRPr/>
              </a:pPr>
              <a:t>‹#›</a:t>
            </a:fld>
            <a:endParaRPr lang="en-US"/>
          </a:p>
        </p:txBody>
      </p:sp>
    </p:spTree>
    <p:extLst>
      <p:ext uri="{BB962C8B-B14F-4D97-AF65-F5344CB8AC3E}">
        <p14:creationId xmlns:p14="http://schemas.microsoft.com/office/powerpoint/2010/main" val="194451723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239B65CA-F206-8B49-BCE4-984965187DB9}" type="slidenum">
              <a:rPr lang="en-US"/>
              <a:pPr>
                <a:defRPr/>
              </a:pPr>
              <a:t>‹#›</a:t>
            </a:fld>
            <a:endParaRPr lang="en-US"/>
          </a:p>
        </p:txBody>
      </p:sp>
    </p:spTree>
    <p:extLst>
      <p:ext uri="{BB962C8B-B14F-4D97-AF65-F5344CB8AC3E}">
        <p14:creationId xmlns:p14="http://schemas.microsoft.com/office/powerpoint/2010/main" val="88346329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BFD0DB7C-AA0A-5D4D-8982-F0D0AC87DA74}" type="slidenum">
              <a:rPr lang="en-US"/>
              <a:pPr>
                <a:defRPr/>
              </a:pPr>
              <a:t>‹#›</a:t>
            </a:fld>
            <a:endParaRPr lang="en-US"/>
          </a:p>
        </p:txBody>
      </p:sp>
    </p:spTree>
    <p:extLst>
      <p:ext uri="{BB962C8B-B14F-4D97-AF65-F5344CB8AC3E}">
        <p14:creationId xmlns:p14="http://schemas.microsoft.com/office/powerpoint/2010/main" val="300630634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4CC48320-4389-5447-AB35-038A480F7325}" type="slidenum">
              <a:rPr lang="en-US"/>
              <a:pPr>
                <a:defRPr/>
              </a:pPr>
              <a:t>‹#›</a:t>
            </a:fld>
            <a:endParaRPr lang="en-US"/>
          </a:p>
        </p:txBody>
      </p:sp>
    </p:spTree>
    <p:extLst>
      <p:ext uri="{BB962C8B-B14F-4D97-AF65-F5344CB8AC3E}">
        <p14:creationId xmlns:p14="http://schemas.microsoft.com/office/powerpoint/2010/main" val="133157444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5B2DF92E-D95D-CA4F-B41B-F117D2EB0B56}" type="slidenum">
              <a:rPr lang="en-US"/>
              <a:pPr>
                <a:defRPr/>
              </a:pPr>
              <a:t>‹#›</a:t>
            </a:fld>
            <a:endParaRPr lang="en-US"/>
          </a:p>
        </p:txBody>
      </p:sp>
    </p:spTree>
    <p:extLst>
      <p:ext uri="{BB962C8B-B14F-4D97-AF65-F5344CB8AC3E}">
        <p14:creationId xmlns:p14="http://schemas.microsoft.com/office/powerpoint/2010/main" val="249006180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84424B1F-A94D-B54B-8CF8-5E9CA84CC9FD}" type="slidenum">
              <a:rPr lang="en-US"/>
              <a:pPr>
                <a:defRPr/>
              </a:pPr>
              <a:t>‹#›</a:t>
            </a:fld>
            <a:endParaRPr lang="en-US"/>
          </a:p>
        </p:txBody>
      </p:sp>
    </p:spTree>
    <p:extLst>
      <p:ext uri="{BB962C8B-B14F-4D97-AF65-F5344CB8AC3E}">
        <p14:creationId xmlns:p14="http://schemas.microsoft.com/office/powerpoint/2010/main" val="3412086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49EE1041-AE38-7B43-8F8A-222FC115CDC3}" type="datetime1">
              <a:rPr lang="en-US"/>
              <a:pPr>
                <a:defRPr/>
              </a:pPr>
              <a:t>10/3/15</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74181098-D296-504B-94DE-C44E04F205B5}" type="slidenum">
              <a:rPr lang="en-US"/>
              <a:pPr>
                <a:defRPr/>
              </a:pPr>
              <a:t>‹#›</a:t>
            </a:fld>
            <a:endParaRPr lang="en-US"/>
          </a:p>
        </p:txBody>
      </p:sp>
    </p:spTree>
    <p:extLst>
      <p:ext uri="{BB962C8B-B14F-4D97-AF65-F5344CB8AC3E}">
        <p14:creationId xmlns:p14="http://schemas.microsoft.com/office/powerpoint/2010/main" val="339553763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7"/>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7"/>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153B9126-F873-8E4C-B436-EC6448540018}" type="slidenum">
              <a:rPr lang="en-US"/>
              <a:pPr>
                <a:defRPr/>
              </a:pPr>
              <a:t>‹#›</a:t>
            </a:fld>
            <a:endParaRPr lang="en-US"/>
          </a:p>
        </p:txBody>
      </p:sp>
    </p:spTree>
    <p:extLst>
      <p:ext uri="{BB962C8B-B14F-4D97-AF65-F5344CB8AC3E}">
        <p14:creationId xmlns:p14="http://schemas.microsoft.com/office/powerpoint/2010/main" val="187286261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43792318"/>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8683371"/>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4227309265"/>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4448008"/>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5061113"/>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7316541"/>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0138335"/>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312275080"/>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901783788"/>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custDataLst>
              <p:tags r:id="rId1"/>
            </p:custDataLst>
          </p:nvPr>
        </p:nvSpPr>
        <p:spPr/>
        <p:txBody>
          <a:bodyPr/>
          <a:lstStyle>
            <a:lvl1pPr>
              <a:defRPr/>
            </a:lvl1pPr>
          </a:lstStyle>
          <a:p>
            <a:pPr>
              <a:defRPr/>
            </a:pPr>
            <a:fld id="{B3132F12-1803-E543-A1EC-4904356252F9}" type="datetime1">
              <a:rPr lang="en-US"/>
              <a:pPr>
                <a:defRPr/>
              </a:pPr>
              <a:t>10/3/15</a:t>
            </a:fld>
            <a:endParaRPr lang="en-US"/>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28649CC5-4428-5044-B772-126B877511A3}" type="slidenum">
              <a:rPr lang="en-US"/>
              <a:pPr>
                <a:defRPr/>
              </a:pPr>
              <a:t>‹#›</a:t>
            </a:fld>
            <a:endParaRPr lang="en-US"/>
          </a:p>
        </p:txBody>
      </p:sp>
    </p:spTree>
    <p:extLst>
      <p:ext uri="{BB962C8B-B14F-4D97-AF65-F5344CB8AC3E}">
        <p14:creationId xmlns:p14="http://schemas.microsoft.com/office/powerpoint/2010/main" val="376229574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795377"/>
      </p:ext>
    </p:extLst>
  </p:cSld>
  <p:clrMapOvr>
    <a:masterClrMapping/>
  </p:clrMapOvr>
  <p:transition xmlns:p14="http://schemas.microsoft.com/office/powerpoint/2010/main"/>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8703900"/>
      </p:ext>
    </p:extLst>
  </p:cSld>
  <p:clrMapOvr>
    <a:masterClrMapping/>
  </p:clrMapOvr>
  <p:transition xmlns:p14="http://schemas.microsoft.com/office/powerpoint/2010/mai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727234" name="Rectangle 2"/>
          <p:cNvSpPr>
            <a:spLocks noGrp="1" noChangeArrowheads="1"/>
          </p:cNvSpPr>
          <p:nvPr>
            <p:ph type="ctrTitle"/>
          </p:nvPr>
        </p:nvSpPr>
        <p:spPr>
          <a:xfrm>
            <a:off x="685800" y="2130433"/>
            <a:ext cx="7772400" cy="1470025"/>
          </a:xfrm>
        </p:spPr>
        <p:txBody>
          <a:bodyPr/>
          <a:lstStyle>
            <a:lvl1pPr>
              <a:defRPr/>
            </a:lvl1pPr>
          </a:lstStyle>
          <a:p>
            <a:r>
              <a:rPr lang="en-US" smtClean="0"/>
              <a:t>Click to edit Master title style</a:t>
            </a:r>
            <a:endParaRPr lang="en-US"/>
          </a:p>
        </p:txBody>
      </p:sp>
      <p:sp>
        <p:nvSpPr>
          <p:cNvPr id="5727235" name="Rectangle 3"/>
          <p:cNvSpPr>
            <a:spLocks noGrp="1" noChangeArrowheads="1"/>
          </p:cNvSpPr>
          <p:nvPr>
            <p:ph type="subTitle" idx="1"/>
          </p:nvPr>
        </p:nvSpPr>
        <p:spPr>
          <a:xfrm>
            <a:off x="1371600" y="3886200"/>
            <a:ext cx="6400800" cy="1752600"/>
          </a:xfrm>
        </p:spPr>
        <p:txBody>
          <a:bodyPr/>
          <a:lstStyle>
            <a:lvl1pPr marL="0" indent="0" algn="ctr">
              <a:buFont typeface="Times New Roman" pitchFamily="-65" charset="0"/>
              <a:buNone/>
              <a:defRPr/>
            </a:lvl1pPr>
          </a:lstStyle>
          <a:p>
            <a:r>
              <a:rPr lang="en-US" smtClean="0"/>
              <a:t>Click to edit Master subtitle style</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4C21DD49-A023-224A-92C1-C1F63A4FA6A5}" type="slidenum">
              <a:rPr lang="en-US"/>
              <a:pPr>
                <a:defRPr/>
              </a:pPr>
              <a:t>‹#›</a:t>
            </a:fld>
            <a:endParaRPr lang="en-US"/>
          </a:p>
        </p:txBody>
      </p:sp>
    </p:spTree>
    <p:extLst>
      <p:ext uri="{BB962C8B-B14F-4D97-AF65-F5344CB8AC3E}">
        <p14:creationId xmlns:p14="http://schemas.microsoft.com/office/powerpoint/2010/main" val="293146553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6426AB7D-B303-A747-AAB4-6E7E63050215}" type="slidenum">
              <a:rPr lang="en-US"/>
              <a:pPr>
                <a:defRPr/>
              </a:pPr>
              <a:t>‹#›</a:t>
            </a:fld>
            <a:endParaRPr lang="en-US"/>
          </a:p>
        </p:txBody>
      </p:sp>
    </p:spTree>
    <p:extLst>
      <p:ext uri="{BB962C8B-B14F-4D97-AF65-F5344CB8AC3E}">
        <p14:creationId xmlns:p14="http://schemas.microsoft.com/office/powerpoint/2010/main" val="146074511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B0DC5DB6-455B-544E-B645-483FCC233385}" type="slidenum">
              <a:rPr lang="en-US"/>
              <a:pPr>
                <a:defRPr/>
              </a:pPr>
              <a:t>‹#›</a:t>
            </a:fld>
            <a:endParaRPr lang="en-US"/>
          </a:p>
        </p:txBody>
      </p:sp>
    </p:spTree>
    <p:extLst>
      <p:ext uri="{BB962C8B-B14F-4D97-AF65-F5344CB8AC3E}">
        <p14:creationId xmlns:p14="http://schemas.microsoft.com/office/powerpoint/2010/main" val="53074492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6"/>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6"/>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custDataLst>
              <p:tags r:id="rId3"/>
            </p:custDataLst>
          </p:nvPr>
        </p:nvSpPr>
        <p:spPr>
          <a:ln/>
        </p:spPr>
        <p:txBody>
          <a:bodyPr/>
          <a:lstStyle>
            <a:lvl1pPr>
              <a:defRPr/>
            </a:lvl1pPr>
          </a:lstStyle>
          <a:p>
            <a:pPr>
              <a:defRPr/>
            </a:pPr>
            <a:fld id="{35AE9FD6-9CC9-A64D-A560-C500E9850580}" type="slidenum">
              <a:rPr lang="en-US"/>
              <a:pPr>
                <a:defRPr/>
              </a:pPr>
              <a:t>‹#›</a:t>
            </a:fld>
            <a:endParaRPr lang="en-US"/>
          </a:p>
        </p:txBody>
      </p:sp>
    </p:spTree>
    <p:extLst>
      <p:ext uri="{BB962C8B-B14F-4D97-AF65-F5344CB8AC3E}">
        <p14:creationId xmlns:p14="http://schemas.microsoft.com/office/powerpoint/2010/main" val="367517121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custDataLst>
              <p:tags r:id="rId3"/>
            </p:custDataLst>
          </p:nvPr>
        </p:nvSpPr>
        <p:spPr>
          <a:ln/>
        </p:spPr>
        <p:txBody>
          <a:bodyPr/>
          <a:lstStyle>
            <a:lvl1pPr>
              <a:defRPr/>
            </a:lvl1pPr>
          </a:lstStyle>
          <a:p>
            <a:pPr>
              <a:defRPr/>
            </a:pPr>
            <a:fld id="{EE466601-A661-F449-A7C7-E6C2EC5127D7}" type="slidenum">
              <a:rPr lang="en-US"/>
              <a:pPr>
                <a:defRPr/>
              </a:pPr>
              <a:t>‹#›</a:t>
            </a:fld>
            <a:endParaRPr lang="en-US"/>
          </a:p>
        </p:txBody>
      </p:sp>
    </p:spTree>
    <p:extLst>
      <p:ext uri="{BB962C8B-B14F-4D97-AF65-F5344CB8AC3E}">
        <p14:creationId xmlns:p14="http://schemas.microsoft.com/office/powerpoint/2010/main" val="348376188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custDataLst>
              <p:tags r:id="rId3"/>
            </p:custDataLst>
          </p:nvPr>
        </p:nvSpPr>
        <p:spPr>
          <a:ln/>
        </p:spPr>
        <p:txBody>
          <a:bodyPr/>
          <a:lstStyle>
            <a:lvl1pPr>
              <a:defRPr/>
            </a:lvl1pPr>
          </a:lstStyle>
          <a:p>
            <a:pPr>
              <a:defRPr/>
            </a:pPr>
            <a:fld id="{69AB5E10-5C95-8F48-84AA-0496E65B6E8E}" type="slidenum">
              <a:rPr lang="en-US"/>
              <a:pPr>
                <a:defRPr/>
              </a:pPr>
              <a:t>‹#›</a:t>
            </a:fld>
            <a:endParaRPr lang="en-US"/>
          </a:p>
        </p:txBody>
      </p:sp>
    </p:spTree>
    <p:extLst>
      <p:ext uri="{BB962C8B-B14F-4D97-AF65-F5344CB8AC3E}">
        <p14:creationId xmlns:p14="http://schemas.microsoft.com/office/powerpoint/2010/main" val="56010965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custDataLst>
              <p:tags r:id="rId3"/>
            </p:custDataLst>
          </p:nvPr>
        </p:nvSpPr>
        <p:spPr>
          <a:ln/>
        </p:spPr>
        <p:txBody>
          <a:bodyPr/>
          <a:lstStyle>
            <a:lvl1pPr>
              <a:defRPr/>
            </a:lvl1pPr>
          </a:lstStyle>
          <a:p>
            <a:pPr>
              <a:defRPr/>
            </a:pPr>
            <a:fld id="{2DBB216C-8C03-864F-80EC-138D5DBAF912}" type="slidenum">
              <a:rPr lang="en-US"/>
              <a:pPr>
                <a:defRPr/>
              </a:pPr>
              <a:t>‹#›</a:t>
            </a:fld>
            <a:endParaRPr lang="en-US"/>
          </a:p>
        </p:txBody>
      </p:sp>
    </p:spTree>
    <p:extLst>
      <p:ext uri="{BB962C8B-B14F-4D97-AF65-F5344CB8AC3E}">
        <p14:creationId xmlns:p14="http://schemas.microsoft.com/office/powerpoint/2010/main" val="187410815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custDataLst>
              <p:tags r:id="rId3"/>
            </p:custDataLst>
          </p:nvPr>
        </p:nvSpPr>
        <p:spPr>
          <a:ln/>
        </p:spPr>
        <p:txBody>
          <a:bodyPr/>
          <a:lstStyle>
            <a:lvl1pPr>
              <a:defRPr/>
            </a:lvl1pPr>
          </a:lstStyle>
          <a:p>
            <a:pPr>
              <a:defRPr/>
            </a:pPr>
            <a:fld id="{444A7BD1-6DF7-B342-9D0B-0CBA4CCA841C}" type="slidenum">
              <a:rPr lang="en-US"/>
              <a:pPr>
                <a:defRPr/>
              </a:pPr>
              <a:t>‹#›</a:t>
            </a:fld>
            <a:endParaRPr lang="en-US"/>
          </a:p>
        </p:txBody>
      </p:sp>
    </p:spTree>
    <p:extLst>
      <p:ext uri="{BB962C8B-B14F-4D97-AF65-F5344CB8AC3E}">
        <p14:creationId xmlns:p14="http://schemas.microsoft.com/office/powerpoint/2010/main" val="1552532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custDataLst>
              <p:tags r:id="rId1"/>
            </p:custDataLst>
          </p:nvPr>
        </p:nvSpPr>
        <p:spPr/>
        <p:txBody>
          <a:bodyPr/>
          <a:lstStyle>
            <a:lvl1pPr>
              <a:defRPr/>
            </a:lvl1pPr>
          </a:lstStyle>
          <a:p>
            <a:pPr>
              <a:defRPr/>
            </a:pPr>
            <a:fld id="{CD677442-11B8-7F4B-86FE-D728F9C824CC}" type="datetime1">
              <a:rPr lang="en-US"/>
              <a:pPr>
                <a:defRPr/>
              </a:pPr>
              <a:t>10/3/15</a:t>
            </a:fld>
            <a:endParaRPr lang="en-US"/>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85BAEA95-D45B-0E4B-98F8-6F97BC8F5E8F}" type="slidenum">
              <a:rPr lang="en-US"/>
              <a:pPr>
                <a:defRPr/>
              </a:pPr>
              <a:t>‹#›</a:t>
            </a:fld>
            <a:endParaRPr lang="en-US"/>
          </a:p>
        </p:txBody>
      </p:sp>
    </p:spTree>
    <p:extLst>
      <p:ext uri="{BB962C8B-B14F-4D97-AF65-F5344CB8AC3E}">
        <p14:creationId xmlns:p14="http://schemas.microsoft.com/office/powerpoint/2010/main" val="304728651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custDataLst>
              <p:tags r:id="rId3"/>
            </p:custDataLst>
          </p:nvPr>
        </p:nvSpPr>
        <p:spPr>
          <a:ln/>
        </p:spPr>
        <p:txBody>
          <a:bodyPr/>
          <a:lstStyle>
            <a:lvl1pPr>
              <a:defRPr/>
            </a:lvl1pPr>
          </a:lstStyle>
          <a:p>
            <a:pPr>
              <a:defRPr/>
            </a:pPr>
            <a:fld id="{C7750104-E92C-504D-8FCB-C749AF6523B4}" type="slidenum">
              <a:rPr lang="en-US"/>
              <a:pPr>
                <a:defRPr/>
              </a:pPr>
              <a:t>‹#›</a:t>
            </a:fld>
            <a:endParaRPr lang="en-US"/>
          </a:p>
        </p:txBody>
      </p:sp>
    </p:spTree>
    <p:extLst>
      <p:ext uri="{BB962C8B-B14F-4D97-AF65-F5344CB8AC3E}">
        <p14:creationId xmlns:p14="http://schemas.microsoft.com/office/powerpoint/2010/main" val="325037888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5AB11E7D-3F4C-7940-9772-FC4FB3CB95A6}" type="slidenum">
              <a:rPr lang="en-US"/>
              <a:pPr>
                <a:defRPr/>
              </a:pPr>
              <a:t>‹#›</a:t>
            </a:fld>
            <a:endParaRPr lang="en-US"/>
          </a:p>
        </p:txBody>
      </p:sp>
    </p:spTree>
    <p:extLst>
      <p:ext uri="{BB962C8B-B14F-4D97-AF65-F5344CB8AC3E}">
        <p14:creationId xmlns:p14="http://schemas.microsoft.com/office/powerpoint/2010/main" val="166651293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9"/>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9"/>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F1F36FEC-F633-7F49-A40E-DEEC2F3A9992}" type="slidenum">
              <a:rPr lang="en-US"/>
              <a:pPr>
                <a:defRPr/>
              </a:pPr>
              <a:t>‹#›</a:t>
            </a:fld>
            <a:endParaRPr lang="en-US"/>
          </a:p>
        </p:txBody>
      </p:sp>
    </p:spTree>
    <p:extLst>
      <p:ext uri="{BB962C8B-B14F-4D97-AF65-F5344CB8AC3E}">
        <p14:creationId xmlns:p14="http://schemas.microsoft.com/office/powerpoint/2010/main" val="193475199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FFA03E61-E0C8-F04D-BD80-EF0556DAAA23}" type="slidenum">
              <a:rPr lang="en-US"/>
              <a:pPr>
                <a:defRPr/>
              </a:pPr>
              <a:t>‹#›</a:t>
            </a:fld>
            <a:endParaRPr lang="en-US"/>
          </a:p>
        </p:txBody>
      </p:sp>
    </p:spTree>
    <p:extLst>
      <p:ext uri="{BB962C8B-B14F-4D97-AF65-F5344CB8AC3E}">
        <p14:creationId xmlns:p14="http://schemas.microsoft.com/office/powerpoint/2010/main" val="335890036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38AB0B25-338C-4E4C-BFA9-CE9B099DA95E}" type="slidenum">
              <a:rPr lang="en-US"/>
              <a:pPr>
                <a:defRPr/>
              </a:pPr>
              <a:t>‹#›</a:t>
            </a:fld>
            <a:endParaRPr lang="en-US"/>
          </a:p>
        </p:txBody>
      </p:sp>
    </p:spTree>
    <p:extLst>
      <p:ext uri="{BB962C8B-B14F-4D97-AF65-F5344CB8AC3E}">
        <p14:creationId xmlns:p14="http://schemas.microsoft.com/office/powerpoint/2010/main" val="115966414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6A5D2470-55A5-2443-99FE-5EFE8B0D57E0}" type="slidenum">
              <a:rPr lang="en-US"/>
              <a:pPr>
                <a:defRPr/>
              </a:pPr>
              <a:t>‹#›</a:t>
            </a:fld>
            <a:endParaRPr lang="en-US"/>
          </a:p>
        </p:txBody>
      </p:sp>
    </p:spTree>
    <p:extLst>
      <p:ext uri="{BB962C8B-B14F-4D97-AF65-F5344CB8AC3E}">
        <p14:creationId xmlns:p14="http://schemas.microsoft.com/office/powerpoint/2010/main" val="86442538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6"/>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6"/>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B48A3DE4-2FC6-5D46-B8EB-82D2A6006C11}" type="slidenum">
              <a:rPr lang="en-US"/>
              <a:pPr>
                <a:defRPr/>
              </a:pPr>
              <a:t>‹#›</a:t>
            </a:fld>
            <a:endParaRPr lang="en-US"/>
          </a:p>
        </p:txBody>
      </p:sp>
    </p:spTree>
    <p:extLst>
      <p:ext uri="{BB962C8B-B14F-4D97-AF65-F5344CB8AC3E}">
        <p14:creationId xmlns:p14="http://schemas.microsoft.com/office/powerpoint/2010/main" val="237342832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56C96E9B-F17D-3C4F-98CF-E23691AA0434}" type="slidenum">
              <a:rPr lang="en-US"/>
              <a:pPr>
                <a:defRPr/>
              </a:pPr>
              <a:t>‹#›</a:t>
            </a:fld>
            <a:endParaRPr lang="en-US"/>
          </a:p>
        </p:txBody>
      </p:sp>
    </p:spTree>
    <p:extLst>
      <p:ext uri="{BB962C8B-B14F-4D97-AF65-F5344CB8AC3E}">
        <p14:creationId xmlns:p14="http://schemas.microsoft.com/office/powerpoint/2010/main" val="212284223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24462F8A-A06F-5B4A-8E4C-1EBA927A01A4}" type="slidenum">
              <a:rPr lang="en-US"/>
              <a:pPr>
                <a:defRPr/>
              </a:pPr>
              <a:t>‹#›</a:t>
            </a:fld>
            <a:endParaRPr lang="en-US"/>
          </a:p>
        </p:txBody>
      </p:sp>
    </p:spTree>
    <p:extLst>
      <p:ext uri="{BB962C8B-B14F-4D97-AF65-F5344CB8AC3E}">
        <p14:creationId xmlns:p14="http://schemas.microsoft.com/office/powerpoint/2010/main" val="425558322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3B3699AF-A3EB-824E-9255-960053AEA1AC}" type="slidenum">
              <a:rPr lang="en-US"/>
              <a:pPr>
                <a:defRPr/>
              </a:pPr>
              <a:t>‹#›</a:t>
            </a:fld>
            <a:endParaRPr lang="en-US"/>
          </a:p>
        </p:txBody>
      </p:sp>
    </p:spTree>
    <p:extLst>
      <p:ext uri="{BB962C8B-B14F-4D97-AF65-F5344CB8AC3E}">
        <p14:creationId xmlns:p14="http://schemas.microsoft.com/office/powerpoint/2010/main" val="3871530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4895423"/>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a:defRPr/>
            </a:lvl1pPr>
          </a:lstStyle>
          <a:p>
            <a:pPr>
              <a:defRPr/>
            </a:pPr>
            <a:fld id="{413CE6E3-E468-5A4F-8D62-BF563AF6C8C5}" type="datetime1">
              <a:rPr lang="en-US"/>
              <a:pPr>
                <a:defRPr/>
              </a:pPr>
              <a:t>10/3/15</a:t>
            </a:fld>
            <a:endParaRPr lang="en-US"/>
          </a:p>
        </p:txBody>
      </p:sp>
      <p:sp>
        <p:nvSpPr>
          <p:cNvPr id="3"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a:defRPr/>
            </a:lvl1pPr>
          </a:lstStyle>
          <a:p>
            <a:pPr>
              <a:defRPr/>
            </a:pPr>
            <a:fld id="{01443ACB-C41D-1B4E-A88E-593C495E74B5}" type="slidenum">
              <a:rPr lang="en-US"/>
              <a:pPr>
                <a:defRPr/>
              </a:pPr>
              <a:t>‹#›</a:t>
            </a:fld>
            <a:endParaRPr lang="en-US"/>
          </a:p>
        </p:txBody>
      </p:sp>
    </p:spTree>
    <p:extLst>
      <p:ext uri="{BB962C8B-B14F-4D97-AF65-F5344CB8AC3E}">
        <p14:creationId xmlns:p14="http://schemas.microsoft.com/office/powerpoint/2010/main" val="406545805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D4B51B8A-2FD8-E248-83FB-C8484EE67101}" type="slidenum">
              <a:rPr lang="en-US"/>
              <a:pPr>
                <a:defRPr/>
              </a:pPr>
              <a:t>‹#›</a:t>
            </a:fld>
            <a:endParaRPr lang="en-US"/>
          </a:p>
        </p:txBody>
      </p:sp>
    </p:spTree>
    <p:extLst>
      <p:ext uri="{BB962C8B-B14F-4D97-AF65-F5344CB8AC3E}">
        <p14:creationId xmlns:p14="http://schemas.microsoft.com/office/powerpoint/2010/main" val="100803712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E7D4783C-D801-9841-9D28-CCCCB1730656}" type="slidenum">
              <a:rPr lang="en-US"/>
              <a:pPr>
                <a:defRPr/>
              </a:pPr>
              <a:t>‹#›</a:t>
            </a:fld>
            <a:endParaRPr lang="en-US"/>
          </a:p>
        </p:txBody>
      </p:sp>
    </p:spTree>
    <p:extLst>
      <p:ext uri="{BB962C8B-B14F-4D97-AF65-F5344CB8AC3E}">
        <p14:creationId xmlns:p14="http://schemas.microsoft.com/office/powerpoint/2010/main" val="166623139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6B6211C8-A8EA-0344-8D86-56C43D214991}" type="slidenum">
              <a:rPr lang="en-US"/>
              <a:pPr>
                <a:defRPr/>
              </a:pPr>
              <a:t>‹#›</a:t>
            </a:fld>
            <a:endParaRPr lang="en-US"/>
          </a:p>
        </p:txBody>
      </p:sp>
    </p:spTree>
    <p:extLst>
      <p:ext uri="{BB962C8B-B14F-4D97-AF65-F5344CB8AC3E}">
        <p14:creationId xmlns:p14="http://schemas.microsoft.com/office/powerpoint/2010/main" val="413753136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9"/>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9"/>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37B7A158-8B0A-AB44-9CA0-D746C6E71B1B}" type="slidenum">
              <a:rPr lang="en-US"/>
              <a:pPr>
                <a:defRPr/>
              </a:pPr>
              <a:t>‹#›</a:t>
            </a:fld>
            <a:endParaRPr lang="en-US"/>
          </a:p>
        </p:txBody>
      </p:sp>
    </p:spTree>
    <p:extLst>
      <p:ext uri="{BB962C8B-B14F-4D97-AF65-F5344CB8AC3E}">
        <p14:creationId xmlns:p14="http://schemas.microsoft.com/office/powerpoint/2010/main" val="324947203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McK Title Elements"/>
          <p:cNvGrpSpPr>
            <a:grpSpLocks/>
          </p:cNvGrpSpPr>
          <p:nvPr>
            <p:custDataLst>
              <p:tags r:id="rId1"/>
            </p:custDataLst>
          </p:nvPr>
        </p:nvGrpSpPr>
        <p:grpSpPr bwMode="auto">
          <a:xfrm>
            <a:off x="2693988" y="2182813"/>
            <a:ext cx="5129212" cy="4602162"/>
            <a:chOff x="1663" y="1348"/>
            <a:chExt cx="3167" cy="2841"/>
          </a:xfrm>
        </p:grpSpPr>
        <p:sp>
          <p:nvSpPr>
            <p:cNvPr id="5" name="McK Confidential" hidden="1"/>
            <p:cNvSpPr txBox="1">
              <a:spLocks noChangeArrowheads="1"/>
            </p:cNvSpPr>
            <p:nvPr userDrawn="1"/>
          </p:nvSpPr>
          <p:spPr bwMode="auto">
            <a:xfrm>
              <a:off x="1663" y="1348"/>
              <a:ext cx="93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1200" b="1">
                  <a:solidFill>
                    <a:schemeClr val="tx1"/>
                  </a:solidFill>
                  <a:latin typeface="Arial" charset="0"/>
                  <a:ea typeface="ＭＳ Ｐゴシック" charset="0"/>
                  <a:cs typeface="ＭＳ Ｐゴシック" charset="0"/>
                </a:defRPr>
              </a:lvl1pPr>
              <a:lvl2pPr marL="742950" indent="-285750" defTabSz="933450" eaLnBrk="0" hangingPunct="0">
                <a:defRPr sz="1200" b="1">
                  <a:solidFill>
                    <a:schemeClr val="tx1"/>
                  </a:solidFill>
                  <a:latin typeface="Arial" charset="0"/>
                  <a:ea typeface="ＭＳ Ｐゴシック" charset="0"/>
                </a:defRPr>
              </a:lvl2pPr>
              <a:lvl3pPr marL="1143000" indent="-228600" defTabSz="933450" eaLnBrk="0" hangingPunct="0">
                <a:defRPr sz="1200" b="1">
                  <a:solidFill>
                    <a:schemeClr val="tx1"/>
                  </a:solidFill>
                  <a:latin typeface="Arial" charset="0"/>
                  <a:ea typeface="ＭＳ Ｐゴシック" charset="0"/>
                </a:defRPr>
              </a:lvl3pPr>
              <a:lvl4pPr marL="1600200" indent="-228600" defTabSz="933450" eaLnBrk="0" hangingPunct="0">
                <a:defRPr sz="1200" b="1">
                  <a:solidFill>
                    <a:schemeClr val="tx1"/>
                  </a:solidFill>
                  <a:latin typeface="Arial" charset="0"/>
                  <a:ea typeface="ＭＳ Ｐゴシック" charset="0"/>
                </a:defRPr>
              </a:lvl4pPr>
              <a:lvl5pPr marL="2057400" indent="-228600" defTabSz="933450" eaLnBrk="0" hangingPunct="0">
                <a:defRPr sz="1200" b="1">
                  <a:solidFill>
                    <a:schemeClr val="tx1"/>
                  </a:solidFill>
                  <a:latin typeface="Arial" charset="0"/>
                  <a:ea typeface="ＭＳ Ｐゴシック" charset="0"/>
                </a:defRPr>
              </a:lvl5pPr>
              <a:lvl6pPr marL="2514600" indent="-228600" defTabSz="9334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334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334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3345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sz="1400" b="0" smtClean="0"/>
                <a:t>CONFIDENTIAL</a:t>
              </a:r>
            </a:p>
          </p:txBody>
        </p:sp>
        <p:sp>
          <p:nvSpPr>
            <p:cNvPr id="6" name="McK Document" hidden="1"/>
            <p:cNvSpPr txBox="1">
              <a:spLocks noChangeArrowheads="1"/>
            </p:cNvSpPr>
            <p:nvPr userDrawn="1"/>
          </p:nvSpPr>
          <p:spPr bwMode="auto">
            <a:xfrm>
              <a:off x="1663" y="3027"/>
              <a:ext cx="316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33450" eaLnBrk="0" hangingPunct="0">
                <a:defRPr sz="1200" b="1">
                  <a:solidFill>
                    <a:schemeClr val="tx1"/>
                  </a:solidFill>
                  <a:latin typeface="Arial" charset="0"/>
                  <a:ea typeface="ＭＳ Ｐゴシック" charset="0"/>
                  <a:cs typeface="ＭＳ Ｐゴシック" charset="0"/>
                </a:defRPr>
              </a:lvl1pPr>
              <a:lvl2pPr marL="742950" indent="-285750" defTabSz="933450" eaLnBrk="0" hangingPunct="0">
                <a:defRPr sz="1200" b="1">
                  <a:solidFill>
                    <a:schemeClr val="tx1"/>
                  </a:solidFill>
                  <a:latin typeface="Arial" charset="0"/>
                  <a:ea typeface="ＭＳ Ｐゴシック" charset="0"/>
                </a:defRPr>
              </a:lvl2pPr>
              <a:lvl3pPr marL="1143000" indent="-228600" defTabSz="933450" eaLnBrk="0" hangingPunct="0">
                <a:defRPr sz="1200" b="1">
                  <a:solidFill>
                    <a:schemeClr val="tx1"/>
                  </a:solidFill>
                  <a:latin typeface="Arial" charset="0"/>
                  <a:ea typeface="ＭＳ Ｐゴシック" charset="0"/>
                </a:defRPr>
              </a:lvl3pPr>
              <a:lvl4pPr marL="1600200" indent="-228600" defTabSz="933450" eaLnBrk="0" hangingPunct="0">
                <a:defRPr sz="1200" b="1">
                  <a:solidFill>
                    <a:schemeClr val="tx1"/>
                  </a:solidFill>
                  <a:latin typeface="Arial" charset="0"/>
                  <a:ea typeface="ＭＳ Ｐゴシック" charset="0"/>
                </a:defRPr>
              </a:lvl4pPr>
              <a:lvl5pPr marL="2057400" indent="-228600" defTabSz="933450" eaLnBrk="0" hangingPunct="0">
                <a:defRPr sz="1200" b="1">
                  <a:solidFill>
                    <a:schemeClr val="tx1"/>
                  </a:solidFill>
                  <a:latin typeface="Arial" charset="0"/>
                  <a:ea typeface="ＭＳ Ｐゴシック" charset="0"/>
                </a:defRPr>
              </a:lvl5pPr>
              <a:lvl6pPr marL="2514600" indent="-228600" defTabSz="9334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334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334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3345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sz="1400" b="0" smtClean="0"/>
                <a:t>Document</a:t>
              </a:r>
            </a:p>
          </p:txBody>
        </p:sp>
        <p:sp>
          <p:nvSpPr>
            <p:cNvPr id="7" name="McK Date" hidden="1"/>
            <p:cNvSpPr txBox="1">
              <a:spLocks noChangeArrowheads="1"/>
            </p:cNvSpPr>
            <p:nvPr userDrawn="1"/>
          </p:nvSpPr>
          <p:spPr bwMode="auto">
            <a:xfrm>
              <a:off x="1663" y="3216"/>
              <a:ext cx="316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1200" b="1">
                  <a:solidFill>
                    <a:schemeClr val="tx1"/>
                  </a:solidFill>
                  <a:latin typeface="Arial" charset="0"/>
                  <a:ea typeface="ＭＳ Ｐゴシック" charset="0"/>
                  <a:cs typeface="ＭＳ Ｐゴシック" charset="0"/>
                </a:defRPr>
              </a:lvl1pPr>
              <a:lvl2pPr marL="742950" indent="-285750" defTabSz="933450" eaLnBrk="0" hangingPunct="0">
                <a:defRPr sz="1200" b="1">
                  <a:solidFill>
                    <a:schemeClr val="tx1"/>
                  </a:solidFill>
                  <a:latin typeface="Arial" charset="0"/>
                  <a:ea typeface="ＭＳ Ｐゴシック" charset="0"/>
                </a:defRPr>
              </a:lvl2pPr>
              <a:lvl3pPr marL="1143000" indent="-228600" defTabSz="933450" eaLnBrk="0" hangingPunct="0">
                <a:defRPr sz="1200" b="1">
                  <a:solidFill>
                    <a:schemeClr val="tx1"/>
                  </a:solidFill>
                  <a:latin typeface="Arial" charset="0"/>
                  <a:ea typeface="ＭＳ Ｐゴシック" charset="0"/>
                </a:defRPr>
              </a:lvl3pPr>
              <a:lvl4pPr marL="1600200" indent="-228600" defTabSz="933450" eaLnBrk="0" hangingPunct="0">
                <a:defRPr sz="1200" b="1">
                  <a:solidFill>
                    <a:schemeClr val="tx1"/>
                  </a:solidFill>
                  <a:latin typeface="Arial" charset="0"/>
                  <a:ea typeface="ＭＳ Ｐゴシック" charset="0"/>
                </a:defRPr>
              </a:lvl4pPr>
              <a:lvl5pPr marL="2057400" indent="-228600" defTabSz="933450" eaLnBrk="0" hangingPunct="0">
                <a:defRPr sz="1200" b="1">
                  <a:solidFill>
                    <a:schemeClr val="tx1"/>
                  </a:solidFill>
                  <a:latin typeface="Arial" charset="0"/>
                  <a:ea typeface="ＭＳ Ｐゴシック" charset="0"/>
                </a:defRPr>
              </a:lvl5pPr>
              <a:lvl6pPr marL="2514600" indent="-228600" defTabSz="9334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334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334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3345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sz="1400" b="0" smtClean="0"/>
                <a:t>Date</a:t>
              </a:r>
            </a:p>
          </p:txBody>
        </p:sp>
        <p:sp>
          <p:nvSpPr>
            <p:cNvPr id="8" name="McK Disclaimer" hidden="1"/>
            <p:cNvSpPr>
              <a:spLocks noChangeArrowheads="1"/>
            </p:cNvSpPr>
            <p:nvPr userDrawn="1">
              <p:custDataLst>
                <p:tags r:id="rId3"/>
              </p:custDataLst>
            </p:nvPr>
          </p:nvSpPr>
          <p:spPr bwMode="auto">
            <a:xfrm>
              <a:off x="1663" y="3762"/>
              <a:ext cx="2391"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defTabSz="819150" eaLnBrk="0" hangingPunct="0"/>
              <a:r>
                <a:rPr lang="en-US" sz="900" b="0"/>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grpSp>
      <p:sp>
        <p:nvSpPr>
          <p:cNvPr id="6560776" name="Rectangle 8"/>
          <p:cNvSpPr>
            <a:spLocks noGrp="1" noChangeArrowheads="1"/>
          </p:cNvSpPr>
          <p:nvPr>
            <p:ph type="ctrTitle"/>
          </p:nvPr>
        </p:nvSpPr>
        <p:spPr>
          <a:xfrm>
            <a:off x="2693988" y="2757496"/>
            <a:ext cx="5129212" cy="368691"/>
          </a:xfrm>
        </p:spPr>
        <p:txBody>
          <a:bodyPr/>
          <a:lstStyle>
            <a:lvl1pPr>
              <a:defRPr sz="2400" b="0"/>
            </a:lvl1pPr>
          </a:lstStyle>
          <a:p>
            <a:r>
              <a:rPr lang="en-US" smtClean="0"/>
              <a:t>Click to edit Master title style</a:t>
            </a:r>
            <a:endParaRPr lang="en-US"/>
          </a:p>
        </p:txBody>
      </p:sp>
      <p:sp>
        <p:nvSpPr>
          <p:cNvPr id="6560777" name="Rectangle 9"/>
          <p:cNvSpPr>
            <a:spLocks noGrp="1" noChangeArrowheads="1"/>
          </p:cNvSpPr>
          <p:nvPr>
            <p:ph type="subTitle" idx="1"/>
          </p:nvPr>
        </p:nvSpPr>
        <p:spPr>
          <a:xfrm>
            <a:off x="2693988" y="3962401"/>
            <a:ext cx="5129212" cy="214802"/>
          </a:xfrm>
        </p:spPr>
        <p:txBody>
          <a:bodyPr/>
          <a:lstStyle>
            <a:lvl1pPr>
              <a:defRPr sz="1400"/>
            </a:lvl1pPr>
          </a:lstStyle>
          <a:p>
            <a:r>
              <a:rPr lang="en-US" smtClean="0"/>
              <a:t>Click to edit Master subtitle style</a:t>
            </a:r>
            <a:endParaRPr lang="en-US"/>
          </a:p>
        </p:txBody>
      </p:sp>
      <p:sp>
        <p:nvSpPr>
          <p:cNvPr id="9" name="doc id"/>
          <p:cNvSpPr>
            <a:spLocks noGrp="1" noChangeArrowheads="1"/>
          </p:cNvSpPr>
          <p:nvPr>
            <p:ph type="ftr" sz="quarter" idx="10"/>
            <p:custDataLst>
              <p:tags r:id="rId2"/>
            </p:custDataLst>
          </p:nvPr>
        </p:nvSpPr>
        <p:spPr>
          <a:xfrm>
            <a:off x="8915400" y="36521"/>
            <a:ext cx="0" cy="123111"/>
          </a:xfrm>
        </p:spPr>
        <p:txBody>
          <a:bodyPr/>
          <a:lstStyle>
            <a:lvl1pPr>
              <a:defRPr/>
            </a:lvl1pPr>
          </a:lstStyle>
          <a:p>
            <a:pPr>
              <a:defRPr/>
            </a:pPr>
            <a:endParaRPr lang="de-DE"/>
          </a:p>
        </p:txBody>
      </p:sp>
    </p:spTree>
    <p:extLst>
      <p:ext uri="{BB962C8B-B14F-4D97-AF65-F5344CB8AC3E}">
        <p14:creationId xmlns:p14="http://schemas.microsoft.com/office/powerpoint/2010/main" val="424703235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22914" name="Rectangle 2"/>
          <p:cNvSpPr>
            <a:spLocks noGrp="1" noChangeArrowheads="1"/>
          </p:cNvSpPr>
          <p:nvPr>
            <p:ph type="ctrTitle" sz="quarter"/>
          </p:nvPr>
        </p:nvSpPr>
        <p:spPr>
          <a:xfrm>
            <a:off x="685800" y="1676400"/>
            <a:ext cx="7772400" cy="1828800"/>
          </a:xfrm>
        </p:spPr>
        <p:txBody>
          <a:bodyPr/>
          <a:lstStyle>
            <a:lvl1pPr>
              <a:defRPr/>
            </a:lvl1pPr>
          </a:lstStyle>
          <a:p>
            <a:r>
              <a:rPr lang="en-US" smtClean="0"/>
              <a:t>Click to edit Master title style</a:t>
            </a:r>
            <a:endParaRPr lang="en-US"/>
          </a:p>
        </p:txBody>
      </p:sp>
      <p:sp>
        <p:nvSpPr>
          <p:cNvPr id="42291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65" charset="2"/>
              <a:buNone/>
              <a:defRPr/>
            </a:lvl1pPr>
          </a:lstStyle>
          <a:p>
            <a:r>
              <a:rPr lang="en-US" smtClean="0"/>
              <a:t>Click to edit Master subtitle style</a:t>
            </a:r>
            <a:endParaRPr lang="en-US"/>
          </a:p>
        </p:txBody>
      </p:sp>
      <p:sp>
        <p:nvSpPr>
          <p:cNvPr id="4" name="Rectangle 4"/>
          <p:cNvSpPr>
            <a:spLocks noGrp="1" noChangeArrowheads="1"/>
          </p:cNvSpPr>
          <p:nvPr>
            <p:ph type="dt" sz="quarter" idx="10"/>
            <p:custDataLst>
              <p:tags r:id="rId1"/>
            </p:custDataLst>
          </p:nvPr>
        </p:nvSpPr>
        <p:spPr>
          <a:ln/>
        </p:spPr>
        <p:txBody>
          <a:bodyPr/>
          <a:lstStyle>
            <a:lvl1pPr>
              <a:defRPr/>
            </a:lvl1pPr>
          </a:lstStyle>
          <a:p>
            <a:pPr>
              <a:defRPr/>
            </a:pPr>
            <a:fld id="{5843607A-25C2-B54C-A46B-72B3417C4D61}" type="datetime1">
              <a:rPr lang="en-US"/>
              <a:pPr>
                <a:defRPr/>
              </a:pPr>
              <a:t>10/3/15</a:t>
            </a:fld>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C8022A3A-EE3F-5943-98BC-F467EEB03B05}" type="slidenum">
              <a:rPr lang="en-US"/>
              <a:pPr>
                <a:defRPr/>
              </a:pPr>
              <a:t>‹#›</a:t>
            </a:fld>
            <a:endParaRPr lang="en-US"/>
          </a:p>
        </p:txBody>
      </p:sp>
    </p:spTree>
    <p:extLst>
      <p:ext uri="{BB962C8B-B14F-4D97-AF65-F5344CB8AC3E}">
        <p14:creationId xmlns:p14="http://schemas.microsoft.com/office/powerpoint/2010/main" val="361727829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5" name="Rectangle 4"/>
          <p:cNvSpPr>
            <a:spLocks noChangeArrowheads="1"/>
          </p:cNvSpPr>
          <p:nvPr userDrawn="1">
            <p:custDataLst>
              <p:tags r:id="rId2"/>
            </p:custDataLst>
          </p:nvPr>
        </p:nvSpPr>
        <p:spPr bwMode="auto">
          <a:xfrm rot="16200000">
            <a:off x="73985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FBD13E38-27A4-9947-8853-9D2E429A3119}"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57472870"/>
      </p:ext>
    </p:extLst>
  </p:cSld>
  <p:clrMapOvr>
    <a:masterClrMapping/>
  </p:clrMapOvr>
  <p:transition xmlns:p14="http://schemas.microsoft.com/office/powerpoint/2010/main"/>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5" name="Rectangle 4"/>
          <p:cNvSpPr>
            <a:spLocks noChangeArrowheads="1"/>
          </p:cNvSpPr>
          <p:nvPr userDrawn="1">
            <p:custDataLst>
              <p:tags r:id="rId2"/>
            </p:custDataLst>
          </p:nvPr>
        </p:nvSpPr>
        <p:spPr bwMode="auto">
          <a:xfrm rot="16200000">
            <a:off x="73985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6FFE62B7-1891-5646-9417-F4B3984D65DD}"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5355373"/>
      </p:ext>
    </p:extLst>
  </p:cSld>
  <p:clrMapOvr>
    <a:masterClrMapping/>
  </p:clrMapOvr>
  <p:transition xmlns:p14="http://schemas.microsoft.com/office/powerpoint/2010/main"/>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5" name="Rectangle 4"/>
          <p:cNvSpPr>
            <a:spLocks noChangeArrowheads="1"/>
          </p:cNvSpPr>
          <p:nvPr userDrawn="1">
            <p:custDataLst>
              <p:tags r:id="rId2"/>
            </p:custDataLst>
          </p:nvPr>
        </p:nvSpPr>
        <p:spPr bwMode="auto">
          <a:xfrm rot="16200000">
            <a:off x="73985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6E5B14DA-7FBD-9041-BC23-2F757489C4C7}"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2934992770"/>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6" name="Rectangle 5"/>
          <p:cNvSpPr>
            <a:spLocks noChangeArrowheads="1"/>
          </p:cNvSpPr>
          <p:nvPr userDrawn="1">
            <p:custDataLst>
              <p:tags r:id="rId2"/>
            </p:custDataLst>
          </p:nvPr>
        </p:nvSpPr>
        <p:spPr bwMode="auto">
          <a:xfrm rot="16200000">
            <a:off x="73985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324FA462-703C-2946-8B61-7334FBCCB887}"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6456678"/>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E1012664-7DAB-D84F-8CF1-6A610209EBAD}" type="datetime1">
              <a:rPr lang="en-US"/>
              <a:pPr>
                <a:defRPr/>
              </a:pPr>
              <a:t>10/3/15</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DE42AD59-6D3E-EF4E-98CB-5BC5167B6E4D}" type="slidenum">
              <a:rPr lang="en-US"/>
              <a:pPr>
                <a:defRPr/>
              </a:pPr>
              <a:t>‹#›</a:t>
            </a:fld>
            <a:endParaRPr lang="en-US"/>
          </a:p>
        </p:txBody>
      </p:sp>
    </p:spTree>
    <p:extLst>
      <p:ext uri="{BB962C8B-B14F-4D97-AF65-F5344CB8AC3E}">
        <p14:creationId xmlns:p14="http://schemas.microsoft.com/office/powerpoint/2010/main" val="172940665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8" name="Rectangle 7"/>
          <p:cNvSpPr>
            <a:spLocks noChangeArrowheads="1"/>
          </p:cNvSpPr>
          <p:nvPr userDrawn="1">
            <p:custDataLst>
              <p:tags r:id="rId2"/>
            </p:custDataLst>
          </p:nvPr>
        </p:nvSpPr>
        <p:spPr bwMode="auto">
          <a:xfrm rot="16200000">
            <a:off x="73985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BDEAB4F3-21CC-C04E-BC3B-95508BE3259D}"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069839"/>
      </p:ext>
    </p:extLst>
  </p:cSld>
  <p:clrMapOvr>
    <a:masterClrMapping/>
  </p:clrMapOvr>
  <p:transition xmlns:p14="http://schemas.microsoft.com/office/powerpoint/2010/main"/>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4" name="Rectangle 3"/>
          <p:cNvSpPr>
            <a:spLocks noChangeArrowheads="1"/>
          </p:cNvSpPr>
          <p:nvPr userDrawn="1">
            <p:custDataLst>
              <p:tags r:id="rId2"/>
            </p:custDataLst>
          </p:nvPr>
        </p:nvSpPr>
        <p:spPr bwMode="auto">
          <a:xfrm rot="16200000">
            <a:off x="73985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9E834753-E7D9-0144-B41E-20D7F33371BD}"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4635700"/>
      </p:ext>
    </p:extLst>
  </p:cSld>
  <p:clrMapOvr>
    <a:masterClrMapping/>
  </p:clrMapOvr>
  <p:transition xmlns:p14="http://schemas.microsoft.com/office/powerpoint/2010/main"/>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6" name="Rectangle 5"/>
          <p:cNvSpPr>
            <a:spLocks noChangeArrowheads="1"/>
          </p:cNvSpPr>
          <p:nvPr userDrawn="1">
            <p:custDataLst>
              <p:tags r:id="rId2"/>
            </p:custDataLst>
          </p:nvPr>
        </p:nvSpPr>
        <p:spPr bwMode="auto">
          <a:xfrm rot="16200000">
            <a:off x="73985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37E2A634-1F79-4342-BE84-0B94D2B8B6D2}"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2577531549"/>
      </p:ext>
    </p:extLst>
  </p:cSld>
  <p:clrMapOvr>
    <a:masterClrMapping/>
  </p:clrMapOvr>
  <p:transition xmlns:p14="http://schemas.microsoft.com/office/powerpoint/2010/main"/>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6" name="Rectangle 5"/>
          <p:cNvSpPr>
            <a:spLocks noChangeArrowheads="1"/>
          </p:cNvSpPr>
          <p:nvPr userDrawn="1">
            <p:custDataLst>
              <p:tags r:id="rId2"/>
            </p:custDataLst>
          </p:nvPr>
        </p:nvSpPr>
        <p:spPr bwMode="auto">
          <a:xfrm rot="16200000">
            <a:off x="73985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23BE4CF3-18D7-A64D-810B-2C45EBDFDD00}"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143141680"/>
      </p:ext>
    </p:extLst>
  </p:cSld>
  <p:clrMapOvr>
    <a:masterClrMapping/>
  </p:clrMapOvr>
  <p:transition xmlns:p14="http://schemas.microsoft.com/office/powerpoint/2010/main"/>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32672132"/>
      </p:ext>
    </p:extLst>
  </p:cSld>
  <p:clrMapOvr>
    <a:masterClrMapping/>
  </p:clrMapOvr>
  <p:transition xmlns:p14="http://schemas.microsoft.com/office/powerpoint/2010/main"/>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9441145"/>
      </p:ext>
    </p:extLst>
  </p:cSld>
  <p:clrMapOvr>
    <a:masterClrMapping/>
  </p:clrMapOvr>
  <p:transition xmlns:p14="http://schemas.microsoft.com/office/powerpoint/2010/main"/>
</p:sldLayout>
</file>

<file path=ppt/slideLayouts/slideLayout2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2413591559"/>
      </p:ext>
    </p:extLst>
  </p:cSld>
  <p:clrMapOvr>
    <a:masterClrMapping/>
  </p:clrMapOvr>
  <p:transition xmlns:p14="http://schemas.microsoft.com/office/powerpoint/2010/main"/>
</p:sldLayout>
</file>

<file path=ppt/slideLayouts/slideLayout2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9279405"/>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031876"/>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94228765"/>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3DD6F776-242F-4040-82A8-875A6EDB497C}" type="datetime1">
              <a:rPr lang="en-US"/>
              <a:pPr>
                <a:defRPr/>
              </a:pPr>
              <a:t>10/3/15</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A6538733-7FAC-F540-8243-57D1E9C679FE}" type="slidenum">
              <a:rPr lang="en-US"/>
              <a:pPr>
                <a:defRPr/>
              </a:pPr>
              <a:t>‹#›</a:t>
            </a:fld>
            <a:endParaRPr lang="en-US"/>
          </a:p>
        </p:txBody>
      </p:sp>
    </p:spTree>
    <p:extLst>
      <p:ext uri="{BB962C8B-B14F-4D97-AF65-F5344CB8AC3E}">
        <p14:creationId xmlns:p14="http://schemas.microsoft.com/office/powerpoint/2010/main" val="423901986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383146"/>
      </p:ext>
    </p:extLst>
  </p:cSld>
  <p:clrMapOvr>
    <a:masterClrMapping/>
  </p:clrMapOvr>
  <p:transition xmlns:p14="http://schemas.microsoft.com/office/powerpoint/2010/main"/>
</p:sldLayout>
</file>

<file path=ppt/slideLayouts/slideLayout2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734092264"/>
      </p:ext>
    </p:extLst>
  </p:cSld>
  <p:clrMapOvr>
    <a:masterClrMapping/>
  </p:clrMapOvr>
  <p:transition xmlns:p14="http://schemas.microsoft.com/office/powerpoint/2010/main"/>
</p:sldLayout>
</file>

<file path=ppt/slideLayouts/slideLayout2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2005650028"/>
      </p:ext>
    </p:extLst>
  </p:cSld>
  <p:clrMapOvr>
    <a:masterClrMapping/>
  </p:clrMapOvr>
  <p:transition xmlns:p14="http://schemas.microsoft.com/office/powerpoint/2010/main"/>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61508606-80D9-EC48-AF7A-3B5FAD444356}" type="slidenum">
              <a:rPr lang="en-US"/>
              <a:pPr>
                <a:defRPr/>
              </a:pPr>
              <a:t>‹#›</a:t>
            </a:fld>
            <a:r>
              <a:rPr lang="en-US"/>
              <a:t>   (c) Mark Gerstein, 2002, Yale, bioinfo.mbb.yale.edu</a:t>
            </a:r>
          </a:p>
        </p:txBody>
      </p:sp>
    </p:spTree>
    <p:extLst>
      <p:ext uri="{BB962C8B-B14F-4D97-AF65-F5344CB8AC3E}">
        <p14:creationId xmlns:p14="http://schemas.microsoft.com/office/powerpoint/2010/main" val="3954596245"/>
      </p:ext>
    </p:extLst>
  </p:cSld>
  <p:clrMapOvr>
    <a:masterClrMapping/>
  </p:clrMapOvr>
  <p:transition xmlns:p14="http://schemas.microsoft.com/office/powerpoint/2010/main"/>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CE290CBF-C641-CB4E-B018-D75C9A86B3F1}" type="slidenum">
              <a:rPr lang="en-US"/>
              <a:pPr>
                <a:defRPr/>
              </a:pPr>
              <a:t>‹#›</a:t>
            </a:fld>
            <a:r>
              <a:rPr lang="en-US"/>
              <a:t>   (c) Mark Gerstein, 2002, Yale, bioinfo.mbb.yale.edu</a:t>
            </a:r>
          </a:p>
        </p:txBody>
      </p:sp>
    </p:spTree>
    <p:extLst>
      <p:ext uri="{BB962C8B-B14F-4D97-AF65-F5344CB8AC3E}">
        <p14:creationId xmlns:p14="http://schemas.microsoft.com/office/powerpoint/2010/main" val="1857260486"/>
      </p:ext>
    </p:extLst>
  </p:cSld>
  <p:clrMapOvr>
    <a:masterClrMapping/>
  </p:clrMapOvr>
  <p:transition xmlns:p14="http://schemas.microsoft.com/office/powerpoint/2010/main"/>
</p:sldLayout>
</file>

<file path=ppt/slideLayouts/slideLayout2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47"/>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47"/>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F16B921B-1DD7-834B-9C9F-044586C0B0C1}" type="slidenum">
              <a:rPr lang="en-US"/>
              <a:pPr>
                <a:defRPr/>
              </a:pPr>
              <a:t>‹#›</a:t>
            </a:fld>
            <a:r>
              <a:rPr lang="en-US"/>
              <a:t>   (c) Mark Gerstein, 2002, Yale, bioinfo.mbb.yale.edu</a:t>
            </a:r>
          </a:p>
        </p:txBody>
      </p:sp>
    </p:spTree>
    <p:extLst>
      <p:ext uri="{BB962C8B-B14F-4D97-AF65-F5344CB8AC3E}">
        <p14:creationId xmlns:p14="http://schemas.microsoft.com/office/powerpoint/2010/main" val="1637637229"/>
      </p:ext>
    </p:extLst>
  </p:cSld>
  <p:clrMapOvr>
    <a:masterClrMapping/>
  </p:clrMapOvr>
  <p:transition xmlns:p14="http://schemas.microsoft.com/office/powerpoint/2010/mai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78DE891C-EF5C-F247-BBCA-AA3029CC0FCF}"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407476690"/>
      </p:ext>
    </p:extLst>
  </p:cSld>
  <p:clrMapOvr>
    <a:masterClrMapping/>
  </p:clrMapOvr>
  <p:transition xmlns:p14="http://schemas.microsoft.com/office/powerpoint/2010/main"/>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A5A00E69-CD87-184D-9E6A-1B490C8F300A}"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587935617"/>
      </p:ext>
    </p:extLst>
  </p:cSld>
  <p:clrMapOvr>
    <a:masterClrMapping/>
  </p:clrMapOvr>
  <p:transition xmlns:p14="http://schemas.microsoft.com/office/powerpoint/2010/main"/>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8C847DD3-00A8-8749-AC10-20002FD58F75}"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899101264"/>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3003CBE8-24B0-1848-B61B-4DEE4DB5F195}"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604019246"/>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C8A3165D-7983-F64F-BB95-91F54D84AA5E}" type="datetime1">
              <a:rPr lang="en-US"/>
              <a:pPr>
                <a:defRPr/>
              </a:pPr>
              <a:t>10/3/15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DFF188F6-9968-BE46-92D3-D609E53A247C}" type="slidenum">
              <a:rPr lang="en-US"/>
              <a:pPr>
                <a:defRPr/>
              </a:pPr>
              <a:t>‹#›</a:t>
            </a:fld>
            <a:endParaRPr lang="en-US"/>
          </a:p>
        </p:txBody>
      </p:sp>
    </p:spTree>
    <p:extLst>
      <p:ext uri="{BB962C8B-B14F-4D97-AF65-F5344CB8AC3E}">
        <p14:creationId xmlns:p14="http://schemas.microsoft.com/office/powerpoint/2010/main" val="223234886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2F1AF9F6-972A-C04A-9E97-4C15C09DAD40}"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860429792"/>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custDataLst>
              <p:tags r:id="rId1"/>
            </p:custDataLst>
          </p:nvPr>
        </p:nvSpPr>
        <p:spPr>
          <a:ln/>
        </p:spPr>
        <p:txBody>
          <a:bodyPr/>
          <a:lstStyle>
            <a:lvl1pPr>
              <a:defRPr/>
            </a:lvl1pPr>
          </a:lstStyle>
          <a:p>
            <a:pPr>
              <a:defRPr/>
            </a:pPr>
            <a:fld id="{A403DE90-3694-8F4F-9FF8-7302588170D3}"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4208771835"/>
      </p:ext>
    </p:extLst>
  </p:cSld>
  <p:clrMapOvr>
    <a:masterClrMapping/>
  </p:clrMapOvr>
  <p:transition xmlns:p14="http://schemas.microsoft.com/office/powerpoint/2010/main"/>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custDataLst>
              <p:tags r:id="rId1"/>
            </p:custDataLst>
          </p:nvPr>
        </p:nvSpPr>
        <p:spPr>
          <a:ln/>
        </p:spPr>
        <p:txBody>
          <a:bodyPr/>
          <a:lstStyle>
            <a:lvl1pPr>
              <a:defRPr/>
            </a:lvl1pPr>
          </a:lstStyle>
          <a:p>
            <a:pPr>
              <a:defRPr/>
            </a:pPr>
            <a:fld id="{D680E8FF-092F-B14E-863A-5813FED92179}"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238635031"/>
      </p:ext>
    </p:extLst>
  </p:cSld>
  <p:clrMapOvr>
    <a:masterClrMapping/>
  </p:clrMapOvr>
  <p:transition xmlns:p14="http://schemas.microsoft.com/office/powerpoint/2010/main"/>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3765ECF8-D98F-FF4C-B872-68ADD43FDD74}"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646144616"/>
      </p:ext>
    </p:extLst>
  </p:cSld>
  <p:clrMapOvr>
    <a:masterClrMapping/>
  </p:clrMapOvr>
  <p:transition xmlns:p14="http://schemas.microsoft.com/office/powerpoint/2010/main"/>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9A856806-7606-6446-98E4-EC5CFC932A5D}"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041021169"/>
      </p:ext>
    </p:extLst>
  </p:cSld>
  <p:clrMapOvr>
    <a:masterClrMapping/>
  </p:clrMapOvr>
  <p:transition xmlns:p14="http://schemas.microsoft.com/office/powerpoint/2010/main"/>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99B0B8BC-8462-0D46-8E56-2A80B5D50AAD}"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268365659"/>
      </p:ext>
    </p:extLst>
  </p:cSld>
  <p:clrMapOvr>
    <a:masterClrMapping/>
  </p:clrMapOvr>
  <p:transition xmlns:p14="http://schemas.microsoft.com/office/powerpoint/2010/main"/>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F96C4DC1-E68F-B443-A37C-7A6022044C0A}"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83647249"/>
      </p:ext>
    </p:extLst>
  </p:cSld>
  <p:clrMapOvr>
    <a:masterClrMapping/>
  </p:clrMapOvr>
  <p:transition xmlns:p14="http://schemas.microsoft.com/office/powerpoint/2010/mai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50289072"/>
      </p:ext>
    </p:extLst>
  </p:cSld>
  <p:clrMapOvr>
    <a:masterClrMapping/>
  </p:clrMapOvr>
  <p:transition xmlns:p14="http://schemas.microsoft.com/office/powerpoint/2010/main"/>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3962304572"/>
      </p:ext>
    </p:extLst>
  </p:cSld>
  <p:clrMapOvr>
    <a:masterClrMapping/>
  </p:clrMapOvr>
  <p:transition xmlns:p14="http://schemas.microsoft.com/office/powerpoint/2010/main"/>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6880121"/>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3A7A1514-3443-704E-8DDE-DDA08EC6734A}" type="datetime1">
              <a:rPr lang="en-US"/>
              <a:pPr>
                <a:defRPr/>
              </a:pPr>
              <a:t>10/3/15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E3F43BEF-B7D4-DE41-AEE2-4001C7D89541}" type="slidenum">
              <a:rPr lang="en-US"/>
              <a:pPr>
                <a:defRPr/>
              </a:pPr>
              <a:t>‹#›</a:t>
            </a:fld>
            <a:endParaRPr lang="en-US"/>
          </a:p>
        </p:txBody>
      </p:sp>
    </p:spTree>
    <p:extLst>
      <p:ext uri="{BB962C8B-B14F-4D97-AF65-F5344CB8AC3E}">
        <p14:creationId xmlns:p14="http://schemas.microsoft.com/office/powerpoint/2010/main" val="157040556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9638069"/>
      </p:ext>
    </p:extLst>
  </p:cSld>
  <p:clrMapOvr>
    <a:masterClrMapping/>
  </p:clrMapOvr>
  <p:transition xmlns:p14="http://schemas.microsoft.com/office/powerpoint/2010/main"/>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70134806"/>
      </p:ext>
    </p:extLst>
  </p:cSld>
  <p:clrMapOvr>
    <a:masterClrMapping/>
  </p:clrMapOvr>
  <p:transition xmlns:p14="http://schemas.microsoft.com/office/powerpoint/2010/main"/>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015763"/>
      </p:ext>
    </p:extLst>
  </p:cSld>
  <p:clrMapOvr>
    <a:masterClrMapping/>
  </p:clrMapOvr>
  <p:transition xmlns:p14="http://schemas.microsoft.com/office/powerpoint/2010/main"/>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1146911341"/>
      </p:ext>
    </p:extLst>
  </p:cSld>
  <p:clrMapOvr>
    <a:masterClrMapping/>
  </p:clrMapOvr>
  <p:transition xmlns:p14="http://schemas.microsoft.com/office/powerpoint/2010/main"/>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4057061878"/>
      </p:ext>
    </p:extLst>
  </p:cSld>
  <p:clrMapOvr>
    <a:masterClrMapping/>
  </p:clrMapOvr>
  <p:transition xmlns:p14="http://schemas.microsoft.com/office/powerpoint/2010/main"/>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B6F18BD1-43D5-7F4D-BA1E-9CD855C424DA}" type="slidenum">
              <a:rPr lang="en-US"/>
              <a:pPr>
                <a:defRPr/>
              </a:pPr>
              <a:t>‹#›</a:t>
            </a:fld>
            <a:r>
              <a:rPr lang="en-US"/>
              <a:t>   (c) Mark Gerstein, 2002, Yale, bioinfo.mbb.yale.edu</a:t>
            </a:r>
          </a:p>
        </p:txBody>
      </p:sp>
    </p:spTree>
    <p:extLst>
      <p:ext uri="{BB962C8B-B14F-4D97-AF65-F5344CB8AC3E}">
        <p14:creationId xmlns:p14="http://schemas.microsoft.com/office/powerpoint/2010/main" val="1777731781"/>
      </p:ext>
    </p:extLst>
  </p:cSld>
  <p:clrMapOvr>
    <a:masterClrMapping/>
  </p:clrMapOvr>
  <p:transition xmlns:p14="http://schemas.microsoft.com/office/powerpoint/2010/main"/>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6D3373CA-F075-514E-A945-723F74563146}" type="slidenum">
              <a:rPr lang="en-US"/>
              <a:pPr>
                <a:defRPr/>
              </a:pPr>
              <a:t>‹#›</a:t>
            </a:fld>
            <a:r>
              <a:rPr lang="en-US"/>
              <a:t>   (c) Mark Gerstein, 2002, Yale, bioinfo.mbb.yale.edu</a:t>
            </a:r>
          </a:p>
        </p:txBody>
      </p:sp>
    </p:spTree>
    <p:extLst>
      <p:ext uri="{BB962C8B-B14F-4D97-AF65-F5344CB8AC3E}">
        <p14:creationId xmlns:p14="http://schemas.microsoft.com/office/powerpoint/2010/main" val="2676719986"/>
      </p:ext>
    </p:extLst>
  </p:cSld>
  <p:clrMapOvr>
    <a:masterClrMapping/>
  </p:clrMapOvr>
  <p:transition xmlns:p14="http://schemas.microsoft.com/office/powerpoint/2010/main"/>
</p:sldLayout>
</file>

<file path=ppt/slideLayouts/slideLayout24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47"/>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47"/>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6CE63758-A483-374D-A342-8BE610E52141}" type="slidenum">
              <a:rPr lang="en-US"/>
              <a:pPr>
                <a:defRPr/>
              </a:pPr>
              <a:t>‹#›</a:t>
            </a:fld>
            <a:r>
              <a:rPr lang="en-US"/>
              <a:t>   (c) Mark Gerstein, 2002, Yale, bioinfo.mbb.yale.edu</a:t>
            </a:r>
          </a:p>
        </p:txBody>
      </p:sp>
    </p:spTree>
    <p:extLst>
      <p:ext uri="{BB962C8B-B14F-4D97-AF65-F5344CB8AC3E}">
        <p14:creationId xmlns:p14="http://schemas.microsoft.com/office/powerpoint/2010/main" val="3283480626"/>
      </p:ext>
    </p:extLst>
  </p:cSld>
  <p:clrMapOvr>
    <a:masterClrMapping/>
  </p:clrMapOvr>
  <p:transition xmlns:p14="http://schemas.microsoft.com/office/powerpoint/2010/mai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95707298"/>
      </p:ext>
    </p:extLst>
  </p:cSld>
  <p:clrMapOvr>
    <a:masterClrMapping/>
  </p:clrMapOvr>
  <p:transition xmlns:p14="http://schemas.microsoft.com/office/powerpoint/2010/main"/>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9856387"/>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46"/>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46"/>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p:txBody>
          <a:bodyPr/>
          <a:lstStyle>
            <a:lvl1pPr>
              <a:defRPr/>
            </a:lvl1pPr>
          </a:lstStyle>
          <a:p>
            <a:pPr>
              <a:defRPr/>
            </a:pPr>
            <a:fld id="{2B3200B5-1FC8-7F4E-BEE6-03D584A489E9}" type="slidenum">
              <a:rPr lang="en-US"/>
              <a:pPr>
                <a:defRPr/>
              </a:pPr>
              <a:t>‹#›</a:t>
            </a:fld>
            <a:r>
              <a:rPr lang="en-US"/>
              <a:t>   (c) Mark Gerstein, 2002, Yale, bioinfo.mbb.yale.edu</a:t>
            </a:r>
          </a:p>
        </p:txBody>
      </p:sp>
    </p:spTree>
    <p:extLst>
      <p:ext uri="{BB962C8B-B14F-4D97-AF65-F5344CB8AC3E}">
        <p14:creationId xmlns:p14="http://schemas.microsoft.com/office/powerpoint/2010/main" val="3156252973"/>
      </p:ext>
    </p:extLst>
  </p:cSld>
  <p:clrMapOvr>
    <a:masterClrMapping/>
  </p:clrMapOvr>
  <p:transition xmlns:p14="http://schemas.microsoft.com/office/powerpoint/2010/main"/>
</p:sldLayout>
</file>

<file path=ppt/slideLayouts/slideLayout2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2950474268"/>
      </p:ext>
    </p:extLst>
  </p:cSld>
  <p:clrMapOvr>
    <a:masterClrMapping/>
  </p:clrMapOvr>
  <p:transition xmlns:p14="http://schemas.microsoft.com/office/powerpoint/2010/main"/>
</p:sldLayout>
</file>

<file path=ppt/slideLayouts/slideLayout2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3224551"/>
      </p:ext>
    </p:extLst>
  </p:cSld>
  <p:clrMapOvr>
    <a:masterClrMapping/>
  </p:clrMapOvr>
  <p:transition xmlns:p14="http://schemas.microsoft.com/office/powerpoint/2010/main"/>
</p:sldLayout>
</file>

<file path=ppt/slideLayouts/slideLayout2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8215226"/>
      </p:ext>
    </p:extLst>
  </p:cSld>
  <p:clrMapOvr>
    <a:masterClrMapping/>
  </p:clrMapOvr>
  <p:transition xmlns:p14="http://schemas.microsoft.com/office/powerpoint/2010/main"/>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85266501"/>
      </p:ext>
    </p:extLst>
  </p:cSld>
  <p:clrMapOvr>
    <a:masterClrMapping/>
  </p:clrMapOvr>
  <p:transition xmlns:p14="http://schemas.microsoft.com/office/powerpoint/2010/main"/>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040247"/>
      </p:ext>
    </p:extLst>
  </p:cSld>
  <p:clrMapOvr>
    <a:masterClrMapping/>
  </p:clrMapOvr>
  <p:transition xmlns:p14="http://schemas.microsoft.com/office/powerpoint/2010/main"/>
</p:sldLayout>
</file>

<file path=ppt/slideLayouts/slideLayout2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4239205390"/>
      </p:ext>
    </p:extLst>
  </p:cSld>
  <p:clrMapOvr>
    <a:masterClrMapping/>
  </p:clrMapOvr>
  <p:transition xmlns:p14="http://schemas.microsoft.com/office/powerpoint/2010/main"/>
</p:sldLayout>
</file>

<file path=ppt/slideLayouts/slideLayout2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2832381670"/>
      </p:ext>
    </p:extLst>
  </p:cSld>
  <p:clrMapOvr>
    <a:masterClrMapping/>
  </p:clrMapOvr>
  <p:transition xmlns:p14="http://schemas.microsoft.com/office/powerpoint/2010/main"/>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8873073"/>
      </p:ext>
    </p:extLst>
  </p:cSld>
  <p:clrMapOvr>
    <a:masterClrMapping/>
  </p:clrMapOvr>
  <p:transition xmlns:p14="http://schemas.microsoft.com/office/powerpoint/2010/main"/>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8541414"/>
      </p:ext>
    </p:extLst>
  </p:cSld>
  <p:clrMapOvr>
    <a:masterClrMapping/>
  </p:clrMapOvr>
  <p:transition xmlns:p14="http://schemas.microsoft.com/office/powerpoint/2010/main"/>
</p:sldLayout>
</file>

<file path=ppt/slideLayouts/slideLayout2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0260966"/>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p:spPr>
        <p:txBody>
          <a:bodyPr/>
          <a:lstStyle>
            <a:lvl1pPr>
              <a:defRPr>
                <a:ea typeface="ＭＳ Ｐゴシック" charset="0"/>
                <a:cs typeface="ＭＳ Ｐゴシック" charset="0"/>
              </a:defRPr>
            </a:lvl1pPr>
          </a:lstStyle>
          <a:p>
            <a:pPr>
              <a:defRPr/>
            </a:pPr>
            <a:fld id="{2FD4FE68-5DA4-AF42-80C1-FFD1258339DE}" type="slidenum">
              <a:rPr lang="en-US"/>
              <a:pPr>
                <a:defRPr/>
              </a:pPr>
              <a:t>‹#›</a:t>
            </a:fld>
            <a:endParaRPr lang="en-US"/>
          </a:p>
        </p:txBody>
      </p:sp>
    </p:spTree>
    <p:extLst>
      <p:ext uri="{BB962C8B-B14F-4D97-AF65-F5344CB8AC3E}">
        <p14:creationId xmlns:p14="http://schemas.microsoft.com/office/powerpoint/2010/main" val="395356685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226502766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27" indent="0" algn="ctr">
              <a:buNone/>
              <a:defRPr>
                <a:solidFill>
                  <a:schemeClr val="tx1">
                    <a:tint val="75000"/>
                  </a:schemeClr>
                </a:solidFill>
              </a:defRPr>
            </a:lvl2pPr>
            <a:lvl3pPr marL="914254" indent="0" algn="ctr">
              <a:buNone/>
              <a:defRPr>
                <a:solidFill>
                  <a:schemeClr val="tx1">
                    <a:tint val="75000"/>
                  </a:schemeClr>
                </a:solidFill>
              </a:defRPr>
            </a:lvl3pPr>
            <a:lvl4pPr marL="1371381" indent="0" algn="ctr">
              <a:buNone/>
              <a:defRPr>
                <a:solidFill>
                  <a:schemeClr val="tx1">
                    <a:tint val="75000"/>
                  </a:schemeClr>
                </a:solidFill>
              </a:defRPr>
            </a:lvl4pPr>
            <a:lvl5pPr marL="1828507" indent="0" algn="ctr">
              <a:buNone/>
              <a:defRPr>
                <a:solidFill>
                  <a:schemeClr val="tx1">
                    <a:tint val="75000"/>
                  </a:schemeClr>
                </a:solidFill>
              </a:defRPr>
            </a:lvl5pPr>
            <a:lvl6pPr marL="2285634" indent="0" algn="ctr">
              <a:buNone/>
              <a:defRPr>
                <a:solidFill>
                  <a:schemeClr val="tx1">
                    <a:tint val="75000"/>
                  </a:schemeClr>
                </a:solidFill>
              </a:defRPr>
            </a:lvl6pPr>
            <a:lvl7pPr marL="2742761" indent="0" algn="ctr">
              <a:buNone/>
              <a:defRPr>
                <a:solidFill>
                  <a:schemeClr val="tx1">
                    <a:tint val="75000"/>
                  </a:schemeClr>
                </a:solidFill>
              </a:defRPr>
            </a:lvl7pPr>
            <a:lvl8pPr marL="3199888" indent="0" algn="ctr">
              <a:buNone/>
              <a:defRPr>
                <a:solidFill>
                  <a:schemeClr val="tx1">
                    <a:tint val="75000"/>
                  </a:schemeClr>
                </a:solidFill>
              </a:defRPr>
            </a:lvl8pPr>
            <a:lvl9pPr marL="365701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25D0A299-6593-994D-802C-6F64C7264C32}" type="datetime1">
              <a:rPr lang="en-US"/>
              <a:pPr>
                <a:defRPr/>
              </a:pPr>
              <a:t>10/3/15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0FF0BB57-A480-B344-B049-1FB12382EC83}" type="slidenum">
              <a:rPr lang="en-US"/>
              <a:pPr>
                <a:defRPr/>
              </a:pPr>
              <a:t>‹#›</a:t>
            </a:fld>
            <a:endParaRPr lang="en-US"/>
          </a:p>
        </p:txBody>
      </p:sp>
    </p:spTree>
    <p:extLst>
      <p:ext uri="{BB962C8B-B14F-4D97-AF65-F5344CB8AC3E}">
        <p14:creationId xmlns:p14="http://schemas.microsoft.com/office/powerpoint/2010/main" val="354734947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63D45BDC-560B-E840-88AD-715A59F770DE}" type="datetime1">
              <a:rPr lang="en-US"/>
              <a:pPr>
                <a:defRPr/>
              </a:pPr>
              <a:t>10/3/15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D1371790-8DCD-F94D-BD33-9C1DFBC7CA08}" type="slidenum">
              <a:rPr lang="en-US"/>
              <a:pPr>
                <a:defRPr/>
              </a:pPr>
              <a:t>‹#›</a:t>
            </a:fld>
            <a:endParaRPr lang="en-US"/>
          </a:p>
        </p:txBody>
      </p:sp>
    </p:spTree>
    <p:extLst>
      <p:ext uri="{BB962C8B-B14F-4D97-AF65-F5344CB8AC3E}">
        <p14:creationId xmlns:p14="http://schemas.microsoft.com/office/powerpoint/2010/main" val="350436597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127" indent="0">
              <a:buNone/>
              <a:defRPr sz="1800">
                <a:solidFill>
                  <a:schemeClr val="tx1">
                    <a:tint val="75000"/>
                  </a:schemeClr>
                </a:solidFill>
              </a:defRPr>
            </a:lvl2pPr>
            <a:lvl3pPr marL="914254" indent="0">
              <a:buNone/>
              <a:defRPr sz="1600">
                <a:solidFill>
                  <a:schemeClr val="tx1">
                    <a:tint val="75000"/>
                  </a:schemeClr>
                </a:solidFill>
              </a:defRPr>
            </a:lvl3pPr>
            <a:lvl4pPr marL="1371381" indent="0">
              <a:buNone/>
              <a:defRPr sz="1400">
                <a:solidFill>
                  <a:schemeClr val="tx1">
                    <a:tint val="75000"/>
                  </a:schemeClr>
                </a:solidFill>
              </a:defRPr>
            </a:lvl4pPr>
            <a:lvl5pPr marL="1828507" indent="0">
              <a:buNone/>
              <a:defRPr sz="1400">
                <a:solidFill>
                  <a:schemeClr val="tx1">
                    <a:tint val="75000"/>
                  </a:schemeClr>
                </a:solidFill>
              </a:defRPr>
            </a:lvl5pPr>
            <a:lvl6pPr marL="2285634" indent="0">
              <a:buNone/>
              <a:defRPr sz="1400">
                <a:solidFill>
                  <a:schemeClr val="tx1">
                    <a:tint val="75000"/>
                  </a:schemeClr>
                </a:solidFill>
              </a:defRPr>
            </a:lvl6pPr>
            <a:lvl7pPr marL="2742761" indent="0">
              <a:buNone/>
              <a:defRPr sz="1400">
                <a:solidFill>
                  <a:schemeClr val="tx1">
                    <a:tint val="75000"/>
                  </a:schemeClr>
                </a:solidFill>
              </a:defRPr>
            </a:lvl7pPr>
            <a:lvl8pPr marL="3199888" indent="0">
              <a:buNone/>
              <a:defRPr sz="1400">
                <a:solidFill>
                  <a:schemeClr val="tx1">
                    <a:tint val="75000"/>
                  </a:schemeClr>
                </a:solidFill>
              </a:defRPr>
            </a:lvl8pPr>
            <a:lvl9pPr marL="365701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EB18A35F-79E9-F74E-982D-B905CFB28826}" type="datetime1">
              <a:rPr lang="en-US"/>
              <a:pPr>
                <a:defRPr/>
              </a:pPr>
              <a:t>10/3/15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A5AE2EBB-7AA0-944B-9D8B-ED11ADC4DBAD}" type="slidenum">
              <a:rPr lang="en-US"/>
              <a:pPr>
                <a:defRPr/>
              </a:pPr>
              <a:t>‹#›</a:t>
            </a:fld>
            <a:endParaRPr lang="en-US"/>
          </a:p>
        </p:txBody>
      </p:sp>
    </p:spTree>
    <p:extLst>
      <p:ext uri="{BB962C8B-B14F-4D97-AF65-F5344CB8AC3E}">
        <p14:creationId xmlns:p14="http://schemas.microsoft.com/office/powerpoint/2010/main" val="411625198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custDataLst>
              <p:tags r:id="rId1"/>
            </p:custDataLst>
          </p:nvPr>
        </p:nvSpPr>
        <p:spPr/>
        <p:txBody>
          <a:bodyPr/>
          <a:lstStyle>
            <a:lvl1pPr>
              <a:defRPr/>
            </a:lvl1pPr>
          </a:lstStyle>
          <a:p>
            <a:pPr>
              <a:defRPr/>
            </a:pPr>
            <a:fld id="{65600ED8-CE1A-E34C-8CDC-5A2B64E14816}" type="datetime1">
              <a:rPr lang="en-US"/>
              <a:pPr>
                <a:defRPr/>
              </a:pPr>
              <a:t>10/3/15</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F499B337-BD5D-0D4F-8710-0EEF64F9B947}" type="slidenum">
              <a:rPr lang="en-US"/>
              <a:pPr>
                <a:defRPr/>
              </a:pPr>
              <a:t>‹#›</a:t>
            </a:fld>
            <a:endParaRPr lang="en-US"/>
          </a:p>
        </p:txBody>
      </p:sp>
    </p:spTree>
    <p:extLst>
      <p:ext uri="{BB962C8B-B14F-4D97-AF65-F5344CB8AC3E}">
        <p14:creationId xmlns:p14="http://schemas.microsoft.com/office/powerpoint/2010/main" val="60706519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custDataLst>
              <p:tags r:id="rId1"/>
            </p:custDataLst>
          </p:nvPr>
        </p:nvSpPr>
        <p:spPr/>
        <p:txBody>
          <a:bodyPr/>
          <a:lstStyle>
            <a:lvl1pPr>
              <a:defRPr/>
            </a:lvl1pPr>
          </a:lstStyle>
          <a:p>
            <a:pPr>
              <a:defRPr/>
            </a:pPr>
            <a:fld id="{BCEF2146-E804-BC4C-8BF5-2D97CEB05F4F}" type="datetime1">
              <a:rPr lang="en-US"/>
              <a:pPr>
                <a:defRPr/>
              </a:pPr>
              <a:t>10/3/15</a:t>
            </a:fld>
            <a:endParaRPr lang="en-US"/>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59F42F69-0537-C346-9746-FCDF957BC7EB}" type="slidenum">
              <a:rPr lang="en-US"/>
              <a:pPr>
                <a:defRPr/>
              </a:pPr>
              <a:t>‹#›</a:t>
            </a:fld>
            <a:endParaRPr lang="en-US"/>
          </a:p>
        </p:txBody>
      </p:sp>
    </p:spTree>
    <p:extLst>
      <p:ext uri="{BB962C8B-B14F-4D97-AF65-F5344CB8AC3E}">
        <p14:creationId xmlns:p14="http://schemas.microsoft.com/office/powerpoint/2010/main" val="30371891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custDataLst>
              <p:tags r:id="rId1"/>
            </p:custDataLst>
          </p:nvPr>
        </p:nvSpPr>
        <p:spPr/>
        <p:txBody>
          <a:bodyPr/>
          <a:lstStyle>
            <a:lvl1pPr>
              <a:defRPr/>
            </a:lvl1pPr>
          </a:lstStyle>
          <a:p>
            <a:pPr>
              <a:defRPr/>
            </a:pPr>
            <a:fld id="{56307256-9EA5-7F49-8614-E06FC65F48C7}" type="datetime1">
              <a:rPr lang="en-US"/>
              <a:pPr>
                <a:defRPr/>
              </a:pPr>
              <a:t>10/3/15</a:t>
            </a:fld>
            <a:endParaRPr lang="en-US"/>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1F550C72-33CF-6149-BEEC-5A7D369A4BB7}" type="slidenum">
              <a:rPr lang="en-US"/>
              <a:pPr>
                <a:defRPr/>
              </a:pPr>
              <a:t>‹#›</a:t>
            </a:fld>
            <a:endParaRPr lang="en-US"/>
          </a:p>
        </p:txBody>
      </p:sp>
    </p:spTree>
    <p:extLst>
      <p:ext uri="{BB962C8B-B14F-4D97-AF65-F5344CB8AC3E}">
        <p14:creationId xmlns:p14="http://schemas.microsoft.com/office/powerpoint/2010/main" val="308729633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a:defRPr/>
            </a:lvl1pPr>
          </a:lstStyle>
          <a:p>
            <a:pPr>
              <a:defRPr/>
            </a:pPr>
            <a:fld id="{E96D86EB-B6D6-9C43-A2F8-2A27D26A835E}" type="datetime1">
              <a:rPr lang="en-US"/>
              <a:pPr>
                <a:defRPr/>
              </a:pPr>
              <a:t>10/3/15</a:t>
            </a:fld>
            <a:endParaRPr lang="en-US"/>
          </a:p>
        </p:txBody>
      </p:sp>
      <p:sp>
        <p:nvSpPr>
          <p:cNvPr id="3"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a:defRPr/>
            </a:lvl1pPr>
          </a:lstStyle>
          <a:p>
            <a:pPr>
              <a:defRPr/>
            </a:pPr>
            <a:fld id="{6F9C5F7F-7F29-AB4B-98E8-7238B3F3F149}" type="slidenum">
              <a:rPr lang="en-US"/>
              <a:pPr>
                <a:defRPr/>
              </a:pPr>
              <a:t>‹#›</a:t>
            </a:fld>
            <a:endParaRPr lang="en-US"/>
          </a:p>
        </p:txBody>
      </p:sp>
    </p:spTree>
    <p:extLst>
      <p:ext uri="{BB962C8B-B14F-4D97-AF65-F5344CB8AC3E}">
        <p14:creationId xmlns:p14="http://schemas.microsoft.com/office/powerpoint/2010/main" val="354642853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23970F62-8418-0243-980A-37333CE83387}" type="datetime1">
              <a:rPr lang="en-US"/>
              <a:pPr>
                <a:defRPr/>
              </a:pPr>
              <a:t>10/3/15</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0198C160-B432-724D-9399-175D682958C2}" type="slidenum">
              <a:rPr lang="en-US"/>
              <a:pPr>
                <a:defRPr/>
              </a:pPr>
              <a:t>‹#›</a:t>
            </a:fld>
            <a:endParaRPr lang="en-US"/>
          </a:p>
        </p:txBody>
      </p:sp>
    </p:spTree>
    <p:extLst>
      <p:ext uri="{BB962C8B-B14F-4D97-AF65-F5344CB8AC3E}">
        <p14:creationId xmlns:p14="http://schemas.microsoft.com/office/powerpoint/2010/main" val="393941751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60BF05AB-3B04-9D44-8D99-2D536BB37A2C}" type="datetime1">
              <a:rPr lang="en-US"/>
              <a:pPr>
                <a:defRPr/>
              </a:pPr>
              <a:t>10/3/15</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E3908E3B-2202-E544-9018-4EB743483B73}" type="slidenum">
              <a:rPr lang="en-US"/>
              <a:pPr>
                <a:defRPr/>
              </a:pPr>
              <a:t>‹#›</a:t>
            </a:fld>
            <a:endParaRPr lang="en-US"/>
          </a:p>
        </p:txBody>
      </p:sp>
    </p:spTree>
    <p:extLst>
      <p:ext uri="{BB962C8B-B14F-4D97-AF65-F5344CB8AC3E}">
        <p14:creationId xmlns:p14="http://schemas.microsoft.com/office/powerpoint/2010/main" val="16671574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05396500"/>
      </p:ext>
    </p:extLst>
  </p:cSld>
  <p:clrMapOvr>
    <a:masterClrMapping/>
  </p:clrMapOvr>
  <p:transition xmlns:p14="http://schemas.microsoft.com/office/powerpoint/2010/main"/>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D7D7922E-CF0B-7C42-8857-810FF94A9A87}" type="datetime1">
              <a:rPr lang="en-US"/>
              <a:pPr>
                <a:defRPr/>
              </a:pPr>
              <a:t>10/3/15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A420BEBF-EADC-E243-B04F-5A863C98C75E}" type="slidenum">
              <a:rPr lang="en-US"/>
              <a:pPr>
                <a:defRPr/>
              </a:pPr>
              <a:t>‹#›</a:t>
            </a:fld>
            <a:endParaRPr lang="en-US"/>
          </a:p>
        </p:txBody>
      </p:sp>
    </p:spTree>
    <p:extLst>
      <p:ext uri="{BB962C8B-B14F-4D97-AF65-F5344CB8AC3E}">
        <p14:creationId xmlns:p14="http://schemas.microsoft.com/office/powerpoint/2010/main" val="391536009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7"/>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7"/>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8EBB1377-49F9-9B4D-A5F8-D4E34EE2473E}" type="datetime1">
              <a:rPr lang="en-US"/>
              <a:pPr>
                <a:defRPr/>
              </a:pPr>
              <a:t>10/3/15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DAAAD4CB-EA07-9B40-AF37-751659F9C839}" type="slidenum">
              <a:rPr lang="en-US"/>
              <a:pPr>
                <a:defRPr/>
              </a:pPr>
              <a:t>‹#›</a:t>
            </a:fld>
            <a:endParaRPr lang="en-US"/>
          </a:p>
        </p:txBody>
      </p:sp>
    </p:spTree>
    <p:extLst>
      <p:ext uri="{BB962C8B-B14F-4D97-AF65-F5344CB8AC3E}">
        <p14:creationId xmlns:p14="http://schemas.microsoft.com/office/powerpoint/2010/main" val="38177805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75013129"/>
      </p:ext>
    </p:extLst>
  </p:cSld>
  <p:clrMapOvr>
    <a:masterClrMapping/>
  </p:clrMapOvr>
  <p:transition xmlns:p14="http://schemas.microsoft.com/office/powerpoint/2010/main"/>
</p:sldLayout>
</file>

<file path=ppt/slideLayouts/slideLayout2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0212399"/>
      </p:ext>
    </p:extLst>
  </p:cSld>
  <p:clrMapOvr>
    <a:masterClrMapping/>
  </p:clrMapOvr>
  <p:transition xmlns:p14="http://schemas.microsoft.com/office/powerpoint/2010/main"/>
</p:sldLayout>
</file>

<file path=ppt/slideLayouts/slideLayout2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785582804"/>
      </p:ext>
    </p:extLst>
  </p:cSld>
  <p:clrMapOvr>
    <a:masterClrMapping/>
  </p:clrMapOvr>
  <p:transition xmlns:p14="http://schemas.microsoft.com/office/powerpoint/2010/main"/>
</p:sldLayout>
</file>

<file path=ppt/slideLayouts/slideLayout2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6891409"/>
      </p:ext>
    </p:extLst>
  </p:cSld>
  <p:clrMapOvr>
    <a:masterClrMapping/>
  </p:clrMapOvr>
  <p:transition xmlns:p14="http://schemas.microsoft.com/office/powerpoint/2010/main"/>
</p:sldLayout>
</file>

<file path=ppt/slideLayouts/slideLayout2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3801767"/>
      </p:ext>
    </p:extLst>
  </p:cSld>
  <p:clrMapOvr>
    <a:masterClrMapping/>
  </p:clrMapOvr>
  <p:transition xmlns:p14="http://schemas.microsoft.com/office/powerpoint/2010/main"/>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22544444"/>
      </p:ext>
    </p:extLst>
  </p:cSld>
  <p:clrMapOvr>
    <a:masterClrMapping/>
  </p:clrMapOvr>
  <p:transition xmlns:p14="http://schemas.microsoft.com/office/powerpoint/2010/main"/>
</p:sldLayout>
</file>

<file path=ppt/slideLayouts/slideLayout2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93260"/>
      </p:ext>
    </p:extLst>
  </p:cSld>
  <p:clrMapOvr>
    <a:masterClrMapping/>
  </p:clrMapOvr>
  <p:transition xmlns:p14="http://schemas.microsoft.com/office/powerpoint/2010/main"/>
</p:sldLayout>
</file>

<file path=ppt/slideLayouts/slideLayout2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2883034786"/>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7335253"/>
      </p:ext>
    </p:extLst>
  </p:cSld>
  <p:clrMapOvr>
    <a:masterClrMapping/>
  </p:clrMapOvr>
  <p:transition xmlns:p14="http://schemas.microsoft.com/office/powerpoint/2010/main"/>
</p:sldLayout>
</file>

<file path=ppt/slideLayouts/slideLayout2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2882268317"/>
      </p:ext>
    </p:extLst>
  </p:cSld>
  <p:clrMapOvr>
    <a:masterClrMapping/>
  </p:clrMapOvr>
  <p:transition xmlns:p14="http://schemas.microsoft.com/office/powerpoint/2010/main"/>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6995509"/>
      </p:ext>
    </p:extLst>
  </p:cSld>
  <p:clrMapOvr>
    <a:masterClrMapping/>
  </p:clrMapOvr>
  <p:transition xmlns:p14="http://schemas.microsoft.com/office/powerpoint/2010/main"/>
</p:sldLayout>
</file>

<file path=ppt/slideLayouts/slideLayout2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6728503"/>
      </p:ext>
    </p:extLst>
  </p:cSld>
  <p:clrMapOvr>
    <a:masterClrMapping/>
  </p:clrMapOvr>
  <p:transition xmlns:p14="http://schemas.microsoft.com/office/powerpoint/2010/main"/>
</p:sldLayout>
</file>

<file path=ppt/slideLayouts/slideLayout28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5414279"/>
      </p:ext>
    </p:extLst>
  </p:cSld>
  <p:clrMapOvr>
    <a:masterClrMapping/>
  </p:clrMapOvr>
  <p:transition xmlns:p14="http://schemas.microsoft.com/office/powerpoint/2010/main"/>
</p:sldLayout>
</file>

<file path=ppt/slideLayouts/slideLayout28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127799762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9A07FB1A-E69A-754A-ACD0-F5A9700F4054}" type="slidenum">
              <a:rPr lang="en-US"/>
              <a:pPr>
                <a:defRPr/>
              </a:pPr>
              <a:t>‹#›</a:t>
            </a:fld>
            <a:endParaRPr lang="en-US"/>
          </a:p>
        </p:txBody>
      </p:sp>
    </p:spTree>
    <p:extLst>
      <p:ext uri="{BB962C8B-B14F-4D97-AF65-F5344CB8AC3E}">
        <p14:creationId xmlns:p14="http://schemas.microsoft.com/office/powerpoint/2010/main" val="619207605"/>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1C8C392A-77FA-CE43-93BD-A432635137D7}" type="slidenum">
              <a:rPr lang="en-US"/>
              <a:pPr>
                <a:defRPr/>
              </a:pPr>
              <a:t>‹#›</a:t>
            </a:fld>
            <a:endParaRPr lang="en-US"/>
          </a:p>
        </p:txBody>
      </p:sp>
    </p:spTree>
    <p:extLst>
      <p:ext uri="{BB962C8B-B14F-4D97-AF65-F5344CB8AC3E}">
        <p14:creationId xmlns:p14="http://schemas.microsoft.com/office/powerpoint/2010/main" val="54061213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B27E8917-B960-BC4C-A1E9-524D9261B96B}" type="slidenum">
              <a:rPr lang="en-US"/>
              <a:pPr>
                <a:defRPr/>
              </a:pPr>
              <a:t>‹#›</a:t>
            </a:fld>
            <a:endParaRPr lang="en-US"/>
          </a:p>
        </p:txBody>
      </p:sp>
    </p:spTree>
    <p:extLst>
      <p:ext uri="{BB962C8B-B14F-4D97-AF65-F5344CB8AC3E}">
        <p14:creationId xmlns:p14="http://schemas.microsoft.com/office/powerpoint/2010/main" val="390791727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C113FCC2-0922-044F-B962-D81ECB44C9F9}" type="slidenum">
              <a:rPr lang="en-US"/>
              <a:pPr>
                <a:defRPr/>
              </a:pPr>
              <a:t>‹#›</a:t>
            </a:fld>
            <a:endParaRPr lang="en-US"/>
          </a:p>
        </p:txBody>
      </p:sp>
    </p:spTree>
    <p:extLst>
      <p:ext uri="{BB962C8B-B14F-4D97-AF65-F5344CB8AC3E}">
        <p14:creationId xmlns:p14="http://schemas.microsoft.com/office/powerpoint/2010/main" val="159884498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17CCE002-64FB-2143-902C-85B8CA90C4AC}" type="slidenum">
              <a:rPr lang="en-US"/>
              <a:pPr>
                <a:defRPr/>
              </a:pPr>
              <a:t>‹#›</a:t>
            </a:fld>
            <a:endParaRPr lang="en-US"/>
          </a:p>
        </p:txBody>
      </p:sp>
    </p:spTree>
    <p:extLst>
      <p:ext uri="{BB962C8B-B14F-4D97-AF65-F5344CB8AC3E}">
        <p14:creationId xmlns:p14="http://schemas.microsoft.com/office/powerpoint/2010/main" val="38306624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96263979"/>
      </p:ext>
    </p:extLst>
  </p:cSld>
  <p:clrMapOvr>
    <a:masterClrMapping/>
  </p:clrMapOvr>
  <p:transition xmlns:p14="http://schemas.microsoft.com/office/powerpoint/2010/main"/>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18B5F89E-C3CF-674C-BEF8-ECC77A2DEE2E}" type="slidenum">
              <a:rPr lang="en-US"/>
              <a:pPr>
                <a:defRPr/>
              </a:pPr>
              <a:t>‹#›</a:t>
            </a:fld>
            <a:endParaRPr lang="en-US"/>
          </a:p>
        </p:txBody>
      </p:sp>
    </p:spTree>
    <p:extLst>
      <p:ext uri="{BB962C8B-B14F-4D97-AF65-F5344CB8AC3E}">
        <p14:creationId xmlns:p14="http://schemas.microsoft.com/office/powerpoint/2010/main" val="3462006519"/>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ECA873AC-A4D0-6842-93BD-4956161E0401}" type="slidenum">
              <a:rPr lang="en-US"/>
              <a:pPr>
                <a:defRPr/>
              </a:pPr>
              <a:t>‹#›</a:t>
            </a:fld>
            <a:endParaRPr lang="en-US"/>
          </a:p>
        </p:txBody>
      </p:sp>
    </p:spTree>
    <p:extLst>
      <p:ext uri="{BB962C8B-B14F-4D97-AF65-F5344CB8AC3E}">
        <p14:creationId xmlns:p14="http://schemas.microsoft.com/office/powerpoint/2010/main" val="210520513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CF0D59B0-B26A-6D4E-8EB9-CD4230305701}" type="slidenum">
              <a:rPr lang="en-US"/>
              <a:pPr>
                <a:defRPr/>
              </a:pPr>
              <a:t>‹#›</a:t>
            </a:fld>
            <a:endParaRPr lang="en-US"/>
          </a:p>
        </p:txBody>
      </p:sp>
    </p:spTree>
    <p:extLst>
      <p:ext uri="{BB962C8B-B14F-4D97-AF65-F5344CB8AC3E}">
        <p14:creationId xmlns:p14="http://schemas.microsoft.com/office/powerpoint/2010/main" val="239450262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68E87873-362E-F849-B09B-5AC6D5A440DA}" type="slidenum">
              <a:rPr lang="en-US"/>
              <a:pPr>
                <a:defRPr/>
              </a:pPr>
              <a:t>‹#›</a:t>
            </a:fld>
            <a:endParaRPr lang="en-US"/>
          </a:p>
        </p:txBody>
      </p:sp>
    </p:spTree>
    <p:extLst>
      <p:ext uri="{BB962C8B-B14F-4D97-AF65-F5344CB8AC3E}">
        <p14:creationId xmlns:p14="http://schemas.microsoft.com/office/powerpoint/2010/main" val="68573759"/>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8A3AB22F-A4D5-7440-A6F9-476FFCEAABFB}" type="slidenum">
              <a:rPr lang="en-US"/>
              <a:pPr>
                <a:defRPr/>
              </a:pPr>
              <a:t>‹#›</a:t>
            </a:fld>
            <a:endParaRPr lang="en-US"/>
          </a:p>
        </p:txBody>
      </p:sp>
    </p:spTree>
    <p:extLst>
      <p:ext uri="{BB962C8B-B14F-4D97-AF65-F5344CB8AC3E}">
        <p14:creationId xmlns:p14="http://schemas.microsoft.com/office/powerpoint/2010/main" val="139912013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7"/>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7"/>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72BBD46F-781D-524D-B623-5394DE3BE061}" type="slidenum">
              <a:rPr lang="en-US"/>
              <a:pPr>
                <a:defRPr/>
              </a:pPr>
              <a:t>‹#›</a:t>
            </a:fld>
            <a:endParaRPr lang="en-US"/>
          </a:p>
        </p:txBody>
      </p:sp>
    </p:spTree>
    <p:extLst>
      <p:ext uri="{BB962C8B-B14F-4D97-AF65-F5344CB8AC3E}">
        <p14:creationId xmlns:p14="http://schemas.microsoft.com/office/powerpoint/2010/main" val="218783805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46140867"/>
      </p:ext>
    </p:extLst>
  </p:cSld>
  <p:clrMapOvr>
    <a:masterClrMapping/>
  </p:clrMapOvr>
  <p:transition xmlns:p14="http://schemas.microsoft.com/office/powerpoint/2010/main"/>
</p:sldLayout>
</file>

<file path=ppt/slideLayouts/slideLayout2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5580073"/>
      </p:ext>
    </p:extLst>
  </p:cSld>
  <p:clrMapOvr>
    <a:masterClrMapping/>
  </p:clrMapOvr>
  <p:transition xmlns:p14="http://schemas.microsoft.com/office/powerpoint/2010/main"/>
</p:sldLayout>
</file>

<file path=ppt/slideLayouts/slideLayout2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1640121357"/>
      </p:ext>
    </p:extLst>
  </p:cSld>
  <p:clrMapOvr>
    <a:masterClrMapping/>
  </p:clrMapOvr>
  <p:transition xmlns:p14="http://schemas.microsoft.com/office/powerpoint/2010/main"/>
</p:sldLayout>
</file>

<file path=ppt/slideLayouts/slideLayout2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2691853"/>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01253252"/>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249088"/>
      </p:ext>
    </p:extLst>
  </p:cSld>
  <p:clrMapOvr>
    <a:masterClrMapping/>
  </p:clrMapOvr>
  <p:transition xmlns:p14="http://schemas.microsoft.com/office/powerpoint/2010/main"/>
</p:sldLayout>
</file>

<file path=ppt/slideLayouts/slideLayout3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4009086"/>
      </p:ext>
    </p:extLst>
  </p:cSld>
  <p:clrMapOvr>
    <a:masterClrMapping/>
  </p:clrMapOvr>
  <p:transition xmlns:p14="http://schemas.microsoft.com/office/powerpoint/2010/main"/>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82555010"/>
      </p:ext>
    </p:extLst>
  </p:cSld>
  <p:clrMapOvr>
    <a:masterClrMapping/>
  </p:clrMapOvr>
  <p:transition xmlns:p14="http://schemas.microsoft.com/office/powerpoint/2010/main"/>
</p:sldLayout>
</file>

<file path=ppt/slideLayouts/slideLayout3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0840971"/>
      </p:ext>
    </p:extLst>
  </p:cSld>
  <p:clrMapOvr>
    <a:masterClrMapping/>
  </p:clrMapOvr>
  <p:transition xmlns:p14="http://schemas.microsoft.com/office/powerpoint/2010/main"/>
</p:sldLayout>
</file>

<file path=ppt/slideLayouts/slideLayout3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830295994"/>
      </p:ext>
    </p:extLst>
  </p:cSld>
  <p:clrMapOvr>
    <a:masterClrMapping/>
  </p:clrMapOvr>
  <p:transition xmlns:p14="http://schemas.microsoft.com/office/powerpoint/2010/main"/>
</p:sldLayout>
</file>

<file path=ppt/slideLayouts/slideLayout3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039525165"/>
      </p:ext>
    </p:extLst>
  </p:cSld>
  <p:clrMapOvr>
    <a:masterClrMapping/>
  </p:clrMapOvr>
  <p:transition xmlns:p14="http://schemas.microsoft.com/office/powerpoint/2010/main"/>
</p:sldLayout>
</file>

<file path=ppt/slideLayouts/slideLayout3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230556"/>
      </p:ext>
    </p:extLst>
  </p:cSld>
  <p:clrMapOvr>
    <a:masterClrMapping/>
  </p:clrMapOvr>
  <p:transition xmlns:p14="http://schemas.microsoft.com/office/powerpoint/2010/main"/>
</p:sldLayout>
</file>

<file path=ppt/slideLayouts/slideLayout3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7343451"/>
      </p:ext>
    </p:extLst>
  </p:cSld>
  <p:clrMapOvr>
    <a:masterClrMapping/>
  </p:clrMapOvr>
  <p:transition xmlns:p14="http://schemas.microsoft.com/office/powerpoint/2010/main"/>
</p:sldLayout>
</file>

<file path=ppt/slideLayouts/slideLayout30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5012015"/>
      </p:ext>
    </p:extLst>
  </p:cSld>
  <p:clrMapOvr>
    <a:masterClrMapping/>
  </p:clrMapOvr>
  <p:transition xmlns:p14="http://schemas.microsoft.com/office/powerpoint/2010/main"/>
  <p:hf hdr="0" ftr="0" dt="0"/>
</p:sldLayout>
</file>

<file path=ppt/slideLayouts/slideLayout30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2577589420"/>
      </p:ext>
    </p:extLst>
  </p:cSld>
  <p:clrMapOvr>
    <a:masterClrMapping/>
  </p:clrMapOvr>
  <p:hf hdr="0" ftr="0" dt="0"/>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82031448"/>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1572496"/>
      </p:ext>
    </p:extLst>
  </p:cSld>
  <p:clrMapOvr>
    <a:masterClrMapping/>
  </p:clrMapOvr>
  <p:transition xmlns:p14="http://schemas.microsoft.com/office/powerpoint/2010/main"/>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0756037"/>
      </p:ext>
    </p:extLst>
  </p:cSld>
  <p:clrMapOvr>
    <a:masterClrMapping/>
  </p:clrMapOvr>
  <p:transition xmlns:p14="http://schemas.microsoft.com/office/powerpoint/2010/main"/>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1523347650"/>
      </p:ext>
    </p:extLst>
  </p:cSld>
  <p:clrMapOvr>
    <a:masterClrMapping/>
  </p:clrMapOvr>
  <p:transition xmlns:p14="http://schemas.microsoft.com/office/powerpoint/2010/main"/>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5153761"/>
      </p:ext>
    </p:extLst>
  </p:cSld>
  <p:clrMapOvr>
    <a:masterClrMapping/>
  </p:clrMapOvr>
  <p:transition xmlns:p14="http://schemas.microsoft.com/office/powerpoint/2010/main"/>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1171397"/>
      </p:ext>
    </p:extLst>
  </p:cSld>
  <p:clrMapOvr>
    <a:masterClrMapping/>
  </p:clrMapOvr>
  <p:transition xmlns:p14="http://schemas.microsoft.com/office/powerpoint/2010/main"/>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33212800"/>
      </p:ext>
    </p:extLst>
  </p:cSld>
  <p:clrMapOvr>
    <a:masterClrMapping/>
  </p:clrMapOvr>
  <p:transition xmlns:p14="http://schemas.microsoft.com/office/powerpoint/2010/main"/>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6336558"/>
      </p:ext>
    </p:extLst>
  </p:cSld>
  <p:clrMapOvr>
    <a:masterClrMapping/>
  </p:clrMapOvr>
  <p:transition xmlns:p14="http://schemas.microsoft.com/office/powerpoint/2010/main"/>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4026066638"/>
      </p:ext>
    </p:extLst>
  </p:cSld>
  <p:clrMapOvr>
    <a:masterClrMapping/>
  </p:clrMapOvr>
  <p:transition xmlns:p14="http://schemas.microsoft.com/office/powerpoint/2010/main"/>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90439522"/>
      </p:ext>
    </p:extLst>
  </p:cSld>
  <p:clrMapOvr>
    <a:masterClrMapping/>
  </p:clrMapOvr>
  <p:transition xmlns:p14="http://schemas.microsoft.com/office/powerpoint/2010/main"/>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1048238"/>
      </p:ext>
    </p:extLst>
  </p:cSld>
  <p:clrMapOvr>
    <a:masterClrMapping/>
  </p:clrMapOvr>
  <p:transition xmlns:p14="http://schemas.microsoft.com/office/powerpoint/2010/main"/>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8995174"/>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86444592"/>
      </p:ext>
    </p:extLst>
  </p:cSld>
  <p:clrMapOvr>
    <a:masterClrMapping/>
  </p:clrMapOvr>
  <p:transition xmlns:p14="http://schemas.microsoft.com/office/powerpoint/2010/main"/>
</p:sldLayout>
</file>

<file path=ppt/slideLayouts/slideLayout3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8936708"/>
      </p:ext>
    </p:extLst>
  </p:cSld>
  <p:clrMapOvr>
    <a:masterClrMapping/>
  </p:clrMapOvr>
  <p:transition xmlns:p14="http://schemas.microsoft.com/office/powerpoint/2010/main"/>
</p:sldLayout>
</file>

<file path=ppt/slideLayouts/slideLayout32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518209600"/>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4" name="Rectangle 3"/>
          <p:cNvSpPr>
            <a:spLocks noChangeArrowheads="1"/>
          </p:cNvSpPr>
          <p:nvPr userDrawn="1">
            <p:custDataLst>
              <p:tags r:id="rId2"/>
            </p:custDataLst>
          </p:nvPr>
        </p:nvSpPr>
        <p:spPr bwMode="auto">
          <a:xfrm rot="16200000">
            <a:off x="73985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AF776FA2-ABF4-4944-B03B-9062A00B73AF}" type="slidenum">
              <a:rPr lang="en-US" sz="2000" i="1">
                <a:effectLst>
                  <a:outerShdw blurRad="38100" dist="38100" dir="2700000" algn="tl">
                    <a:srgbClr val="DDDDDD"/>
                  </a:outerShdw>
                </a:effectLst>
                <a:latin typeface="Courier New" pitchFamily="-107" charset="0"/>
                <a:ea typeface="ＭＳ Ｐゴシック" pitchFamily="-107" charset="-128"/>
                <a:cs typeface="ＭＳ Ｐゴシック" pitchFamily="-107" charset="-128"/>
              </a:rPr>
              <a:pPr defTabSz="912667" eaLnBrk="0" hangingPunct="0">
                <a:defRPr/>
              </a:pPr>
              <a:t>‹#›</a:t>
            </a:fld>
            <a:r>
              <a:rPr lang="en-US">
                <a:solidFill>
                  <a:srgbClr val="808080"/>
                </a:solidFill>
                <a:latin typeface="Arial" pitchFamily="-107" charset="0"/>
                <a:ea typeface="ＭＳ Ｐゴシック" pitchFamily="-107" charset="-128"/>
                <a:cs typeface="ＭＳ Ｐゴシック" pitchFamily="-107" charset="-128"/>
              </a:rPr>
              <a:t> - </a:t>
            </a:r>
            <a:r>
              <a:rPr lang="en-US" sz="1100">
                <a:solidFill>
                  <a:srgbClr val="969696"/>
                </a:solidFill>
                <a:latin typeface="Arial" pitchFamily="-107" charset="0"/>
                <a:ea typeface="ＭＳ Ｐゴシック" pitchFamily="-107" charset="-128"/>
                <a:cs typeface="ＭＳ Ｐゴシック" pitchFamily="-107" charset="-128"/>
              </a:rPr>
              <a:t>Lectures.GersteinLab.org</a:t>
            </a:r>
            <a:r>
              <a:rPr lang="en-US" sz="600" b="0">
                <a:solidFill>
                  <a:srgbClr val="808080"/>
                </a:solidFill>
                <a:latin typeface="Arial" pitchFamily="-107" charset="0"/>
                <a:ea typeface="ＭＳ Ｐゴシック" pitchFamily="-107" charset="-128"/>
                <a:cs typeface="ＭＳ Ｐゴシック" pitchFamily="-107" charset="-128"/>
              </a:rPr>
              <a:t> </a:t>
            </a:r>
            <a:r>
              <a:rPr lang="en-US" sz="500" b="0">
                <a:latin typeface="Arial" pitchFamily="-107" charset="0"/>
                <a:ea typeface="ＭＳ Ｐゴシック" pitchFamily="-107" charset="-128"/>
                <a:cs typeface="ＭＳ Ｐゴシック" pitchFamily="-107"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52442569"/>
      </p:ext>
    </p:extLst>
  </p:cSld>
  <p:clrMapOvr>
    <a:masterClrMapping/>
  </p:clrMapOvr>
  <p:transition xmlns:p14="http://schemas.microsoft.com/office/powerpoint/2010/main"/>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3" name="Rectangle 2"/>
          <p:cNvSpPr>
            <a:spLocks noChangeArrowheads="1"/>
          </p:cNvSpPr>
          <p:nvPr userDrawn="1">
            <p:custDataLst>
              <p:tags r:id="rId2"/>
            </p:custDataLst>
          </p:nvPr>
        </p:nvSpPr>
        <p:spPr bwMode="auto">
          <a:xfrm rot="16200000">
            <a:off x="73985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BECCC32E-A50B-2849-ACDD-3DFF17305859}" type="slidenum">
              <a:rPr lang="en-US" sz="2000" i="1">
                <a:effectLst>
                  <a:outerShdw blurRad="38100" dist="38100" dir="2700000" algn="tl">
                    <a:srgbClr val="DDDDDD"/>
                  </a:outerShdw>
                </a:effectLst>
                <a:latin typeface="Courier New" pitchFamily="-107" charset="0"/>
                <a:ea typeface="ＭＳ Ｐゴシック" pitchFamily="-107" charset="-128"/>
                <a:cs typeface="ＭＳ Ｐゴシック" pitchFamily="-107" charset="-128"/>
              </a:rPr>
              <a:pPr defTabSz="912667" eaLnBrk="0" hangingPunct="0">
                <a:defRPr/>
              </a:pPr>
              <a:t>‹#›</a:t>
            </a:fld>
            <a:r>
              <a:rPr lang="en-US">
                <a:solidFill>
                  <a:srgbClr val="808080"/>
                </a:solidFill>
                <a:latin typeface="Arial" pitchFamily="-107" charset="0"/>
                <a:ea typeface="ＭＳ Ｐゴシック" pitchFamily="-107" charset="-128"/>
                <a:cs typeface="ＭＳ Ｐゴシック" pitchFamily="-107" charset="-128"/>
              </a:rPr>
              <a:t> - </a:t>
            </a:r>
            <a:r>
              <a:rPr lang="en-US" sz="1100">
                <a:solidFill>
                  <a:srgbClr val="969696"/>
                </a:solidFill>
                <a:latin typeface="Arial" pitchFamily="-107" charset="0"/>
                <a:ea typeface="ＭＳ Ｐゴシック" pitchFamily="-107" charset="-128"/>
                <a:cs typeface="ＭＳ Ｐゴシック" pitchFamily="-107" charset="-128"/>
              </a:rPr>
              <a:t>Lectures.GersteinLab.org</a:t>
            </a:r>
            <a:r>
              <a:rPr lang="en-US" sz="600" b="0">
                <a:solidFill>
                  <a:srgbClr val="808080"/>
                </a:solidFill>
                <a:latin typeface="Arial" pitchFamily="-107" charset="0"/>
                <a:ea typeface="ＭＳ Ｐゴシック" pitchFamily="-107" charset="-128"/>
                <a:cs typeface="ＭＳ Ｐゴシック" pitchFamily="-107" charset="-128"/>
              </a:rPr>
              <a:t> </a:t>
            </a:r>
            <a:r>
              <a:rPr lang="en-US" sz="500" b="0">
                <a:latin typeface="Arial" pitchFamily="-107" charset="0"/>
                <a:ea typeface="ＭＳ Ｐゴシック" pitchFamily="-107" charset="-128"/>
                <a:cs typeface="ＭＳ Ｐゴシック" pitchFamily="-107" charset="-128"/>
              </a:rPr>
              <a:t>(c) '09</a:t>
            </a:r>
          </a:p>
        </p:txBody>
      </p:sp>
    </p:spTree>
    <p:extLst>
      <p:ext uri="{BB962C8B-B14F-4D97-AF65-F5344CB8AC3E}">
        <p14:creationId xmlns:p14="http://schemas.microsoft.com/office/powerpoint/2010/main" val="3827636164"/>
      </p:ext>
    </p:extLst>
  </p:cSld>
  <p:clrMapOvr>
    <a:masterClrMapping/>
  </p:clrMapOvr>
  <p:transition xmlns:p14="http://schemas.microsoft.com/office/powerpoint/2010/main"/>
</p:sldLayout>
</file>

<file path=ppt/slideLayouts/slideLayout3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38AC7F91-62C9-514F-BC78-A14958C68C4C}" type="slidenum">
              <a:rPr lang="en-US"/>
              <a:pPr>
                <a:defRPr/>
              </a:pPr>
              <a:t>‹#›</a:t>
            </a:fld>
            <a:endParaRPr lang="en-US"/>
          </a:p>
        </p:txBody>
      </p:sp>
    </p:spTree>
    <p:extLst>
      <p:ext uri="{BB962C8B-B14F-4D97-AF65-F5344CB8AC3E}">
        <p14:creationId xmlns:p14="http://schemas.microsoft.com/office/powerpoint/2010/main" val="2727395548"/>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CD84EED4-1B02-0247-A4A6-3398FF467BC2}" type="slidenum">
              <a:rPr lang="en-US"/>
              <a:pPr>
                <a:defRPr/>
              </a:pPr>
              <a:t>‹#›</a:t>
            </a:fld>
            <a:endParaRPr lang="en-US"/>
          </a:p>
        </p:txBody>
      </p:sp>
    </p:spTree>
    <p:extLst>
      <p:ext uri="{BB962C8B-B14F-4D97-AF65-F5344CB8AC3E}">
        <p14:creationId xmlns:p14="http://schemas.microsoft.com/office/powerpoint/2010/main" val="3858301762"/>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08C1885C-DFB6-9C49-81C3-01E269035BB4}" type="slidenum">
              <a:rPr lang="en-US"/>
              <a:pPr>
                <a:defRPr/>
              </a:pPr>
              <a:t>‹#›</a:t>
            </a:fld>
            <a:endParaRPr lang="en-US"/>
          </a:p>
        </p:txBody>
      </p:sp>
    </p:spTree>
    <p:extLst>
      <p:ext uri="{BB962C8B-B14F-4D97-AF65-F5344CB8AC3E}">
        <p14:creationId xmlns:p14="http://schemas.microsoft.com/office/powerpoint/2010/main" val="9401192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custDataLst>
              <p:tags r:id="rId2"/>
            </p:custDataLst>
          </p:nvPr>
        </p:nvSpPr>
        <p:spPr>
          <a:ln/>
        </p:spPr>
        <p:txBody>
          <a:bodyPr/>
          <a:lstStyle>
            <a:lvl1pPr>
              <a:defRPr/>
            </a:lvl1pPr>
          </a:lstStyle>
          <a:p>
            <a:pPr>
              <a:defRPr/>
            </a:pPr>
            <a:fld id="{EF92E849-55B0-A24D-BFCB-3FE640A7CF30}" type="slidenum">
              <a:rPr lang="en-US"/>
              <a:pPr>
                <a:defRPr/>
              </a:pPr>
              <a:t>‹#›</a:t>
            </a:fld>
            <a:endParaRPr lang="en-US"/>
          </a:p>
        </p:txBody>
      </p:sp>
    </p:spTree>
    <p:extLst>
      <p:ext uri="{BB962C8B-B14F-4D97-AF65-F5344CB8AC3E}">
        <p14:creationId xmlns:p14="http://schemas.microsoft.com/office/powerpoint/2010/main" val="1991235769"/>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custDataLst>
              <p:tags r:id="rId2"/>
            </p:custDataLst>
          </p:nvPr>
        </p:nvSpPr>
        <p:spPr>
          <a:ln/>
        </p:spPr>
        <p:txBody>
          <a:bodyPr/>
          <a:lstStyle>
            <a:lvl1pPr>
              <a:defRPr/>
            </a:lvl1pPr>
          </a:lstStyle>
          <a:p>
            <a:pPr>
              <a:defRPr/>
            </a:pPr>
            <a:fld id="{C7CB7ACF-3FB8-9B48-A5ED-4ECA097CEA97}" type="slidenum">
              <a:rPr lang="en-US"/>
              <a:pPr>
                <a:defRPr/>
              </a:pPr>
              <a:t>‹#›</a:t>
            </a:fld>
            <a:endParaRPr lang="en-US"/>
          </a:p>
        </p:txBody>
      </p:sp>
    </p:spTree>
    <p:extLst>
      <p:ext uri="{BB962C8B-B14F-4D97-AF65-F5344CB8AC3E}">
        <p14:creationId xmlns:p14="http://schemas.microsoft.com/office/powerpoint/2010/main" val="167761368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custDataLst>
              <p:tags r:id="rId2"/>
            </p:custDataLst>
          </p:nvPr>
        </p:nvSpPr>
        <p:spPr>
          <a:ln/>
        </p:spPr>
        <p:txBody>
          <a:bodyPr/>
          <a:lstStyle>
            <a:lvl1pPr>
              <a:defRPr/>
            </a:lvl1pPr>
          </a:lstStyle>
          <a:p>
            <a:pPr>
              <a:defRPr/>
            </a:pPr>
            <a:fld id="{ECCB9A5F-A913-B240-BEB3-5D072F29BA7B}" type="slidenum">
              <a:rPr lang="en-US"/>
              <a:pPr>
                <a:defRPr/>
              </a:pPr>
              <a:t>‹#›</a:t>
            </a:fld>
            <a:endParaRPr lang="en-US"/>
          </a:p>
        </p:txBody>
      </p:sp>
    </p:spTree>
    <p:extLst>
      <p:ext uri="{BB962C8B-B14F-4D97-AF65-F5344CB8AC3E}">
        <p14:creationId xmlns:p14="http://schemas.microsoft.com/office/powerpoint/2010/main" val="10418314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7177340"/>
      </p:ext>
    </p:extLst>
  </p:cSld>
  <p:clrMapOvr>
    <a:masterClrMapping/>
  </p:clrMapOvr>
  <p:transition xmlns:p14="http://schemas.microsoft.com/office/powerpoint/2010/main"/>
</p:sldLayout>
</file>

<file path=ppt/slideLayouts/slideLayout3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custDataLst>
              <p:tags r:id="rId2"/>
            </p:custDataLst>
          </p:nvPr>
        </p:nvSpPr>
        <p:spPr>
          <a:ln/>
        </p:spPr>
        <p:txBody>
          <a:bodyPr/>
          <a:lstStyle>
            <a:lvl1pPr>
              <a:defRPr/>
            </a:lvl1pPr>
          </a:lstStyle>
          <a:p>
            <a:pPr>
              <a:defRPr/>
            </a:pPr>
            <a:fld id="{E354C98C-BA2C-1A4C-9853-D3DF449D7151}" type="slidenum">
              <a:rPr lang="en-US"/>
              <a:pPr>
                <a:defRPr/>
              </a:pPr>
              <a:t>‹#›</a:t>
            </a:fld>
            <a:endParaRPr lang="en-US"/>
          </a:p>
        </p:txBody>
      </p:sp>
    </p:spTree>
    <p:extLst>
      <p:ext uri="{BB962C8B-B14F-4D97-AF65-F5344CB8AC3E}">
        <p14:creationId xmlns:p14="http://schemas.microsoft.com/office/powerpoint/2010/main" val="163715999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custDataLst>
              <p:tags r:id="rId2"/>
            </p:custDataLst>
          </p:nvPr>
        </p:nvSpPr>
        <p:spPr>
          <a:ln/>
        </p:spPr>
        <p:txBody>
          <a:bodyPr/>
          <a:lstStyle>
            <a:lvl1pPr>
              <a:defRPr/>
            </a:lvl1pPr>
          </a:lstStyle>
          <a:p>
            <a:pPr>
              <a:defRPr/>
            </a:pPr>
            <a:fld id="{98356E96-B534-6341-BBE3-A5B48DA29A89}" type="slidenum">
              <a:rPr lang="en-US"/>
              <a:pPr>
                <a:defRPr/>
              </a:pPr>
              <a:t>‹#›</a:t>
            </a:fld>
            <a:endParaRPr lang="en-US"/>
          </a:p>
        </p:txBody>
      </p:sp>
    </p:spTree>
    <p:extLst>
      <p:ext uri="{BB962C8B-B14F-4D97-AF65-F5344CB8AC3E}">
        <p14:creationId xmlns:p14="http://schemas.microsoft.com/office/powerpoint/2010/main" val="4134471486"/>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custDataLst>
              <p:tags r:id="rId2"/>
            </p:custDataLst>
          </p:nvPr>
        </p:nvSpPr>
        <p:spPr>
          <a:ln/>
        </p:spPr>
        <p:txBody>
          <a:bodyPr/>
          <a:lstStyle>
            <a:lvl1pPr>
              <a:defRPr/>
            </a:lvl1pPr>
          </a:lstStyle>
          <a:p>
            <a:pPr>
              <a:defRPr/>
            </a:pPr>
            <a:fld id="{AA2A73BE-C4F1-F442-A2FD-CC8FB4155169}" type="slidenum">
              <a:rPr lang="en-US"/>
              <a:pPr>
                <a:defRPr/>
              </a:pPr>
              <a:t>‹#›</a:t>
            </a:fld>
            <a:endParaRPr lang="en-US"/>
          </a:p>
        </p:txBody>
      </p:sp>
    </p:spTree>
    <p:extLst>
      <p:ext uri="{BB962C8B-B14F-4D97-AF65-F5344CB8AC3E}">
        <p14:creationId xmlns:p14="http://schemas.microsoft.com/office/powerpoint/2010/main" val="35266792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BE0B7F86-A434-F945-BFD3-80EE89AD2D3B}" type="slidenum">
              <a:rPr lang="en-US"/>
              <a:pPr>
                <a:defRPr/>
              </a:pPr>
              <a:t>‹#›</a:t>
            </a:fld>
            <a:endParaRPr lang="en-US"/>
          </a:p>
        </p:txBody>
      </p:sp>
    </p:spTree>
    <p:extLst>
      <p:ext uri="{BB962C8B-B14F-4D97-AF65-F5344CB8AC3E}">
        <p14:creationId xmlns:p14="http://schemas.microsoft.com/office/powerpoint/2010/main" val="1004766391"/>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49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F7C14B67-68DE-F14C-B2EA-4AACE8096671}" type="slidenum">
              <a:rPr lang="en-US"/>
              <a:pPr>
                <a:defRPr/>
              </a:pPr>
              <a:t>‹#›</a:t>
            </a:fld>
            <a:endParaRPr lang="en-US"/>
          </a:p>
        </p:txBody>
      </p:sp>
    </p:spTree>
    <p:extLst>
      <p:ext uri="{BB962C8B-B14F-4D97-AF65-F5344CB8AC3E}">
        <p14:creationId xmlns:p14="http://schemas.microsoft.com/office/powerpoint/2010/main" val="410586164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McK Title Elements"/>
          <p:cNvGrpSpPr>
            <a:grpSpLocks/>
          </p:cNvGrpSpPr>
          <p:nvPr>
            <p:custDataLst>
              <p:tags r:id="rId1"/>
            </p:custDataLst>
          </p:nvPr>
        </p:nvGrpSpPr>
        <p:grpSpPr bwMode="auto">
          <a:xfrm>
            <a:off x="2693988" y="2182813"/>
            <a:ext cx="5129212" cy="4602162"/>
            <a:chOff x="1663" y="1348"/>
            <a:chExt cx="3167" cy="2841"/>
          </a:xfrm>
        </p:grpSpPr>
        <p:sp>
          <p:nvSpPr>
            <p:cNvPr id="5" name="McK Confidential" hidden="1"/>
            <p:cNvSpPr txBox="1">
              <a:spLocks noChangeArrowheads="1"/>
            </p:cNvSpPr>
            <p:nvPr userDrawn="1"/>
          </p:nvSpPr>
          <p:spPr bwMode="auto">
            <a:xfrm>
              <a:off x="1663" y="1348"/>
              <a:ext cx="93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lgn="l" defTabSz="933450" eaLnBrk="0" hangingPunct="0">
                <a:defRPr sz="2400">
                  <a:solidFill>
                    <a:schemeClr val="tx1"/>
                  </a:solidFill>
                  <a:latin typeface="Times New Roman" charset="0"/>
                  <a:ea typeface="ＭＳ Ｐゴシック" charset="0"/>
                </a:defRPr>
              </a:lvl1pPr>
              <a:lvl2pPr marL="466725" algn="l" defTabSz="933450" eaLnBrk="0" hangingPunct="0">
                <a:defRPr sz="2400">
                  <a:solidFill>
                    <a:schemeClr val="tx1"/>
                  </a:solidFill>
                  <a:latin typeface="Times New Roman" charset="0"/>
                  <a:ea typeface="ＭＳ Ｐゴシック" charset="0"/>
                </a:defRPr>
              </a:lvl2pPr>
              <a:lvl3pPr marL="933450" algn="l" defTabSz="933450" eaLnBrk="0" hangingPunct="0">
                <a:defRPr sz="2400">
                  <a:solidFill>
                    <a:schemeClr val="tx1"/>
                  </a:solidFill>
                  <a:latin typeface="Times New Roman" charset="0"/>
                  <a:ea typeface="ＭＳ Ｐゴシック" charset="0"/>
                </a:defRPr>
              </a:lvl3pPr>
              <a:lvl4pPr marL="1400175" algn="l" defTabSz="933450" eaLnBrk="0" hangingPunct="0">
                <a:defRPr sz="2400">
                  <a:solidFill>
                    <a:schemeClr val="tx1"/>
                  </a:solidFill>
                  <a:latin typeface="Times New Roman" charset="0"/>
                  <a:ea typeface="ＭＳ Ｐゴシック" charset="0"/>
                </a:defRPr>
              </a:lvl4pPr>
              <a:lvl5pPr marL="1865313" algn="l"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smtClean="0">
                  <a:solidFill>
                    <a:srgbClr val="000000"/>
                  </a:solidFill>
                  <a:latin typeface="Arial" charset="0"/>
                  <a:cs typeface="+mn-cs"/>
                </a:rPr>
                <a:t>CONFIDENTIAL</a:t>
              </a:r>
            </a:p>
          </p:txBody>
        </p:sp>
        <p:sp>
          <p:nvSpPr>
            <p:cNvPr id="6" name="McK Document" hidden="1"/>
            <p:cNvSpPr txBox="1">
              <a:spLocks noChangeArrowheads="1"/>
            </p:cNvSpPr>
            <p:nvPr userDrawn="1"/>
          </p:nvSpPr>
          <p:spPr bwMode="auto">
            <a:xfrm>
              <a:off x="1663" y="3031"/>
              <a:ext cx="3167"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lvl1pPr algn="l" defTabSz="933450" eaLnBrk="0" hangingPunct="0">
                <a:defRPr sz="2400">
                  <a:solidFill>
                    <a:schemeClr val="tx1"/>
                  </a:solidFill>
                  <a:latin typeface="Times New Roman" charset="0"/>
                  <a:ea typeface="ＭＳ Ｐゴシック" charset="0"/>
                </a:defRPr>
              </a:lvl1pPr>
              <a:lvl2pPr marL="466725" algn="l" defTabSz="933450" eaLnBrk="0" hangingPunct="0">
                <a:defRPr sz="2400">
                  <a:solidFill>
                    <a:schemeClr val="tx1"/>
                  </a:solidFill>
                  <a:latin typeface="Times New Roman" charset="0"/>
                  <a:ea typeface="ＭＳ Ｐゴシック" charset="0"/>
                </a:defRPr>
              </a:lvl2pPr>
              <a:lvl3pPr marL="933450" algn="l" defTabSz="933450" eaLnBrk="0" hangingPunct="0">
                <a:defRPr sz="2400">
                  <a:solidFill>
                    <a:schemeClr val="tx1"/>
                  </a:solidFill>
                  <a:latin typeface="Times New Roman" charset="0"/>
                  <a:ea typeface="ＭＳ Ｐゴシック" charset="0"/>
                </a:defRPr>
              </a:lvl3pPr>
              <a:lvl4pPr marL="1400175" algn="l" defTabSz="933450" eaLnBrk="0" hangingPunct="0">
                <a:defRPr sz="2400">
                  <a:solidFill>
                    <a:schemeClr val="tx1"/>
                  </a:solidFill>
                  <a:latin typeface="Times New Roman" charset="0"/>
                  <a:ea typeface="ＭＳ Ｐゴシック" charset="0"/>
                </a:defRPr>
              </a:lvl4pPr>
              <a:lvl5pPr marL="1865313" algn="l"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smtClean="0">
                  <a:solidFill>
                    <a:srgbClr val="000000"/>
                  </a:solidFill>
                  <a:latin typeface="Arial" charset="0"/>
                  <a:cs typeface="+mn-cs"/>
                </a:rPr>
                <a:t>Document</a:t>
              </a:r>
            </a:p>
          </p:txBody>
        </p:sp>
        <p:sp>
          <p:nvSpPr>
            <p:cNvPr id="7" name="McK Date" hidden="1"/>
            <p:cNvSpPr txBox="1">
              <a:spLocks noChangeArrowheads="1"/>
            </p:cNvSpPr>
            <p:nvPr userDrawn="1"/>
          </p:nvSpPr>
          <p:spPr bwMode="auto">
            <a:xfrm>
              <a:off x="1663" y="3216"/>
              <a:ext cx="3167"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lgn="l" defTabSz="933450" eaLnBrk="0" hangingPunct="0">
                <a:defRPr sz="2400">
                  <a:solidFill>
                    <a:schemeClr val="tx1"/>
                  </a:solidFill>
                  <a:latin typeface="Times New Roman" charset="0"/>
                  <a:ea typeface="ＭＳ Ｐゴシック" charset="0"/>
                </a:defRPr>
              </a:lvl1pPr>
              <a:lvl2pPr marL="466725" algn="l" defTabSz="933450" eaLnBrk="0" hangingPunct="0">
                <a:defRPr sz="2400">
                  <a:solidFill>
                    <a:schemeClr val="tx1"/>
                  </a:solidFill>
                  <a:latin typeface="Times New Roman" charset="0"/>
                  <a:ea typeface="ＭＳ Ｐゴシック" charset="0"/>
                </a:defRPr>
              </a:lvl2pPr>
              <a:lvl3pPr marL="933450" algn="l" defTabSz="933450" eaLnBrk="0" hangingPunct="0">
                <a:defRPr sz="2400">
                  <a:solidFill>
                    <a:schemeClr val="tx1"/>
                  </a:solidFill>
                  <a:latin typeface="Times New Roman" charset="0"/>
                  <a:ea typeface="ＭＳ Ｐゴシック" charset="0"/>
                </a:defRPr>
              </a:lvl3pPr>
              <a:lvl4pPr marL="1400175" algn="l" defTabSz="933450" eaLnBrk="0" hangingPunct="0">
                <a:defRPr sz="2400">
                  <a:solidFill>
                    <a:schemeClr val="tx1"/>
                  </a:solidFill>
                  <a:latin typeface="Times New Roman" charset="0"/>
                  <a:ea typeface="ＭＳ Ｐゴシック" charset="0"/>
                </a:defRPr>
              </a:lvl4pPr>
              <a:lvl5pPr marL="1865313" algn="l"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smtClean="0">
                  <a:solidFill>
                    <a:srgbClr val="000000"/>
                  </a:solidFill>
                  <a:latin typeface="Arial" charset="0"/>
                  <a:cs typeface="+mn-cs"/>
                </a:rPr>
                <a:t>Date</a:t>
              </a:r>
            </a:p>
          </p:txBody>
        </p:sp>
        <p:sp>
          <p:nvSpPr>
            <p:cNvPr id="8" name="McK Disclaimer" hidden="1"/>
            <p:cNvSpPr>
              <a:spLocks noChangeArrowheads="1"/>
            </p:cNvSpPr>
            <p:nvPr userDrawn="1">
              <p:custDataLst>
                <p:tags r:id="rId3"/>
              </p:custDataLst>
            </p:nvPr>
          </p:nvSpPr>
          <p:spPr bwMode="auto">
            <a:xfrm>
              <a:off x="1663" y="3762"/>
              <a:ext cx="2391" cy="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defTabSz="820607" eaLnBrk="0" hangingPunct="0">
                <a:defRPr/>
              </a:pPr>
              <a:r>
                <a:rPr lang="en-US" sz="900" b="0">
                  <a:solidFill>
                    <a:srgbClr val="000000"/>
                  </a:solidFill>
                  <a:cs typeface="+mn-cs"/>
                </a:rPr>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grpSp>
      <p:sp>
        <p:nvSpPr>
          <p:cNvPr id="5085192" name="Rectangle 8"/>
          <p:cNvSpPr>
            <a:spLocks noGrp="1" noChangeArrowheads="1"/>
          </p:cNvSpPr>
          <p:nvPr>
            <p:ph type="ctrTitle"/>
          </p:nvPr>
        </p:nvSpPr>
        <p:spPr>
          <a:xfrm>
            <a:off x="2693988" y="2757489"/>
            <a:ext cx="5129212" cy="369332"/>
          </a:xfrm>
        </p:spPr>
        <p:txBody>
          <a:bodyPr/>
          <a:lstStyle>
            <a:lvl1pPr>
              <a:defRPr sz="2400" b="0"/>
            </a:lvl1pPr>
          </a:lstStyle>
          <a:p>
            <a:pPr lvl="0"/>
            <a:r>
              <a:rPr lang="en-US" noProof="0" smtClean="0"/>
              <a:t>Click to edit Master title style</a:t>
            </a:r>
          </a:p>
        </p:txBody>
      </p:sp>
      <p:sp>
        <p:nvSpPr>
          <p:cNvPr id="5085193" name="Rectangle 9"/>
          <p:cNvSpPr>
            <a:spLocks noGrp="1" noChangeArrowheads="1"/>
          </p:cNvSpPr>
          <p:nvPr>
            <p:ph type="subTitle" idx="1"/>
          </p:nvPr>
        </p:nvSpPr>
        <p:spPr>
          <a:xfrm>
            <a:off x="2693988" y="3962400"/>
            <a:ext cx="5129212" cy="215444"/>
          </a:xfrm>
        </p:spPr>
        <p:txBody>
          <a:bodyPr/>
          <a:lstStyle>
            <a:lvl1pPr>
              <a:defRPr sz="1400"/>
            </a:lvl1pPr>
          </a:lstStyle>
          <a:p>
            <a:pPr lvl="0"/>
            <a:r>
              <a:rPr lang="en-US" noProof="0" smtClean="0"/>
              <a:t>Click to edit Master subtitle style</a:t>
            </a:r>
          </a:p>
        </p:txBody>
      </p:sp>
      <p:sp>
        <p:nvSpPr>
          <p:cNvPr id="9" name="doc id"/>
          <p:cNvSpPr>
            <a:spLocks noGrp="1" noChangeArrowheads="1"/>
          </p:cNvSpPr>
          <p:nvPr>
            <p:ph type="ftr" sz="quarter" idx="10"/>
            <p:custDataLst>
              <p:tags r:id="rId2"/>
            </p:custDataLst>
          </p:nvPr>
        </p:nvSpPr>
        <p:spPr bwMode="auto">
          <a:xfrm>
            <a:off x="8915400" y="36521"/>
            <a:ext cx="0" cy="12311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12667">
              <a:defRPr sz="800" b="0">
                <a:solidFill>
                  <a:srgbClr val="000000"/>
                </a:solidFill>
                <a:cs typeface="+mn-cs"/>
              </a:defRPr>
            </a:lvl1pPr>
          </a:lstStyle>
          <a:p>
            <a:pPr>
              <a:defRPr/>
            </a:pPr>
            <a:endParaRPr lang="de-DE"/>
          </a:p>
        </p:txBody>
      </p:sp>
    </p:spTree>
    <p:extLst>
      <p:ext uri="{BB962C8B-B14F-4D97-AF65-F5344CB8AC3E}">
        <p14:creationId xmlns:p14="http://schemas.microsoft.com/office/powerpoint/2010/main" val="2219623747"/>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319A2554-3329-A143-ACA4-B975168E11AD}" type="slidenum">
              <a:rPr lang="en-US"/>
              <a:pPr>
                <a:defRPr/>
              </a:pPr>
              <a:t>‹#›</a:t>
            </a:fld>
            <a:endParaRPr lang="en-US"/>
          </a:p>
        </p:txBody>
      </p:sp>
    </p:spTree>
    <p:extLst>
      <p:ext uri="{BB962C8B-B14F-4D97-AF65-F5344CB8AC3E}">
        <p14:creationId xmlns:p14="http://schemas.microsoft.com/office/powerpoint/2010/main" val="2500508810"/>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23110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099132"/>
            <a:ext cx="7772400" cy="30777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CF50AE13-5B59-6844-9DE0-45BE26AABB79}" type="slidenum">
              <a:rPr lang="en-US"/>
              <a:pPr>
                <a:defRPr/>
              </a:pPr>
              <a:t>‹#›</a:t>
            </a:fld>
            <a:endParaRPr lang="en-US"/>
          </a:p>
        </p:txBody>
      </p:sp>
    </p:spTree>
    <p:extLst>
      <p:ext uri="{BB962C8B-B14F-4D97-AF65-F5344CB8AC3E}">
        <p14:creationId xmlns:p14="http://schemas.microsoft.com/office/powerpoint/2010/main" val="2358132400"/>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5418" y="1298582"/>
            <a:ext cx="4319587"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7404" y="1298582"/>
            <a:ext cx="4321175"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A7369999-18E1-FD44-9982-0E57BA6A661B}" type="slidenum">
              <a:rPr lang="en-US"/>
              <a:pPr>
                <a:defRPr/>
              </a:pPr>
              <a:t>‹#›</a:t>
            </a:fld>
            <a:endParaRPr lang="en-US"/>
          </a:p>
        </p:txBody>
      </p:sp>
    </p:spTree>
    <p:extLst>
      <p:ext uri="{BB962C8B-B14F-4D97-AF65-F5344CB8AC3E}">
        <p14:creationId xmlns:p14="http://schemas.microsoft.com/office/powerpoint/2010/main" val="3603780578"/>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1746"/>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36212"/>
            <a:ext cx="4040188" cy="738664"/>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83"/>
            <a:ext cx="4040188" cy="14459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436212"/>
            <a:ext cx="4041775" cy="738664"/>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83"/>
            <a:ext cx="4041775" cy="14459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custDataLst>
              <p:tags r:id="rId1"/>
            </p:custDataLst>
          </p:nvPr>
        </p:nvSpPr>
        <p:spPr/>
        <p:txBody>
          <a:bodyPr/>
          <a:lstStyle>
            <a:lvl1pPr>
              <a:defRPr>
                <a:cs typeface="ＭＳ Ｐゴシック" charset="0"/>
              </a:defRPr>
            </a:lvl1pPr>
          </a:lstStyle>
          <a:p>
            <a:pPr>
              <a:defRPr/>
            </a:pPr>
            <a:fld id="{796584D6-F7E8-864A-BA15-399C798BBECA}" type="slidenum">
              <a:rPr lang="en-US"/>
              <a:pPr>
                <a:defRPr/>
              </a:pPr>
              <a:t>‹#›</a:t>
            </a:fld>
            <a:endParaRPr lang="en-US"/>
          </a:p>
        </p:txBody>
      </p:sp>
    </p:spTree>
    <p:extLst>
      <p:ext uri="{BB962C8B-B14F-4D97-AF65-F5344CB8AC3E}">
        <p14:creationId xmlns:p14="http://schemas.microsoft.com/office/powerpoint/2010/main" val="2516159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8181299"/>
      </p:ext>
    </p:extLst>
  </p:cSld>
  <p:clrMapOvr>
    <a:masterClrMapping/>
  </p:clrMapOvr>
  <p:transition xmlns:p14="http://schemas.microsoft.com/office/powerpoint/2010/main"/>
</p:sldLayout>
</file>

<file path=ppt/slideLayouts/slideLayout3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custDataLst>
              <p:tags r:id="rId1"/>
            </p:custDataLst>
          </p:nvPr>
        </p:nvSpPr>
        <p:spPr/>
        <p:txBody>
          <a:bodyPr/>
          <a:lstStyle>
            <a:lvl1pPr>
              <a:defRPr>
                <a:cs typeface="ＭＳ Ｐゴシック" charset="0"/>
              </a:defRPr>
            </a:lvl1pPr>
          </a:lstStyle>
          <a:p>
            <a:pPr>
              <a:defRPr/>
            </a:pPr>
            <a:fld id="{3B6A1AEA-6D1E-0D44-9005-CB74D5F86B94}" type="slidenum">
              <a:rPr lang="en-US"/>
              <a:pPr>
                <a:defRPr/>
              </a:pPr>
              <a:t>‹#›</a:t>
            </a:fld>
            <a:endParaRPr lang="en-US"/>
          </a:p>
        </p:txBody>
      </p:sp>
    </p:spTree>
    <p:extLst>
      <p:ext uri="{BB962C8B-B14F-4D97-AF65-F5344CB8AC3E}">
        <p14:creationId xmlns:p14="http://schemas.microsoft.com/office/powerpoint/2010/main" val="819765944"/>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lvl1pPr>
              <a:defRPr>
                <a:cs typeface="ＭＳ Ｐゴシック" charset="0"/>
              </a:defRPr>
            </a:lvl1pPr>
          </a:lstStyle>
          <a:p>
            <a:pPr>
              <a:defRPr/>
            </a:pPr>
            <a:fld id="{77CB4C69-3E59-1642-A129-23DF4349E877}" type="slidenum">
              <a:rPr lang="en-US"/>
              <a:pPr>
                <a:defRPr/>
              </a:pPr>
              <a:t>‹#›</a:t>
            </a:fld>
            <a:endParaRPr lang="en-US"/>
          </a:p>
        </p:txBody>
      </p:sp>
    </p:spTree>
    <p:extLst>
      <p:ext uri="{BB962C8B-B14F-4D97-AF65-F5344CB8AC3E}">
        <p14:creationId xmlns:p14="http://schemas.microsoft.com/office/powerpoint/2010/main" val="73097258"/>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819555"/>
            <a:ext cx="3008313" cy="61555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21480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A06E8215-EE37-FD48-9C20-70A452C8A244}" type="slidenum">
              <a:rPr lang="en-US"/>
              <a:pPr>
                <a:defRPr/>
              </a:pPr>
              <a:t>‹#›</a:t>
            </a:fld>
            <a:endParaRPr lang="en-US"/>
          </a:p>
        </p:txBody>
      </p:sp>
    </p:spTree>
    <p:extLst>
      <p:ext uri="{BB962C8B-B14F-4D97-AF65-F5344CB8AC3E}">
        <p14:creationId xmlns:p14="http://schemas.microsoft.com/office/powerpoint/2010/main" val="1168699912"/>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59569"/>
            <a:ext cx="5486400" cy="30777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83"/>
            <a:ext cx="5486400" cy="984885"/>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21480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D038877F-2D5D-E046-B5C6-C441E8AB878A}" type="slidenum">
              <a:rPr lang="en-US"/>
              <a:pPr>
                <a:defRPr/>
              </a:pPr>
              <a:t>‹#›</a:t>
            </a:fld>
            <a:endParaRPr lang="en-US"/>
          </a:p>
        </p:txBody>
      </p:sp>
    </p:spTree>
    <p:extLst>
      <p:ext uri="{BB962C8B-B14F-4D97-AF65-F5344CB8AC3E}">
        <p14:creationId xmlns:p14="http://schemas.microsoft.com/office/powerpoint/2010/main" val="2357427464"/>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963924" y="1298577"/>
            <a:ext cx="2954655" cy="1222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6CDD128C-6BF0-7241-ABF2-4C06089AE1BA}" type="slidenum">
              <a:rPr lang="en-US"/>
              <a:pPr>
                <a:defRPr/>
              </a:pPr>
              <a:t>‹#›</a:t>
            </a:fld>
            <a:endParaRPr lang="en-US"/>
          </a:p>
        </p:txBody>
      </p:sp>
    </p:spTree>
    <p:extLst>
      <p:ext uri="{BB962C8B-B14F-4D97-AF65-F5344CB8AC3E}">
        <p14:creationId xmlns:p14="http://schemas.microsoft.com/office/powerpoint/2010/main" val="3450483940"/>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33805" y="234950"/>
            <a:ext cx="584775" cy="228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90165" y="234950"/>
            <a:ext cx="1477328" cy="228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196D8561-F167-864A-8813-5719FCDE3052}" type="slidenum">
              <a:rPr lang="en-US"/>
              <a:pPr>
                <a:defRPr/>
              </a:pPr>
              <a:t>‹#›</a:t>
            </a:fld>
            <a:endParaRPr lang="en-US"/>
          </a:p>
        </p:txBody>
      </p:sp>
    </p:spTree>
    <p:extLst>
      <p:ext uri="{BB962C8B-B14F-4D97-AF65-F5344CB8AC3E}">
        <p14:creationId xmlns:p14="http://schemas.microsoft.com/office/powerpoint/2010/main" val="4173557377"/>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2238" y="234950"/>
            <a:ext cx="8793162" cy="292388"/>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25413" y="1298583"/>
            <a:ext cx="8793162" cy="246863"/>
          </a:xfrm>
        </p:spPr>
        <p:txBody>
          <a:bodyPr/>
          <a:lstStyle/>
          <a:p>
            <a:pPr lvl="0"/>
            <a:r>
              <a:rPr lang="en-US" noProof="0" smtClean="0"/>
              <a:t>Click icon to add chart</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33F0F5C8-0EE4-8340-9ADE-EADAB6C0A2D8}" type="slidenum">
              <a:rPr lang="en-US"/>
              <a:pPr>
                <a:defRPr/>
              </a:pPr>
              <a:t>‹#›</a:t>
            </a:fld>
            <a:endParaRPr lang="en-US"/>
          </a:p>
        </p:txBody>
      </p:sp>
    </p:spTree>
    <p:extLst>
      <p:ext uri="{BB962C8B-B14F-4D97-AF65-F5344CB8AC3E}">
        <p14:creationId xmlns:p14="http://schemas.microsoft.com/office/powerpoint/2010/main" val="2526841621"/>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29174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1234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1"/>
            <a:ext cx="3810000" cy="1234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3517996"/>
      </p:ext>
    </p:extLst>
  </p:cSld>
  <p:clrMapOvr>
    <a:masterClrMapping/>
  </p:clrMapOvr>
  <p:transition xmlns:p14="http://schemas.microsoft.com/office/powerpoint/2010/main"/>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45319908"/>
      </p:ext>
    </p:extLst>
  </p:cSld>
  <p:clrMapOvr>
    <a:masterClrMapping/>
  </p:clrMapOvr>
  <p:transition xmlns:p14="http://schemas.microsoft.com/office/powerpoint/2010/main"/>
</p:sldLayout>
</file>

<file path=ppt/slideLayouts/slideLayout3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8079615"/>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2123560"/>
      </p:ext>
    </p:extLst>
  </p:cSld>
  <p:clrMapOvr>
    <a:masterClrMapping/>
  </p:clrMapOvr>
  <p:transition xmlns:p14="http://schemas.microsoft.com/office/powerpoint/2010/main"/>
</p:sldLayout>
</file>

<file path=ppt/slideLayouts/slideLayout3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4041787890"/>
      </p:ext>
    </p:extLst>
  </p:cSld>
  <p:clrMapOvr>
    <a:masterClrMapping/>
  </p:clrMapOvr>
  <p:transition xmlns:p14="http://schemas.microsoft.com/office/powerpoint/2010/main"/>
</p:sldLayout>
</file>

<file path=ppt/slideLayouts/slideLayout3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3272963"/>
      </p:ext>
    </p:extLst>
  </p:cSld>
  <p:clrMapOvr>
    <a:masterClrMapping/>
  </p:clrMapOvr>
  <p:transition xmlns:p14="http://schemas.microsoft.com/office/powerpoint/2010/main"/>
</p:sldLayout>
</file>

<file path=ppt/slideLayouts/slideLayout3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8596505"/>
      </p:ext>
    </p:extLst>
  </p:cSld>
  <p:clrMapOvr>
    <a:masterClrMapping/>
  </p:clrMapOvr>
  <p:transition xmlns:p14="http://schemas.microsoft.com/office/powerpoint/2010/main"/>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91165625"/>
      </p:ext>
    </p:extLst>
  </p:cSld>
  <p:clrMapOvr>
    <a:masterClrMapping/>
  </p:clrMapOvr>
  <p:transition xmlns:p14="http://schemas.microsoft.com/office/powerpoint/2010/main"/>
</p:sldLayout>
</file>

<file path=ppt/slideLayouts/slideLayout3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1669608"/>
      </p:ext>
    </p:extLst>
  </p:cSld>
  <p:clrMapOvr>
    <a:masterClrMapping/>
  </p:clrMapOvr>
  <p:transition xmlns:p14="http://schemas.microsoft.com/office/powerpoint/2010/main"/>
</p:sldLayout>
</file>

<file path=ppt/slideLayouts/slideLayout3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1611064228"/>
      </p:ext>
    </p:extLst>
  </p:cSld>
  <p:clrMapOvr>
    <a:masterClrMapping/>
  </p:clrMapOvr>
  <p:transition xmlns:p14="http://schemas.microsoft.com/office/powerpoint/2010/main"/>
</p:sldLayout>
</file>

<file path=ppt/slideLayouts/slideLayout3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1105207573"/>
      </p:ext>
    </p:extLst>
  </p:cSld>
  <p:clrMapOvr>
    <a:masterClrMapping/>
  </p:clrMapOvr>
  <p:transition xmlns:p14="http://schemas.microsoft.com/office/powerpoint/2010/main"/>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16186"/>
      </p:ext>
    </p:extLst>
  </p:cSld>
  <p:clrMapOvr>
    <a:masterClrMapping/>
  </p:clrMapOvr>
  <p:transition xmlns:p14="http://schemas.microsoft.com/office/powerpoint/2010/main"/>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766906"/>
      </p:ext>
    </p:extLst>
  </p:cSld>
  <p:clrMapOvr>
    <a:masterClrMapping/>
  </p:clrMapOvr>
  <p:transition xmlns:p14="http://schemas.microsoft.com/office/powerpoint/2010/main"/>
</p:sldLayout>
</file>

<file path=ppt/slideLayouts/slideLayout3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4785408"/>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2159329"/>
      </p:ext>
    </p:extLst>
  </p:cSld>
  <p:clrMapOvr>
    <a:masterClrMapping/>
  </p:clrMapOvr>
  <p:transition xmlns:p14="http://schemas.microsoft.com/office/powerpoint/2010/main"/>
</p:sldLayout>
</file>

<file path=ppt/slideLayouts/slideLayout36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2679723055"/>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97"/>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lIns="91425" tIns="45713" rIns="91425" bIns="45713"/>
          <a:lstStyle>
            <a:lvl1pPr>
              <a:defRPr>
                <a:solidFill>
                  <a:srgbClr val="000000"/>
                </a:solidFill>
              </a:defRPr>
            </a:lvl1pPr>
          </a:lstStyle>
          <a:p>
            <a:pPr>
              <a:defRPr/>
            </a:pPr>
            <a:fld id="{36C19DCE-2147-4747-90F0-1F2905F52D07}" type="slidenum">
              <a:rPr lang="en-US" altLang="zh-CN"/>
              <a:pPr>
                <a:defRPr/>
              </a:pPr>
              <a:t>‹#›</a:t>
            </a:fld>
            <a:endParaRPr lang="en-US" altLang="zh-CN"/>
          </a:p>
        </p:txBody>
      </p:sp>
    </p:spTree>
    <p:extLst>
      <p:ext uri="{BB962C8B-B14F-4D97-AF65-F5344CB8AC3E}">
        <p14:creationId xmlns:p14="http://schemas.microsoft.com/office/powerpoint/2010/main" val="67681492"/>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6"/>
            <a:ext cx="8229600" cy="4525963"/>
          </a:xfrm>
        </p:spPr>
        <p:txBody>
          <a:bodyPr/>
          <a:lstStyle/>
          <a:p>
            <a:pPr lvl="0"/>
            <a:r>
              <a:rPr lang="en-US" noProof="0" smtClean="0"/>
              <a:t>Click icon to add table</a:t>
            </a:r>
            <a:endParaRPr lang="en-US" noProof="0"/>
          </a:p>
        </p:txBody>
      </p:sp>
      <p:sp>
        <p:nvSpPr>
          <p:cNvPr id="4" name="Date Placeholder 3"/>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5" name="Footer Placeholder 4"/>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6" name="Slide Number Placeholder 5"/>
          <p:cNvSpPr>
            <a:spLocks noGrp="1"/>
          </p:cNvSpPr>
          <p:nvPr>
            <p:ph type="sldNum" sz="quarter" idx="12"/>
            <p:custDataLst>
              <p:tags r:id="rId3"/>
            </p:custDataLst>
          </p:nvPr>
        </p:nvSpPr>
        <p:spPr>
          <a:xfrm>
            <a:off x="6553200" y="6245225"/>
            <a:ext cx="2133600" cy="476250"/>
          </a:xfrm>
          <a:prstGeom prst="rect">
            <a:avLst/>
          </a:prstGeom>
        </p:spPr>
        <p:txBody>
          <a:bodyPr lIns="91425" tIns="45713" rIns="91425" bIns="45713"/>
          <a:lstStyle>
            <a:lvl1pPr>
              <a:defRPr>
                <a:solidFill>
                  <a:srgbClr val="000000"/>
                </a:solidFill>
              </a:defRPr>
            </a:lvl1pPr>
          </a:lstStyle>
          <a:p>
            <a:pPr>
              <a:defRPr/>
            </a:pPr>
            <a:fld id="{13F20B12-1922-544C-8A69-8CE98631D026}" type="slidenum">
              <a:rPr lang="en-US" altLang="zh-CN"/>
              <a:pPr>
                <a:defRPr/>
              </a:pPr>
              <a:t>‹#›</a:t>
            </a:fld>
            <a:endParaRPr lang="en-US" altLang="zh-CN"/>
          </a:p>
        </p:txBody>
      </p:sp>
    </p:spTree>
    <p:extLst>
      <p:ext uri="{BB962C8B-B14F-4D97-AF65-F5344CB8AC3E}">
        <p14:creationId xmlns:p14="http://schemas.microsoft.com/office/powerpoint/2010/main" val="899856495"/>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D039676B-8822-B047-87FE-69B0C4214314}"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723920372"/>
      </p:ext>
    </p:extLst>
  </p:cSld>
  <p:clrMapOvr>
    <a:masterClrMapping/>
  </p:clrMapOvr>
  <p:transition xmlns:p14="http://schemas.microsoft.com/office/powerpoint/2010/main"/>
</p:sldLayout>
</file>

<file path=ppt/slideLayouts/slideLayout3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BFB136C1-AEBA-D042-8228-F4F93826556F}"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4270063605"/>
      </p:ext>
    </p:extLst>
  </p:cSld>
  <p:clrMapOvr>
    <a:masterClrMapping/>
  </p:clrMapOvr>
  <p:transition xmlns:p14="http://schemas.microsoft.com/office/powerpoint/2010/main"/>
</p:sldLayout>
</file>

<file path=ppt/slideLayouts/slideLayout3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C123239E-649B-0C46-B946-55286F043E53}"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455630541"/>
      </p:ext>
    </p:extLst>
  </p:cSld>
  <p:clrMapOvr>
    <a:masterClrMapping/>
  </p:clrMapOvr>
  <p:transition xmlns:p14="http://schemas.microsoft.com/office/powerpoint/2010/main"/>
</p:sldLayout>
</file>

<file path=ppt/slideLayouts/slideLayout3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94FE0E60-8ECD-5541-98E4-89BBCBCDD060}"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626375377"/>
      </p:ext>
    </p:extLst>
  </p:cSld>
  <p:clrMapOvr>
    <a:masterClrMapping/>
  </p:clrMapOvr>
  <p:transition xmlns:p14="http://schemas.microsoft.com/office/powerpoint/2010/main"/>
</p:sldLayout>
</file>

<file path=ppt/slideLayouts/slideLayout3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943B84EB-7346-0043-8116-06101262AFF9}"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4213575531"/>
      </p:ext>
    </p:extLst>
  </p:cSld>
  <p:clrMapOvr>
    <a:masterClrMapping/>
  </p:clrMapOvr>
  <p:transition xmlns:p14="http://schemas.microsoft.com/office/powerpoint/2010/main"/>
</p:sldLayout>
</file>

<file path=ppt/slideLayouts/slideLayout3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custDataLst>
              <p:tags r:id="rId1"/>
            </p:custDataLst>
          </p:nvPr>
        </p:nvSpPr>
        <p:spPr>
          <a:ln/>
        </p:spPr>
        <p:txBody>
          <a:bodyPr/>
          <a:lstStyle>
            <a:lvl1pPr>
              <a:defRPr/>
            </a:lvl1pPr>
          </a:lstStyle>
          <a:p>
            <a:pPr>
              <a:defRPr/>
            </a:pPr>
            <a:fld id="{6D470955-19CE-1B48-95F5-FB460565DE76}"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91740450"/>
      </p:ext>
    </p:extLst>
  </p:cSld>
  <p:clrMapOvr>
    <a:masterClrMapping/>
  </p:clrMapOvr>
  <p:transition xmlns:p14="http://schemas.microsoft.com/office/powerpoint/2010/main"/>
</p:sldLayout>
</file>

<file path=ppt/slideLayouts/slideLayout3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custDataLst>
              <p:tags r:id="rId1"/>
            </p:custDataLst>
          </p:nvPr>
        </p:nvSpPr>
        <p:spPr>
          <a:ln/>
        </p:spPr>
        <p:txBody>
          <a:bodyPr/>
          <a:lstStyle>
            <a:lvl1pPr>
              <a:defRPr/>
            </a:lvl1pPr>
          </a:lstStyle>
          <a:p>
            <a:pPr>
              <a:defRPr/>
            </a:pPr>
            <a:fld id="{8F0F7E25-B2C6-A440-868F-2BCAF0FF3824}"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380225593"/>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0809113"/>
      </p:ext>
    </p:extLst>
  </p:cSld>
  <p:clrMapOvr>
    <a:masterClrMapping/>
  </p:clrMapOvr>
  <p:transition xmlns:p14="http://schemas.microsoft.com/office/powerpoint/2010/main"/>
</p:sldLayout>
</file>

<file path=ppt/slideLayouts/slideLayout3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981A96A8-D6DA-8A47-8F62-4FD88DD9A994}"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154901883"/>
      </p:ext>
    </p:extLst>
  </p:cSld>
  <p:clrMapOvr>
    <a:masterClrMapping/>
  </p:clrMapOvr>
  <p:transition xmlns:p14="http://schemas.microsoft.com/office/powerpoint/2010/main"/>
</p:sldLayout>
</file>

<file path=ppt/slideLayouts/slideLayout3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0BC292CD-24CE-8744-A623-1DDE0AF02892}"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966226599"/>
      </p:ext>
    </p:extLst>
  </p:cSld>
  <p:clrMapOvr>
    <a:masterClrMapping/>
  </p:clrMapOvr>
  <p:transition xmlns:p14="http://schemas.microsoft.com/office/powerpoint/2010/main"/>
</p:sldLayout>
</file>

<file path=ppt/slideLayouts/slideLayout3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0A064348-E08F-4A49-B2FB-C22A10F54EA2}"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804644931"/>
      </p:ext>
    </p:extLst>
  </p:cSld>
  <p:clrMapOvr>
    <a:masterClrMapping/>
  </p:clrMapOvr>
  <p:transition xmlns:p14="http://schemas.microsoft.com/office/powerpoint/2010/main"/>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C2198C03-BD60-7947-A93C-581014475755}"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934276536"/>
      </p:ext>
    </p:extLst>
  </p:cSld>
  <p:clrMapOvr>
    <a:masterClrMapping/>
  </p:clrMapOvr>
  <p:transition xmlns:p14="http://schemas.microsoft.com/office/powerpoint/2010/main"/>
</p:sldLayout>
</file>

<file path=ppt/slideLayouts/slideLayout37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97"/>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p:spPr>
        <p:txBody>
          <a:bodyPr/>
          <a:lstStyle>
            <a:lvl1pPr>
              <a:defRPr>
                <a:ea typeface="ＭＳ Ｐゴシック" charset="0"/>
                <a:cs typeface="ＭＳ Ｐゴシック" charset="0"/>
              </a:defRPr>
            </a:lvl1pPr>
          </a:lstStyle>
          <a:p>
            <a:pPr>
              <a:defRPr/>
            </a:pPr>
            <a:fld id="{56F9D342-12A6-B647-8447-2B2DB0164DAC}" type="slidenum">
              <a:rPr lang="en-US"/>
              <a:pPr>
                <a:defRPr/>
              </a:pPr>
              <a:t>‹#›</a:t>
            </a:fld>
            <a:endParaRPr lang="en-US"/>
          </a:p>
        </p:txBody>
      </p:sp>
    </p:spTree>
    <p:extLst>
      <p:ext uri="{BB962C8B-B14F-4D97-AF65-F5344CB8AC3E}">
        <p14:creationId xmlns:p14="http://schemas.microsoft.com/office/powerpoint/2010/main" val="1369577792"/>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6" name="Footer Placeholder 5"/>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Slide Number Placeholder 6"/>
          <p:cNvSpPr>
            <a:spLocks noGrp="1"/>
          </p:cNvSpPr>
          <p:nvPr>
            <p:ph type="sldNum" sz="quarter" idx="12"/>
            <p:custDataLst>
              <p:tags r:id="rId3"/>
            </p:custDataLst>
          </p:nvPr>
        </p:nvSpPr>
        <p:spPr>
          <a:xfrm>
            <a:off x="6553200" y="6245225"/>
            <a:ext cx="2133600" cy="476250"/>
          </a:xfrm>
        </p:spPr>
        <p:txBody>
          <a:bodyPr/>
          <a:lstStyle>
            <a:lvl1pPr>
              <a:defRPr>
                <a:ea typeface="ＭＳ Ｐゴシック" charset="0"/>
                <a:cs typeface="ＭＳ Ｐゴシック" charset="0"/>
              </a:defRPr>
            </a:lvl1pPr>
          </a:lstStyle>
          <a:p>
            <a:pPr>
              <a:defRPr/>
            </a:pPr>
            <a:fld id="{970270B0-0143-DA4A-AC8F-218EE093A810}" type="slidenum">
              <a:rPr lang="en-US"/>
              <a:pPr>
                <a:defRPr/>
              </a:pPr>
              <a:t>‹#›</a:t>
            </a:fld>
            <a:endParaRPr lang="en-US"/>
          </a:p>
        </p:txBody>
      </p:sp>
    </p:spTree>
    <p:extLst>
      <p:ext uri="{BB962C8B-B14F-4D97-AF65-F5344CB8AC3E}">
        <p14:creationId xmlns:p14="http://schemas.microsoft.com/office/powerpoint/2010/main" val="33781626"/>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97"/>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8" name="Slide Number Placeholder 7"/>
          <p:cNvSpPr>
            <a:spLocks noGrp="1"/>
          </p:cNvSpPr>
          <p:nvPr>
            <p:ph type="sldNum" sz="quarter" idx="12"/>
            <p:custDataLst>
              <p:tags r:id="rId3"/>
            </p:custDataLst>
          </p:nvPr>
        </p:nvSpPr>
        <p:spPr>
          <a:xfrm>
            <a:off x="6553200" y="6245225"/>
            <a:ext cx="2133600" cy="476250"/>
          </a:xfrm>
        </p:spPr>
        <p:txBody>
          <a:bodyPr/>
          <a:lstStyle>
            <a:lvl1pPr>
              <a:defRPr/>
            </a:lvl1pPr>
          </a:lstStyle>
          <a:p>
            <a:pPr>
              <a:defRPr/>
            </a:pPr>
            <a:fld id="{23C87164-F487-9E4C-BAC8-D1BC264CFC21}" type="slidenum">
              <a:rPr lang="en-US" altLang="zh-CN"/>
              <a:pPr>
                <a:defRPr/>
              </a:pPr>
              <a:t>‹#›</a:t>
            </a:fld>
            <a:endParaRPr lang="en-US" altLang="zh-CN"/>
          </a:p>
        </p:txBody>
      </p:sp>
    </p:spTree>
    <p:extLst>
      <p:ext uri="{BB962C8B-B14F-4D97-AF65-F5344CB8AC3E}">
        <p14:creationId xmlns:p14="http://schemas.microsoft.com/office/powerpoint/2010/main" val="2512037373"/>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6"/>
            <a:ext cx="8229600" cy="4525963"/>
          </a:xfrm>
        </p:spPr>
        <p:txBody>
          <a:bodyPr/>
          <a:lstStyle/>
          <a:p>
            <a:pPr lvl="0"/>
            <a:r>
              <a:rPr lang="en-US" noProof="0" smtClean="0"/>
              <a:t>Click icon to add table</a:t>
            </a:r>
            <a:endParaRPr lang="en-US" noProof="0"/>
          </a:p>
        </p:txBody>
      </p:sp>
      <p:sp>
        <p:nvSpPr>
          <p:cNvPr id="4" name="Date Placeholder 3"/>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5" name="Footer Placeholder 4"/>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6" name="Slide Number Placeholder 5"/>
          <p:cNvSpPr>
            <a:spLocks noGrp="1"/>
          </p:cNvSpPr>
          <p:nvPr>
            <p:ph type="sldNum" sz="quarter" idx="12"/>
            <p:custDataLst>
              <p:tags r:id="rId3"/>
            </p:custDataLst>
          </p:nvPr>
        </p:nvSpPr>
        <p:spPr>
          <a:xfrm>
            <a:off x="6553200" y="6245225"/>
            <a:ext cx="2133600" cy="476250"/>
          </a:xfrm>
        </p:spPr>
        <p:txBody>
          <a:bodyPr/>
          <a:lstStyle>
            <a:lvl1pPr>
              <a:defRPr/>
            </a:lvl1pPr>
          </a:lstStyle>
          <a:p>
            <a:pPr>
              <a:defRPr/>
            </a:pPr>
            <a:fld id="{F4ED484A-7BDB-7145-B49B-DABEFA75870B}" type="slidenum">
              <a:rPr lang="en-US" altLang="zh-CN"/>
              <a:pPr>
                <a:defRPr/>
              </a:pPr>
              <a:t>‹#›</a:t>
            </a:fld>
            <a:endParaRPr lang="en-US" altLang="zh-CN"/>
          </a:p>
        </p:txBody>
      </p:sp>
    </p:spTree>
    <p:extLst>
      <p:ext uri="{BB962C8B-B14F-4D97-AF65-F5344CB8AC3E}">
        <p14:creationId xmlns:p14="http://schemas.microsoft.com/office/powerpoint/2010/main" val="2124228648"/>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a:prstGeom prst="rect">
            <a:avLst/>
          </a:prstGeom>
        </p:spPr>
        <p:txBody>
          <a:bodyPr lIns="91425" tIns="45713" rIns="91425" bIns="45713"/>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lIns="91425" tIns="45713" rIns="91425" bIns="45713"/>
          <a:lstStyle>
            <a:lvl1pPr marL="0" indent="0" algn="ctr">
              <a:buNone/>
              <a:defRPr>
                <a:solidFill>
                  <a:schemeClr val="tx1">
                    <a:tint val="75000"/>
                  </a:schemeClr>
                </a:solidFill>
              </a:defRPr>
            </a:lvl1pPr>
            <a:lvl2pPr marL="457127" indent="0" algn="ctr">
              <a:buNone/>
              <a:defRPr>
                <a:solidFill>
                  <a:schemeClr val="tx1">
                    <a:tint val="75000"/>
                  </a:schemeClr>
                </a:solidFill>
              </a:defRPr>
            </a:lvl2pPr>
            <a:lvl3pPr marL="914254" indent="0" algn="ctr">
              <a:buNone/>
              <a:defRPr>
                <a:solidFill>
                  <a:schemeClr val="tx1">
                    <a:tint val="75000"/>
                  </a:schemeClr>
                </a:solidFill>
              </a:defRPr>
            </a:lvl3pPr>
            <a:lvl4pPr marL="1371381" indent="0" algn="ctr">
              <a:buNone/>
              <a:defRPr>
                <a:solidFill>
                  <a:schemeClr val="tx1">
                    <a:tint val="75000"/>
                  </a:schemeClr>
                </a:solidFill>
              </a:defRPr>
            </a:lvl4pPr>
            <a:lvl5pPr marL="1828507" indent="0" algn="ctr">
              <a:buNone/>
              <a:defRPr>
                <a:solidFill>
                  <a:schemeClr val="tx1">
                    <a:tint val="75000"/>
                  </a:schemeClr>
                </a:solidFill>
              </a:defRPr>
            </a:lvl5pPr>
            <a:lvl6pPr marL="2285634" indent="0" algn="ctr">
              <a:buNone/>
              <a:defRPr>
                <a:solidFill>
                  <a:schemeClr val="tx1">
                    <a:tint val="75000"/>
                  </a:schemeClr>
                </a:solidFill>
              </a:defRPr>
            </a:lvl6pPr>
            <a:lvl7pPr marL="2742761" indent="0" algn="ctr">
              <a:buNone/>
              <a:defRPr>
                <a:solidFill>
                  <a:schemeClr val="tx1">
                    <a:tint val="75000"/>
                  </a:schemeClr>
                </a:solidFill>
              </a:defRPr>
            </a:lvl7pPr>
            <a:lvl8pPr marL="3199888" indent="0" algn="ctr">
              <a:buNone/>
              <a:defRPr>
                <a:solidFill>
                  <a:schemeClr val="tx1">
                    <a:tint val="75000"/>
                  </a:schemeClr>
                </a:solidFill>
              </a:defRPr>
            </a:lvl8pPr>
            <a:lvl9pPr marL="365701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10/3/15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F1622596-0ABD-D94F-97CC-7C751CCAFECE}" type="slidenum">
              <a:rPr lang="en-US"/>
              <a:pPr>
                <a:defRPr/>
              </a:pPr>
              <a:t>‹#›</a:t>
            </a:fld>
            <a:endParaRPr lang="en-US"/>
          </a:p>
        </p:txBody>
      </p:sp>
    </p:spTree>
    <p:extLst>
      <p:ext uri="{BB962C8B-B14F-4D97-AF65-F5344CB8AC3E}">
        <p14:creationId xmlns:p14="http://schemas.microsoft.com/office/powerpoint/2010/main" val="3957128022"/>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Content Placeholder 2"/>
          <p:cNvSpPr>
            <a:spLocks noGrp="1"/>
          </p:cNvSpPr>
          <p:nvPr>
            <p:ph idx="1"/>
          </p:nvPr>
        </p:nvSpPr>
        <p:spPr>
          <a:xfrm>
            <a:off x="457200" y="1600206"/>
            <a:ext cx="8229600" cy="4525963"/>
          </a:xfrm>
          <a:prstGeom prst="rect">
            <a:avLst/>
          </a:prstGeom>
        </p:spPr>
        <p:txBody>
          <a:bodyPr lIns="91425" tIns="45713" rIns="91425" bIns="457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10/3/15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D8BB2E84-2E5C-0F44-B9F7-A3CF537C3040}" type="slidenum">
              <a:rPr lang="en-US"/>
              <a:pPr>
                <a:defRPr/>
              </a:pPr>
              <a:t>‹#›</a:t>
            </a:fld>
            <a:endParaRPr lang="en-US"/>
          </a:p>
        </p:txBody>
      </p:sp>
    </p:spTree>
    <p:extLst>
      <p:ext uri="{BB962C8B-B14F-4D97-AF65-F5344CB8AC3E}">
        <p14:creationId xmlns:p14="http://schemas.microsoft.com/office/powerpoint/2010/main" val="7885573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86559"/>
      </p:ext>
    </p:extLst>
  </p:cSld>
  <p:clrMapOvr>
    <a:masterClrMapping/>
  </p:clrMapOvr>
  <p:transition xmlns:p14="http://schemas.microsoft.com/office/powerpoint/2010/main"/>
</p:sldLayout>
</file>

<file path=ppt/slideLayouts/slideLayout3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a:prstGeom prst="rect">
            <a:avLst/>
          </a:prstGeom>
        </p:spPr>
        <p:txBody>
          <a:bodyPr lIns="91425" tIns="45713" rIns="91425" bIns="45713"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a:prstGeom prst="rect">
            <a:avLst/>
          </a:prstGeom>
        </p:spPr>
        <p:txBody>
          <a:bodyPr lIns="91425" tIns="45713" rIns="91425" bIns="45713" anchor="b"/>
          <a:lstStyle>
            <a:lvl1pPr marL="0" indent="0">
              <a:buNone/>
              <a:defRPr sz="2000">
                <a:solidFill>
                  <a:schemeClr val="tx1">
                    <a:tint val="75000"/>
                  </a:schemeClr>
                </a:solidFill>
              </a:defRPr>
            </a:lvl1pPr>
            <a:lvl2pPr marL="457127" indent="0">
              <a:buNone/>
              <a:defRPr sz="1800">
                <a:solidFill>
                  <a:schemeClr val="tx1">
                    <a:tint val="75000"/>
                  </a:schemeClr>
                </a:solidFill>
              </a:defRPr>
            </a:lvl2pPr>
            <a:lvl3pPr marL="914254" indent="0">
              <a:buNone/>
              <a:defRPr sz="1600">
                <a:solidFill>
                  <a:schemeClr val="tx1">
                    <a:tint val="75000"/>
                  </a:schemeClr>
                </a:solidFill>
              </a:defRPr>
            </a:lvl3pPr>
            <a:lvl4pPr marL="1371381" indent="0">
              <a:buNone/>
              <a:defRPr sz="1400">
                <a:solidFill>
                  <a:schemeClr val="tx1">
                    <a:tint val="75000"/>
                  </a:schemeClr>
                </a:solidFill>
              </a:defRPr>
            </a:lvl4pPr>
            <a:lvl5pPr marL="1828507" indent="0">
              <a:buNone/>
              <a:defRPr sz="1400">
                <a:solidFill>
                  <a:schemeClr val="tx1">
                    <a:tint val="75000"/>
                  </a:schemeClr>
                </a:solidFill>
              </a:defRPr>
            </a:lvl5pPr>
            <a:lvl6pPr marL="2285634" indent="0">
              <a:buNone/>
              <a:defRPr sz="1400">
                <a:solidFill>
                  <a:schemeClr val="tx1">
                    <a:tint val="75000"/>
                  </a:schemeClr>
                </a:solidFill>
              </a:defRPr>
            </a:lvl6pPr>
            <a:lvl7pPr marL="2742761" indent="0">
              <a:buNone/>
              <a:defRPr sz="1400">
                <a:solidFill>
                  <a:schemeClr val="tx1">
                    <a:tint val="75000"/>
                  </a:schemeClr>
                </a:solidFill>
              </a:defRPr>
            </a:lvl7pPr>
            <a:lvl8pPr marL="3199888" indent="0">
              <a:buNone/>
              <a:defRPr sz="1400">
                <a:solidFill>
                  <a:schemeClr val="tx1">
                    <a:tint val="75000"/>
                  </a:schemeClr>
                </a:solidFill>
              </a:defRPr>
            </a:lvl8pPr>
            <a:lvl9pPr marL="365701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10/3/15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85566A25-B291-9345-99EA-9EA1F2A942BB}" type="slidenum">
              <a:rPr lang="en-US"/>
              <a:pPr>
                <a:defRPr/>
              </a:pPr>
              <a:t>‹#›</a:t>
            </a:fld>
            <a:endParaRPr lang="en-US"/>
          </a:p>
        </p:txBody>
      </p:sp>
    </p:spTree>
    <p:extLst>
      <p:ext uri="{BB962C8B-B14F-4D97-AF65-F5344CB8AC3E}">
        <p14:creationId xmlns:p14="http://schemas.microsoft.com/office/powerpoint/2010/main" val="2081584566"/>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a:prstGeom prst="rect">
            <a:avLst/>
          </a:prstGeom>
        </p:spPr>
        <p:txBody>
          <a:bodyPr lIns="91425" tIns="45713" rIns="91425" bIns="4571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a:prstGeom prst="rect">
            <a:avLst/>
          </a:prstGeom>
        </p:spPr>
        <p:txBody>
          <a:bodyPr lIns="91425" tIns="45713" rIns="91425" bIns="4571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10/3/15</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52758DBE-673C-7547-86BD-E1E5E981A73E}" type="slidenum">
              <a:rPr lang="en-US"/>
              <a:pPr>
                <a:defRPr/>
              </a:pPr>
              <a:t>‹#›</a:t>
            </a:fld>
            <a:endParaRPr lang="en-US"/>
          </a:p>
        </p:txBody>
      </p:sp>
    </p:spTree>
    <p:extLst>
      <p:ext uri="{BB962C8B-B14F-4D97-AF65-F5344CB8AC3E}">
        <p14:creationId xmlns:p14="http://schemas.microsoft.com/office/powerpoint/2010/main" val="4092812738"/>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lIns="91425" tIns="45713" rIns="91425" bIns="45713"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425" tIns="45713" rIns="91425" bIns="4571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a:prstGeom prst="rect">
            <a:avLst/>
          </a:prstGeom>
        </p:spPr>
        <p:txBody>
          <a:bodyPr lIns="91425" tIns="45713" rIns="91425" bIns="45713"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a:prstGeom prst="rect">
            <a:avLst/>
          </a:prstGeom>
        </p:spPr>
        <p:txBody>
          <a:bodyPr lIns="91425" tIns="45713" rIns="91425" bIns="4571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10/3/15</a:t>
            </a:fld>
            <a:endParaRPr lang="en-US"/>
          </a:p>
        </p:txBody>
      </p:sp>
      <p:sp>
        <p:nvSpPr>
          <p:cNvPr id="8" name="Footer Placeholder 7"/>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7EDA035-A795-AE45-809A-1BFC3A662197}" type="slidenum">
              <a:rPr lang="en-US"/>
              <a:pPr>
                <a:defRPr/>
              </a:pPr>
              <a:t>‹#›</a:t>
            </a:fld>
            <a:endParaRPr lang="en-US"/>
          </a:p>
        </p:txBody>
      </p:sp>
    </p:spTree>
    <p:extLst>
      <p:ext uri="{BB962C8B-B14F-4D97-AF65-F5344CB8AC3E}">
        <p14:creationId xmlns:p14="http://schemas.microsoft.com/office/powerpoint/2010/main" val="2617363363"/>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Date Placeholder 2"/>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10/3/15</a:t>
            </a:fld>
            <a:endParaRPr lang="en-US"/>
          </a:p>
        </p:txBody>
      </p:sp>
      <p:sp>
        <p:nvSpPr>
          <p:cNvPr id="4" name="Footer Placeholder 3"/>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DB87CFCE-9B06-2B4A-9643-F413171C3768}" type="slidenum">
              <a:rPr lang="en-US"/>
              <a:pPr>
                <a:defRPr/>
              </a:pPr>
              <a:t>‹#›</a:t>
            </a:fld>
            <a:endParaRPr lang="en-US"/>
          </a:p>
        </p:txBody>
      </p:sp>
    </p:spTree>
    <p:extLst>
      <p:ext uri="{BB962C8B-B14F-4D97-AF65-F5344CB8AC3E}">
        <p14:creationId xmlns:p14="http://schemas.microsoft.com/office/powerpoint/2010/main" val="1531526514"/>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10/3/15</a:t>
            </a:fld>
            <a:endParaRPr lang="en-US"/>
          </a:p>
        </p:txBody>
      </p:sp>
      <p:sp>
        <p:nvSpPr>
          <p:cNvPr id="3" name="Footer Placeholder 2"/>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EE46FCC2-4C5F-1F4A-B5C1-891796536BD2}" type="slidenum">
              <a:rPr lang="en-US"/>
              <a:pPr>
                <a:defRPr/>
              </a:pPr>
              <a:t>‹#›</a:t>
            </a:fld>
            <a:endParaRPr lang="en-US"/>
          </a:p>
        </p:txBody>
      </p:sp>
    </p:spTree>
    <p:extLst>
      <p:ext uri="{BB962C8B-B14F-4D97-AF65-F5344CB8AC3E}">
        <p14:creationId xmlns:p14="http://schemas.microsoft.com/office/powerpoint/2010/main" val="2974996942"/>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lIns="91425" tIns="45713" rIns="91425" bIns="45713"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a:prstGeom prst="rect">
            <a:avLst/>
          </a:prstGeom>
        </p:spPr>
        <p:txBody>
          <a:bodyPr lIns="91425" tIns="45713" rIns="91425" bIns="45713"/>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a:prstGeom prst="rect">
            <a:avLst/>
          </a:prstGeom>
        </p:spPr>
        <p:txBody>
          <a:bodyPr lIns="91425" tIns="45713" rIns="91425" bIns="45713"/>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10/3/15</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FB70F05C-6DF8-C447-82A8-84228A80C9BC}" type="slidenum">
              <a:rPr lang="en-US"/>
              <a:pPr>
                <a:defRPr/>
              </a:pPr>
              <a:t>‹#›</a:t>
            </a:fld>
            <a:endParaRPr lang="en-US"/>
          </a:p>
        </p:txBody>
      </p:sp>
    </p:spTree>
    <p:extLst>
      <p:ext uri="{BB962C8B-B14F-4D97-AF65-F5344CB8AC3E}">
        <p14:creationId xmlns:p14="http://schemas.microsoft.com/office/powerpoint/2010/main" val="4003552048"/>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425" tIns="45713" rIns="91425" bIns="45713"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25" tIns="45713" rIns="91425" bIns="45713"/>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lIns="91425" tIns="45713" rIns="91425" bIns="45713"/>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10/3/15</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0B5B3D8D-9151-FF45-BECB-A126E1BA5128}" type="slidenum">
              <a:rPr lang="en-US"/>
              <a:pPr>
                <a:defRPr/>
              </a:pPr>
              <a:t>‹#›</a:t>
            </a:fld>
            <a:endParaRPr lang="en-US"/>
          </a:p>
        </p:txBody>
      </p:sp>
    </p:spTree>
    <p:extLst>
      <p:ext uri="{BB962C8B-B14F-4D97-AF65-F5344CB8AC3E}">
        <p14:creationId xmlns:p14="http://schemas.microsoft.com/office/powerpoint/2010/main" val="3642883716"/>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6"/>
            <a:ext cx="8229600" cy="4525963"/>
          </a:xfrm>
          <a:prstGeom prst="rect">
            <a:avLst/>
          </a:prstGeom>
        </p:spPr>
        <p:txBody>
          <a:bodyPr vert="eaVert" lIns="91425" tIns="45713" rIns="91425" bIns="457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10/3/15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72FC358-22F4-3A41-95B1-F8C36AA22AB1}" type="slidenum">
              <a:rPr lang="en-US"/>
              <a:pPr>
                <a:defRPr/>
              </a:pPr>
              <a:t>‹#›</a:t>
            </a:fld>
            <a:endParaRPr lang="en-US"/>
          </a:p>
        </p:txBody>
      </p:sp>
    </p:spTree>
    <p:extLst>
      <p:ext uri="{BB962C8B-B14F-4D97-AF65-F5344CB8AC3E}">
        <p14:creationId xmlns:p14="http://schemas.microsoft.com/office/powerpoint/2010/main" val="532163524"/>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7"/>
            <a:ext cx="2057400" cy="5851525"/>
          </a:xfrm>
          <a:prstGeom prst="rect">
            <a:avLst/>
          </a:prstGeom>
        </p:spPr>
        <p:txBody>
          <a:bodyPr vert="eaVert" lIns="91425" tIns="45713" rIns="91425" bIns="45713"/>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7"/>
            <a:ext cx="6019800" cy="5851525"/>
          </a:xfrm>
          <a:prstGeom prst="rect">
            <a:avLst/>
          </a:prstGeom>
        </p:spPr>
        <p:txBody>
          <a:bodyPr vert="eaVert" lIns="91425" tIns="45713" rIns="91425" bIns="457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10/3/15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2D8A64A7-659D-2541-8B93-4B22A65801F4}" type="slidenum">
              <a:rPr lang="en-US"/>
              <a:pPr>
                <a:defRPr/>
              </a:pPr>
              <a:t>‹#›</a:t>
            </a:fld>
            <a:endParaRPr lang="en-US"/>
          </a:p>
        </p:txBody>
      </p:sp>
    </p:spTree>
    <p:extLst>
      <p:ext uri="{BB962C8B-B14F-4D97-AF65-F5344CB8AC3E}">
        <p14:creationId xmlns:p14="http://schemas.microsoft.com/office/powerpoint/2010/main" val="245283937"/>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9A42DCF6-D456-6643-8A47-1D704BA77426}" type="slidenum">
              <a:rPr lang="en-US"/>
              <a:pPr>
                <a:defRPr/>
              </a:pPr>
              <a:t>‹#›</a:t>
            </a:fld>
            <a:endParaRPr lang="en-US"/>
          </a:p>
        </p:txBody>
      </p:sp>
    </p:spTree>
    <p:extLst>
      <p:ext uri="{BB962C8B-B14F-4D97-AF65-F5344CB8AC3E}">
        <p14:creationId xmlns:p14="http://schemas.microsoft.com/office/powerpoint/2010/main" val="39109012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801966473"/>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7E869110-1354-4541-A0A5-53DF61197391}" type="slidenum">
              <a:rPr lang="en-US"/>
              <a:pPr>
                <a:defRPr/>
              </a:pPr>
              <a:t>‹#›</a:t>
            </a:fld>
            <a:endParaRPr lang="en-US"/>
          </a:p>
        </p:txBody>
      </p:sp>
    </p:spTree>
    <p:extLst>
      <p:ext uri="{BB962C8B-B14F-4D97-AF65-F5344CB8AC3E}">
        <p14:creationId xmlns:p14="http://schemas.microsoft.com/office/powerpoint/2010/main" val="4236662177"/>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EF9D8BAB-A646-0D47-B371-0B2C64EFF561}" type="slidenum">
              <a:rPr lang="en-US"/>
              <a:pPr>
                <a:defRPr/>
              </a:pPr>
              <a:t>‹#›</a:t>
            </a:fld>
            <a:endParaRPr lang="en-US"/>
          </a:p>
        </p:txBody>
      </p:sp>
    </p:spTree>
    <p:extLst>
      <p:ext uri="{BB962C8B-B14F-4D97-AF65-F5344CB8AC3E}">
        <p14:creationId xmlns:p14="http://schemas.microsoft.com/office/powerpoint/2010/main" val="2939202696"/>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6" name="Footer Placeholder 5"/>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eaLnBrk="1" hangingPunct="1">
              <a:defRPr b="1"/>
            </a:lvl1pPr>
          </a:lstStyle>
          <a:p>
            <a:pPr>
              <a:defRPr/>
            </a:pPr>
            <a:fld id="{2AA49614-FCEB-1D45-A9D7-4DF5D8010CB6}" type="slidenum">
              <a:rPr lang="en-US"/>
              <a:pPr>
                <a:defRPr/>
              </a:pPr>
              <a:t>‹#›</a:t>
            </a:fld>
            <a:endParaRPr lang="en-US"/>
          </a:p>
        </p:txBody>
      </p:sp>
    </p:spTree>
    <p:extLst>
      <p:ext uri="{BB962C8B-B14F-4D97-AF65-F5344CB8AC3E}">
        <p14:creationId xmlns:p14="http://schemas.microsoft.com/office/powerpoint/2010/main" val="2370909112"/>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8" name="Footer Placeholder 7"/>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9" name="Slide Number Placeholder 8"/>
          <p:cNvSpPr>
            <a:spLocks noGrp="1"/>
          </p:cNvSpPr>
          <p:nvPr>
            <p:ph type="sldNum" sz="quarter" idx="12"/>
            <p:custDataLst>
              <p:tags r:id="rId3"/>
            </p:custDataLst>
          </p:nvPr>
        </p:nvSpPr>
        <p:spPr/>
        <p:txBody>
          <a:bodyPr/>
          <a:lstStyle>
            <a:lvl1pPr eaLnBrk="1" hangingPunct="1">
              <a:defRPr b="1"/>
            </a:lvl1pPr>
          </a:lstStyle>
          <a:p>
            <a:pPr>
              <a:defRPr/>
            </a:pPr>
            <a:fld id="{13482B5E-332F-1546-B529-5EEB03DB1FD8}" type="slidenum">
              <a:rPr lang="en-US"/>
              <a:pPr>
                <a:defRPr/>
              </a:pPr>
              <a:t>‹#›</a:t>
            </a:fld>
            <a:endParaRPr lang="en-US"/>
          </a:p>
        </p:txBody>
      </p:sp>
    </p:spTree>
    <p:extLst>
      <p:ext uri="{BB962C8B-B14F-4D97-AF65-F5344CB8AC3E}">
        <p14:creationId xmlns:p14="http://schemas.microsoft.com/office/powerpoint/2010/main" val="3740547048"/>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4" name="Footer Placeholder 3"/>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5" name="Slide Number Placeholder 4"/>
          <p:cNvSpPr>
            <a:spLocks noGrp="1"/>
          </p:cNvSpPr>
          <p:nvPr>
            <p:ph type="sldNum" sz="quarter" idx="12"/>
            <p:custDataLst>
              <p:tags r:id="rId3"/>
            </p:custDataLst>
          </p:nvPr>
        </p:nvSpPr>
        <p:spPr/>
        <p:txBody>
          <a:bodyPr/>
          <a:lstStyle>
            <a:lvl1pPr eaLnBrk="1" hangingPunct="1">
              <a:defRPr b="1"/>
            </a:lvl1pPr>
          </a:lstStyle>
          <a:p>
            <a:pPr>
              <a:defRPr/>
            </a:pPr>
            <a:fld id="{D9FE7895-DC38-254D-82E0-ABCE39E79165}" type="slidenum">
              <a:rPr lang="en-US"/>
              <a:pPr>
                <a:defRPr/>
              </a:pPr>
              <a:t>‹#›</a:t>
            </a:fld>
            <a:endParaRPr lang="en-US"/>
          </a:p>
        </p:txBody>
      </p:sp>
    </p:spTree>
    <p:extLst>
      <p:ext uri="{BB962C8B-B14F-4D97-AF65-F5344CB8AC3E}">
        <p14:creationId xmlns:p14="http://schemas.microsoft.com/office/powerpoint/2010/main" val="1331651926"/>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3" name="Footer Placeholder 2"/>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eaLnBrk="1" hangingPunct="1">
              <a:defRPr b="1"/>
            </a:lvl1pPr>
          </a:lstStyle>
          <a:p>
            <a:pPr>
              <a:defRPr/>
            </a:pPr>
            <a:fld id="{0E6F5CE4-4238-F34E-9385-592F07DB0571}" type="slidenum">
              <a:rPr lang="en-US"/>
              <a:pPr>
                <a:defRPr/>
              </a:pPr>
              <a:t>‹#›</a:t>
            </a:fld>
            <a:endParaRPr lang="en-US"/>
          </a:p>
        </p:txBody>
      </p:sp>
    </p:spTree>
    <p:extLst>
      <p:ext uri="{BB962C8B-B14F-4D97-AF65-F5344CB8AC3E}">
        <p14:creationId xmlns:p14="http://schemas.microsoft.com/office/powerpoint/2010/main" val="3689705667"/>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6" name="Footer Placeholder 5"/>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eaLnBrk="1" hangingPunct="1">
              <a:defRPr b="1"/>
            </a:lvl1pPr>
          </a:lstStyle>
          <a:p>
            <a:pPr>
              <a:defRPr/>
            </a:pPr>
            <a:fld id="{BA269A04-B181-7D4D-97E7-92404E7733EB}" type="slidenum">
              <a:rPr lang="en-US"/>
              <a:pPr>
                <a:defRPr/>
              </a:pPr>
              <a:t>‹#›</a:t>
            </a:fld>
            <a:endParaRPr lang="en-US"/>
          </a:p>
        </p:txBody>
      </p:sp>
    </p:spTree>
    <p:extLst>
      <p:ext uri="{BB962C8B-B14F-4D97-AF65-F5344CB8AC3E}">
        <p14:creationId xmlns:p14="http://schemas.microsoft.com/office/powerpoint/2010/main" val="3932238911"/>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6" name="Footer Placeholder 5"/>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eaLnBrk="1" hangingPunct="1">
              <a:defRPr b="1"/>
            </a:lvl1pPr>
          </a:lstStyle>
          <a:p>
            <a:pPr>
              <a:defRPr/>
            </a:pPr>
            <a:fld id="{EBB88AE7-213E-1144-821B-D8B348DAC499}" type="slidenum">
              <a:rPr lang="en-US"/>
              <a:pPr>
                <a:defRPr/>
              </a:pPr>
              <a:t>‹#›</a:t>
            </a:fld>
            <a:endParaRPr lang="en-US"/>
          </a:p>
        </p:txBody>
      </p:sp>
    </p:spTree>
    <p:extLst>
      <p:ext uri="{BB962C8B-B14F-4D97-AF65-F5344CB8AC3E}">
        <p14:creationId xmlns:p14="http://schemas.microsoft.com/office/powerpoint/2010/main" val="475743859"/>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C69B1FD7-9313-0F44-8024-98BF4D4B0290}" type="slidenum">
              <a:rPr lang="en-US"/>
              <a:pPr>
                <a:defRPr/>
              </a:pPr>
              <a:t>‹#›</a:t>
            </a:fld>
            <a:endParaRPr lang="en-US"/>
          </a:p>
        </p:txBody>
      </p:sp>
    </p:spTree>
    <p:extLst>
      <p:ext uri="{BB962C8B-B14F-4D97-AF65-F5344CB8AC3E}">
        <p14:creationId xmlns:p14="http://schemas.microsoft.com/office/powerpoint/2010/main" val="3880256688"/>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7E3DA547-3D54-0E42-BC3F-C46F7AE3C9D9}" type="slidenum">
              <a:rPr lang="en-US"/>
              <a:pPr>
                <a:defRPr/>
              </a:pPr>
              <a:t>‹#›</a:t>
            </a:fld>
            <a:endParaRPr lang="en-US"/>
          </a:p>
        </p:txBody>
      </p:sp>
    </p:spTree>
    <p:extLst>
      <p:ext uri="{BB962C8B-B14F-4D97-AF65-F5344CB8AC3E}">
        <p14:creationId xmlns:p14="http://schemas.microsoft.com/office/powerpoint/2010/main" val="22141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5203725"/>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77163527"/>
      </p:ext>
    </p:extLst>
  </p:cSld>
  <p:clrMapOvr>
    <a:masterClrMapping/>
  </p:clrMapOvr>
  <p:transition xmlns:p14="http://schemas.microsoft.com/office/powerpoint/2010/main"/>
</p:sldLayout>
</file>

<file path=ppt/slideLayouts/slideLayout4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10/3/15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36775296-073F-8D41-89C5-1B184A47BEDA}" type="slidenum">
              <a:rPr lang="en-US"/>
              <a:pPr>
                <a:defRPr/>
              </a:pPr>
              <a:t>‹#›</a:t>
            </a:fld>
            <a:endParaRPr lang="en-US"/>
          </a:p>
        </p:txBody>
      </p:sp>
    </p:spTree>
    <p:extLst>
      <p:ext uri="{BB962C8B-B14F-4D97-AF65-F5344CB8AC3E}">
        <p14:creationId xmlns:p14="http://schemas.microsoft.com/office/powerpoint/2010/main" val="2124890342"/>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10/3/15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1E5C3D1-E780-BF41-8A5C-7DADA6C09BFD}" type="slidenum">
              <a:rPr lang="en-US"/>
              <a:pPr>
                <a:defRPr/>
              </a:pPr>
              <a:t>‹#›</a:t>
            </a:fld>
            <a:endParaRPr lang="en-US"/>
          </a:p>
        </p:txBody>
      </p:sp>
    </p:spTree>
    <p:extLst>
      <p:ext uri="{BB962C8B-B14F-4D97-AF65-F5344CB8AC3E}">
        <p14:creationId xmlns:p14="http://schemas.microsoft.com/office/powerpoint/2010/main" val="2035484511"/>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10/3/15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502587AB-C861-3744-87C2-80E3C510BE1D}" type="slidenum">
              <a:rPr lang="en-US"/>
              <a:pPr>
                <a:defRPr/>
              </a:pPr>
              <a:t>‹#›</a:t>
            </a:fld>
            <a:endParaRPr lang="en-US"/>
          </a:p>
        </p:txBody>
      </p:sp>
    </p:spTree>
    <p:extLst>
      <p:ext uri="{BB962C8B-B14F-4D97-AF65-F5344CB8AC3E}">
        <p14:creationId xmlns:p14="http://schemas.microsoft.com/office/powerpoint/2010/main" val="2884290455"/>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10/3/15</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FA33807D-5FF4-2847-9F93-EE19DAF5E580}" type="slidenum">
              <a:rPr lang="en-US"/>
              <a:pPr>
                <a:defRPr/>
              </a:pPr>
              <a:t>‹#›</a:t>
            </a:fld>
            <a:endParaRPr lang="en-US"/>
          </a:p>
        </p:txBody>
      </p:sp>
    </p:spTree>
    <p:extLst>
      <p:ext uri="{BB962C8B-B14F-4D97-AF65-F5344CB8AC3E}">
        <p14:creationId xmlns:p14="http://schemas.microsoft.com/office/powerpoint/2010/main" val="2951648520"/>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10/3/15</a:t>
            </a:fld>
            <a:endParaRPr lang="en-US"/>
          </a:p>
        </p:txBody>
      </p:sp>
      <p:sp>
        <p:nvSpPr>
          <p:cNvPr id="8" name="Footer Placeholder 7"/>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85B97006-B3D6-634F-9C89-EC0828C4B889}" type="slidenum">
              <a:rPr lang="en-US"/>
              <a:pPr>
                <a:defRPr/>
              </a:pPr>
              <a:t>‹#›</a:t>
            </a:fld>
            <a:endParaRPr lang="en-US"/>
          </a:p>
        </p:txBody>
      </p:sp>
    </p:spTree>
    <p:extLst>
      <p:ext uri="{BB962C8B-B14F-4D97-AF65-F5344CB8AC3E}">
        <p14:creationId xmlns:p14="http://schemas.microsoft.com/office/powerpoint/2010/main" val="2319735231"/>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10/3/15</a:t>
            </a:fld>
            <a:endParaRPr lang="en-US"/>
          </a:p>
        </p:txBody>
      </p:sp>
      <p:sp>
        <p:nvSpPr>
          <p:cNvPr id="4" name="Footer Placeholder 3"/>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D7E00E04-4FA5-9D41-9FEC-78F4C4BEAA9B}" type="slidenum">
              <a:rPr lang="en-US"/>
              <a:pPr>
                <a:defRPr/>
              </a:pPr>
              <a:t>‹#›</a:t>
            </a:fld>
            <a:endParaRPr lang="en-US"/>
          </a:p>
        </p:txBody>
      </p:sp>
    </p:spTree>
    <p:extLst>
      <p:ext uri="{BB962C8B-B14F-4D97-AF65-F5344CB8AC3E}">
        <p14:creationId xmlns:p14="http://schemas.microsoft.com/office/powerpoint/2010/main" val="1301724975"/>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10/3/15</a:t>
            </a:fld>
            <a:endParaRPr lang="en-US"/>
          </a:p>
        </p:txBody>
      </p:sp>
      <p:sp>
        <p:nvSpPr>
          <p:cNvPr id="3" name="Footer Placeholder 2"/>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6AE6DF3-8AAD-C641-B942-C103310F3F8A}" type="slidenum">
              <a:rPr lang="en-US"/>
              <a:pPr>
                <a:defRPr/>
              </a:pPr>
              <a:t>‹#›</a:t>
            </a:fld>
            <a:endParaRPr lang="en-US"/>
          </a:p>
        </p:txBody>
      </p:sp>
    </p:spTree>
    <p:extLst>
      <p:ext uri="{BB962C8B-B14F-4D97-AF65-F5344CB8AC3E}">
        <p14:creationId xmlns:p14="http://schemas.microsoft.com/office/powerpoint/2010/main" val="3341129148"/>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10/3/15</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9E9D7921-7D05-954D-AA08-B9AC24F62D26}" type="slidenum">
              <a:rPr lang="en-US"/>
              <a:pPr>
                <a:defRPr/>
              </a:pPr>
              <a:t>‹#›</a:t>
            </a:fld>
            <a:endParaRPr lang="en-US"/>
          </a:p>
        </p:txBody>
      </p:sp>
    </p:spTree>
    <p:extLst>
      <p:ext uri="{BB962C8B-B14F-4D97-AF65-F5344CB8AC3E}">
        <p14:creationId xmlns:p14="http://schemas.microsoft.com/office/powerpoint/2010/main" val="3331466051"/>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10/3/15</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0A27E512-2E96-7D47-8AE0-1BC973BE7DF1}" type="slidenum">
              <a:rPr lang="en-US"/>
              <a:pPr>
                <a:defRPr/>
              </a:pPr>
              <a:t>‹#›</a:t>
            </a:fld>
            <a:endParaRPr lang="en-US"/>
          </a:p>
        </p:txBody>
      </p:sp>
    </p:spTree>
    <p:extLst>
      <p:ext uri="{BB962C8B-B14F-4D97-AF65-F5344CB8AC3E}">
        <p14:creationId xmlns:p14="http://schemas.microsoft.com/office/powerpoint/2010/main" val="995277927"/>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10/3/15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AFE83A0E-885F-B942-9A45-9A5F11942CA0}" type="slidenum">
              <a:rPr lang="en-US"/>
              <a:pPr>
                <a:defRPr/>
              </a:pPr>
              <a:t>‹#›</a:t>
            </a:fld>
            <a:endParaRPr lang="en-US"/>
          </a:p>
        </p:txBody>
      </p:sp>
    </p:spTree>
    <p:extLst>
      <p:ext uri="{BB962C8B-B14F-4D97-AF65-F5344CB8AC3E}">
        <p14:creationId xmlns:p14="http://schemas.microsoft.com/office/powerpoint/2010/main" val="11292998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4078278"/>
      </p:ext>
    </p:extLst>
  </p:cSld>
  <p:clrMapOvr>
    <a:masterClrMapping/>
  </p:clrMapOvr>
  <p:transition xmlns:p14="http://schemas.microsoft.com/office/powerpoint/2010/main"/>
</p:sldLayout>
</file>

<file path=ppt/slideLayouts/slideLayout4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10/3/15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34BDAFD9-77F7-EA44-BA74-8D871AB245D3}" type="slidenum">
              <a:rPr lang="en-US"/>
              <a:pPr>
                <a:defRPr/>
              </a:pPr>
              <a:t>‹#›</a:t>
            </a:fld>
            <a:endParaRPr lang="en-US"/>
          </a:p>
        </p:txBody>
      </p:sp>
    </p:spTree>
    <p:extLst>
      <p:ext uri="{BB962C8B-B14F-4D97-AF65-F5344CB8AC3E}">
        <p14:creationId xmlns:p14="http://schemas.microsoft.com/office/powerpoint/2010/main" val="791409875"/>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87D5FA52-1876-2A4F-9EA5-B31DC4D6F356}" type="slidenum">
              <a:rPr lang="en-US"/>
              <a:pPr>
                <a:defRPr/>
              </a:pPr>
              <a:t>‹#›</a:t>
            </a:fld>
            <a:r>
              <a:rPr lang="en-US"/>
              <a:t>   (c) Mark Gerstein, 2002, Yale, bioinfo.mbb.yale.edu</a:t>
            </a:r>
          </a:p>
        </p:txBody>
      </p:sp>
    </p:spTree>
    <p:extLst>
      <p:ext uri="{BB962C8B-B14F-4D97-AF65-F5344CB8AC3E}">
        <p14:creationId xmlns:p14="http://schemas.microsoft.com/office/powerpoint/2010/main" val="2062802651"/>
      </p:ext>
    </p:extLst>
  </p:cSld>
  <p:clrMapOvr>
    <a:masterClrMapping/>
  </p:clrMapOvr>
  <p:transition xmlns:p14="http://schemas.microsoft.com/office/powerpoint/2010/main"/>
</p:sldLayout>
</file>

<file path=ppt/slideLayouts/slideLayout4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0207DE0A-CB2D-1149-9D79-67EBEE3EF389}" type="slidenum">
              <a:rPr lang="en-US"/>
              <a:pPr>
                <a:defRPr/>
              </a:pPr>
              <a:t>‹#›</a:t>
            </a:fld>
            <a:r>
              <a:rPr lang="en-US"/>
              <a:t>   (c) Mark Gerstein, 2002, Yale, bioinfo.mbb.yale.edu</a:t>
            </a:r>
          </a:p>
        </p:txBody>
      </p:sp>
    </p:spTree>
    <p:extLst>
      <p:ext uri="{BB962C8B-B14F-4D97-AF65-F5344CB8AC3E}">
        <p14:creationId xmlns:p14="http://schemas.microsoft.com/office/powerpoint/2010/main" val="620210936"/>
      </p:ext>
    </p:extLst>
  </p:cSld>
  <p:clrMapOvr>
    <a:masterClrMapping/>
  </p:clrMapOvr>
  <p:transition xmlns:p14="http://schemas.microsoft.com/office/powerpoint/2010/main"/>
</p:sldLayout>
</file>

<file path=ppt/slideLayouts/slideLayout4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03724DC6-BC47-D445-AEBE-3B460775FEFF}" type="slidenum">
              <a:rPr lang="en-US"/>
              <a:pPr>
                <a:defRPr/>
              </a:pPr>
              <a:t>‹#›</a:t>
            </a:fld>
            <a:r>
              <a:rPr lang="en-US"/>
              <a:t>   (c) Mark Gerstein, 2002, Yale, bioinfo.mbb.yale.edu</a:t>
            </a:r>
          </a:p>
        </p:txBody>
      </p:sp>
    </p:spTree>
    <p:extLst>
      <p:ext uri="{BB962C8B-B14F-4D97-AF65-F5344CB8AC3E}">
        <p14:creationId xmlns:p14="http://schemas.microsoft.com/office/powerpoint/2010/main" val="1805385151"/>
      </p:ext>
    </p:extLst>
  </p:cSld>
  <p:clrMapOvr>
    <a:masterClrMapping/>
  </p:clrMapOvr>
  <p:transition xmlns:p14="http://schemas.microsoft.com/office/powerpoint/2010/main"/>
</p:sldLayout>
</file>

<file path=ppt/slideLayouts/slideLayout4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01F91B25-6DF1-014B-BC81-9922B092AC30}" type="slidenum">
              <a:rPr lang="en-US"/>
              <a:pPr>
                <a:defRPr/>
              </a:pPr>
              <a:t>‹#›</a:t>
            </a:fld>
            <a:r>
              <a:rPr lang="en-US"/>
              <a:t>   (c) Mark Gerstein, 2002, Yale, bioinfo.mbb.yale.edu</a:t>
            </a:r>
          </a:p>
        </p:txBody>
      </p:sp>
    </p:spTree>
    <p:extLst>
      <p:ext uri="{BB962C8B-B14F-4D97-AF65-F5344CB8AC3E}">
        <p14:creationId xmlns:p14="http://schemas.microsoft.com/office/powerpoint/2010/main" val="1096766795"/>
      </p:ext>
    </p:extLst>
  </p:cSld>
  <p:clrMapOvr>
    <a:masterClrMapping/>
  </p:clrMapOvr>
  <p:transition xmlns:p14="http://schemas.microsoft.com/office/powerpoint/2010/main"/>
</p:sldLayout>
</file>

<file path=ppt/slideLayouts/slideLayout4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custDataLst>
              <p:tags r:id="rId1"/>
            </p:custDataLst>
          </p:nvPr>
        </p:nvSpPr>
        <p:spPr/>
        <p:txBody>
          <a:bodyPr/>
          <a:lstStyle>
            <a:lvl1pPr>
              <a:defRPr>
                <a:cs typeface="ＭＳ Ｐゴシック" charset="0"/>
              </a:defRPr>
            </a:lvl1pPr>
          </a:lstStyle>
          <a:p>
            <a:pPr>
              <a:defRPr/>
            </a:pPr>
            <a:fld id="{C5088B38-BD33-B542-B48E-D44666B4D088}" type="slidenum">
              <a:rPr lang="en-US"/>
              <a:pPr>
                <a:defRPr/>
              </a:pPr>
              <a:t>‹#›</a:t>
            </a:fld>
            <a:r>
              <a:rPr lang="en-US"/>
              <a:t>   (c) Mark Gerstein, 2002, Yale, bioinfo.mbb.yale.edu</a:t>
            </a:r>
          </a:p>
        </p:txBody>
      </p:sp>
    </p:spTree>
    <p:extLst>
      <p:ext uri="{BB962C8B-B14F-4D97-AF65-F5344CB8AC3E}">
        <p14:creationId xmlns:p14="http://schemas.microsoft.com/office/powerpoint/2010/main" val="766723386"/>
      </p:ext>
    </p:extLst>
  </p:cSld>
  <p:clrMapOvr>
    <a:masterClrMapping/>
  </p:clrMapOvr>
  <p:transition xmlns:p14="http://schemas.microsoft.com/office/powerpoint/2010/main"/>
</p:sldLayout>
</file>

<file path=ppt/slideLayouts/slideLayout4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custDataLst>
              <p:tags r:id="rId1"/>
            </p:custDataLst>
          </p:nvPr>
        </p:nvSpPr>
        <p:spPr/>
        <p:txBody>
          <a:bodyPr/>
          <a:lstStyle>
            <a:lvl1pPr>
              <a:defRPr>
                <a:cs typeface="ＭＳ Ｐゴシック" charset="0"/>
              </a:defRPr>
            </a:lvl1pPr>
          </a:lstStyle>
          <a:p>
            <a:pPr>
              <a:defRPr/>
            </a:pPr>
            <a:fld id="{4FA6250B-8E98-ED4E-8753-C976709B52B0}" type="slidenum">
              <a:rPr lang="en-US"/>
              <a:pPr>
                <a:defRPr/>
              </a:pPr>
              <a:t>‹#›</a:t>
            </a:fld>
            <a:r>
              <a:rPr lang="en-US"/>
              <a:t>   (c) Mark Gerstein, 2002, Yale, bioinfo.mbb.yale.edu</a:t>
            </a:r>
          </a:p>
        </p:txBody>
      </p:sp>
    </p:spTree>
    <p:extLst>
      <p:ext uri="{BB962C8B-B14F-4D97-AF65-F5344CB8AC3E}">
        <p14:creationId xmlns:p14="http://schemas.microsoft.com/office/powerpoint/2010/main" val="1468954798"/>
      </p:ext>
    </p:extLst>
  </p:cSld>
  <p:clrMapOvr>
    <a:masterClrMapping/>
  </p:clrMapOvr>
  <p:transition xmlns:p14="http://schemas.microsoft.com/office/powerpoint/2010/main"/>
</p:sldLayout>
</file>

<file path=ppt/slideLayouts/slideLayout4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lvl1pPr>
              <a:defRPr>
                <a:cs typeface="ＭＳ Ｐゴシック" charset="0"/>
              </a:defRPr>
            </a:lvl1pPr>
          </a:lstStyle>
          <a:p>
            <a:pPr>
              <a:defRPr/>
            </a:pPr>
            <a:fld id="{6279CCE2-724A-864D-B3F1-5F3E8585F426}" type="slidenum">
              <a:rPr lang="en-US"/>
              <a:pPr>
                <a:defRPr/>
              </a:pPr>
              <a:t>‹#›</a:t>
            </a:fld>
            <a:r>
              <a:rPr lang="en-US"/>
              <a:t>   (c) Mark Gerstein, 2002, Yale, bioinfo.mbb.yale.edu</a:t>
            </a:r>
          </a:p>
        </p:txBody>
      </p:sp>
    </p:spTree>
    <p:extLst>
      <p:ext uri="{BB962C8B-B14F-4D97-AF65-F5344CB8AC3E}">
        <p14:creationId xmlns:p14="http://schemas.microsoft.com/office/powerpoint/2010/main" val="1292714664"/>
      </p:ext>
    </p:extLst>
  </p:cSld>
  <p:clrMapOvr>
    <a:masterClrMapping/>
  </p:clrMapOvr>
  <p:transition xmlns:p14="http://schemas.microsoft.com/office/powerpoint/2010/main"/>
</p:sldLayout>
</file>

<file path=ppt/slideLayouts/slideLayout4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1CEBDA7E-7AAC-2744-AAB2-C4EF24DD4FFD}" type="slidenum">
              <a:rPr lang="en-US"/>
              <a:pPr>
                <a:defRPr/>
              </a:pPr>
              <a:t>‹#›</a:t>
            </a:fld>
            <a:r>
              <a:rPr lang="en-US"/>
              <a:t>   (c) Mark Gerstein, 2002, Yale, bioinfo.mbb.yale.edu</a:t>
            </a:r>
          </a:p>
        </p:txBody>
      </p:sp>
    </p:spTree>
    <p:extLst>
      <p:ext uri="{BB962C8B-B14F-4D97-AF65-F5344CB8AC3E}">
        <p14:creationId xmlns:p14="http://schemas.microsoft.com/office/powerpoint/2010/main" val="2288288948"/>
      </p:ext>
    </p:extLst>
  </p:cSld>
  <p:clrMapOvr>
    <a:masterClrMapping/>
  </p:clrMapOvr>
  <p:transition xmlns:p14="http://schemas.microsoft.com/office/powerpoint/2010/main"/>
</p:sldLayout>
</file>

<file path=ppt/slideLayouts/slideLayout4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73855F6F-2E71-A845-A1BA-3BD18A57B91F}" type="slidenum">
              <a:rPr lang="en-US"/>
              <a:pPr>
                <a:defRPr/>
              </a:pPr>
              <a:t>‹#›</a:t>
            </a:fld>
            <a:r>
              <a:rPr lang="en-US"/>
              <a:t>   (c) Mark Gerstein, 2002, Yale, bioinfo.mbb.yale.edu</a:t>
            </a:r>
          </a:p>
        </p:txBody>
      </p:sp>
    </p:spTree>
    <p:extLst>
      <p:ext uri="{BB962C8B-B14F-4D97-AF65-F5344CB8AC3E}">
        <p14:creationId xmlns:p14="http://schemas.microsoft.com/office/powerpoint/2010/main" val="3427073938"/>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04959384"/>
      </p:ext>
    </p:extLst>
  </p:cSld>
  <p:clrMapOvr>
    <a:masterClrMapping/>
  </p:clrMapOvr>
  <p:transition xmlns:p14="http://schemas.microsoft.com/office/powerpoint/2010/main"/>
</p:sldLayout>
</file>

<file path=ppt/slideLayouts/slideLayout4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D5FEBD20-4686-4A48-8037-1CD6D9C01234}" type="slidenum">
              <a:rPr lang="en-US"/>
              <a:pPr>
                <a:defRPr/>
              </a:pPr>
              <a:t>‹#›</a:t>
            </a:fld>
            <a:r>
              <a:rPr lang="en-US"/>
              <a:t>   (c) Mark Gerstein, 2002, Yale, bioinfo.mbb.yale.edu</a:t>
            </a:r>
          </a:p>
        </p:txBody>
      </p:sp>
    </p:spTree>
    <p:extLst>
      <p:ext uri="{BB962C8B-B14F-4D97-AF65-F5344CB8AC3E}">
        <p14:creationId xmlns:p14="http://schemas.microsoft.com/office/powerpoint/2010/main" val="876196139"/>
      </p:ext>
    </p:extLst>
  </p:cSld>
  <p:clrMapOvr>
    <a:masterClrMapping/>
  </p:clrMapOvr>
  <p:transition xmlns:p14="http://schemas.microsoft.com/office/powerpoint/2010/main"/>
</p:sldLayout>
</file>

<file path=ppt/slideLayouts/slideLayout4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5038871F-DEDB-1B4E-94E1-F9F3F9F1358A}" type="slidenum">
              <a:rPr lang="en-US"/>
              <a:pPr>
                <a:defRPr/>
              </a:pPr>
              <a:t>‹#›</a:t>
            </a:fld>
            <a:r>
              <a:rPr lang="en-US"/>
              <a:t>   (c) Mark Gerstein, 2002, Yale, bioinfo.mbb.yale.edu</a:t>
            </a:r>
          </a:p>
        </p:txBody>
      </p:sp>
    </p:spTree>
    <p:extLst>
      <p:ext uri="{BB962C8B-B14F-4D97-AF65-F5344CB8AC3E}">
        <p14:creationId xmlns:p14="http://schemas.microsoft.com/office/powerpoint/2010/main" val="1791732817"/>
      </p:ext>
    </p:extLst>
  </p:cSld>
  <p:clrMapOvr>
    <a:masterClrMapping/>
  </p:clrMapOvr>
  <p:transition xmlns:p14="http://schemas.microsoft.com/office/powerpoint/2010/main"/>
</p:sldLayout>
</file>

<file path=ppt/slideLayouts/slideLayout4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8"/>
            <a:ext cx="7772400" cy="4638675"/>
          </a:xfrm>
        </p:spPr>
        <p:txBody>
          <a:bodyPr/>
          <a:lstStyle/>
          <a:p>
            <a:pPr lvl="0"/>
            <a:r>
              <a:rPr lang="en-US" noProof="0" smtClean="0"/>
              <a:t>Click icon to add table</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8E09B92C-5AAF-DC4B-B60E-8579AD020847}" type="slidenum">
              <a:rPr lang="en-US"/>
              <a:pPr>
                <a:defRPr/>
              </a:pPr>
              <a:t>‹#›</a:t>
            </a:fld>
            <a:r>
              <a:rPr lang="en-US"/>
              <a:t>   (c) Mark Gerstein, 2002, Yale, bioinfo.mbb.yale.edu</a:t>
            </a:r>
          </a:p>
        </p:txBody>
      </p:sp>
    </p:spTree>
    <p:extLst>
      <p:ext uri="{BB962C8B-B14F-4D97-AF65-F5344CB8AC3E}">
        <p14:creationId xmlns:p14="http://schemas.microsoft.com/office/powerpoint/2010/main" val="290651374"/>
      </p:ext>
    </p:extLst>
  </p:cSld>
  <p:clrMapOvr>
    <a:masterClrMapping/>
  </p:clrMapOvr>
  <p:transition xmlns:p14="http://schemas.microsoft.com/office/powerpoint/2010/main"/>
</p:sldLayout>
</file>

<file path=ppt/slideLayouts/slideLayout4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46"/>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46"/>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custDataLst>
              <p:tags r:id="rId1"/>
            </p:custDataLst>
          </p:nvPr>
        </p:nvSpPr>
        <p:spPr/>
        <p:txBody>
          <a:bodyPr/>
          <a:lstStyle>
            <a:lvl1pPr>
              <a:defRPr>
                <a:cs typeface="ＭＳ Ｐゴシック" charset="0"/>
              </a:defRPr>
            </a:lvl1pPr>
          </a:lstStyle>
          <a:p>
            <a:pPr>
              <a:defRPr/>
            </a:pPr>
            <a:fld id="{6392855B-3229-6D43-BCF3-61EBEC2328FA}" type="slidenum">
              <a:rPr lang="en-US"/>
              <a:pPr>
                <a:defRPr/>
              </a:pPr>
              <a:t>‹#›</a:t>
            </a:fld>
            <a:r>
              <a:rPr lang="en-US"/>
              <a:t>   (c) Mark Gerstein, 2002, Yale, bioinfo.mbb.yale.edu</a:t>
            </a:r>
          </a:p>
        </p:txBody>
      </p:sp>
    </p:spTree>
    <p:extLst>
      <p:ext uri="{BB962C8B-B14F-4D97-AF65-F5344CB8AC3E}">
        <p14:creationId xmlns:p14="http://schemas.microsoft.com/office/powerpoint/2010/main" val="3400570459"/>
      </p:ext>
    </p:extLst>
  </p:cSld>
  <p:clrMapOvr>
    <a:masterClrMapping/>
  </p:clrMapOvr>
  <p:transition xmlns:p14="http://schemas.microsoft.com/office/powerpoint/2010/main"/>
</p:sldLayout>
</file>

<file path=ppt/slideLayouts/slideLayout42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8"/>
            <a:ext cx="3810000" cy="4638675"/>
          </a:xfrm>
        </p:spPr>
        <p:txBody>
          <a:bodyPr/>
          <a:lstStyle/>
          <a:p>
            <a:pPr lvl="0"/>
            <a:r>
              <a:rPr lang="en-US" noProof="0" smtClean="0"/>
              <a:t>Click icon to add chart</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692559D1-65C5-2B4B-BD66-AFF4F4837256}" type="slidenum">
              <a:rPr lang="en-US"/>
              <a:pPr>
                <a:defRPr/>
              </a:pPr>
              <a:t>‹#›</a:t>
            </a:fld>
            <a:r>
              <a:rPr lang="en-US"/>
              <a:t>   (c) Mark Gerstein, 2002, Yale, bioinfo.mbb.yale.edu</a:t>
            </a:r>
          </a:p>
        </p:txBody>
      </p:sp>
    </p:spTree>
    <p:extLst>
      <p:ext uri="{BB962C8B-B14F-4D97-AF65-F5344CB8AC3E}">
        <p14:creationId xmlns:p14="http://schemas.microsoft.com/office/powerpoint/2010/main" val="615958150"/>
      </p:ext>
    </p:extLst>
  </p:cSld>
  <p:clrMapOvr>
    <a:masterClrMapping/>
  </p:clrMapOvr>
  <p:transition xmlns:p14="http://schemas.microsoft.com/office/powerpoint/2010/main"/>
</p:sldLayout>
</file>

<file path=ppt/slideLayouts/slideLayout4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698ADB06-2F24-1944-95FE-BC7CC26569E5}" type="datetimeFigureOut">
              <a:rPr lang="en-US"/>
              <a:pPr>
                <a:defRPr/>
              </a:pPr>
              <a:t>10/3/15</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B5264EEA-B17F-624F-BB7D-AB06F35A506C}" type="slidenum">
              <a:rPr lang="en-US"/>
              <a:pPr>
                <a:defRPr/>
              </a:pPr>
              <a:t>‹#›</a:t>
            </a:fld>
            <a:endParaRPr lang="en-US"/>
          </a:p>
        </p:txBody>
      </p:sp>
    </p:spTree>
    <p:extLst>
      <p:ext uri="{BB962C8B-B14F-4D97-AF65-F5344CB8AC3E}">
        <p14:creationId xmlns:p14="http://schemas.microsoft.com/office/powerpoint/2010/main" val="2413637945"/>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FB2D63FE-5809-BF4B-A217-B24888F2BD41}" type="datetimeFigureOut">
              <a:rPr lang="en-US"/>
              <a:pPr>
                <a:defRPr/>
              </a:pPr>
              <a:t>10/3/15</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097387C6-F072-5848-8AA5-403B170EDDB7}" type="slidenum">
              <a:rPr lang="en-US"/>
              <a:pPr>
                <a:defRPr/>
              </a:pPr>
              <a:t>‹#›</a:t>
            </a:fld>
            <a:endParaRPr lang="en-US"/>
          </a:p>
        </p:txBody>
      </p:sp>
    </p:spTree>
    <p:extLst>
      <p:ext uri="{BB962C8B-B14F-4D97-AF65-F5344CB8AC3E}">
        <p14:creationId xmlns:p14="http://schemas.microsoft.com/office/powerpoint/2010/main" val="138565476"/>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246C117C-DEC6-D546-8FD5-3B3FB2E66135}" type="datetimeFigureOut">
              <a:rPr lang="en-US"/>
              <a:pPr>
                <a:defRPr/>
              </a:pPr>
              <a:t>10/3/15</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D5DA45A9-585C-7848-853B-15112B405EE2}" type="slidenum">
              <a:rPr lang="en-US"/>
              <a:pPr>
                <a:defRPr/>
              </a:pPr>
              <a:t>‹#›</a:t>
            </a:fld>
            <a:endParaRPr lang="en-US"/>
          </a:p>
        </p:txBody>
      </p:sp>
    </p:spTree>
    <p:extLst>
      <p:ext uri="{BB962C8B-B14F-4D97-AF65-F5344CB8AC3E}">
        <p14:creationId xmlns:p14="http://schemas.microsoft.com/office/powerpoint/2010/main" val="1205435035"/>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custDataLst>
              <p:tags r:id="rId1"/>
            </p:custDataLst>
          </p:nvPr>
        </p:nvSpPr>
        <p:spPr/>
        <p:txBody>
          <a:bodyPr/>
          <a:lstStyle>
            <a:lvl1pPr defTabSz="914400">
              <a:defRPr b="1"/>
            </a:lvl1pPr>
          </a:lstStyle>
          <a:p>
            <a:pPr>
              <a:defRPr/>
            </a:pPr>
            <a:fld id="{FA5BD970-7762-5D41-A0A9-D63012DA9283}" type="datetimeFigureOut">
              <a:rPr lang="en-US"/>
              <a:pPr>
                <a:defRPr/>
              </a:pPr>
              <a:t>10/3/15</a:t>
            </a:fld>
            <a:endParaRPr lang="en-US"/>
          </a:p>
        </p:txBody>
      </p:sp>
      <p:sp>
        <p:nvSpPr>
          <p:cNvPr id="6"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defTabSz="914400">
              <a:defRPr b="1"/>
            </a:lvl1pPr>
          </a:lstStyle>
          <a:p>
            <a:pPr>
              <a:defRPr/>
            </a:pPr>
            <a:fld id="{A8849F8E-2AA7-AB4B-AF6C-FD925BA04485}" type="slidenum">
              <a:rPr lang="en-US"/>
              <a:pPr>
                <a:defRPr/>
              </a:pPr>
              <a:t>‹#›</a:t>
            </a:fld>
            <a:endParaRPr lang="en-US"/>
          </a:p>
        </p:txBody>
      </p:sp>
    </p:spTree>
    <p:extLst>
      <p:ext uri="{BB962C8B-B14F-4D97-AF65-F5344CB8AC3E}">
        <p14:creationId xmlns:p14="http://schemas.microsoft.com/office/powerpoint/2010/main" val="1796494894"/>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custDataLst>
              <p:tags r:id="rId1"/>
            </p:custDataLst>
          </p:nvPr>
        </p:nvSpPr>
        <p:spPr/>
        <p:txBody>
          <a:bodyPr/>
          <a:lstStyle>
            <a:lvl1pPr defTabSz="914400">
              <a:defRPr b="1"/>
            </a:lvl1pPr>
          </a:lstStyle>
          <a:p>
            <a:pPr>
              <a:defRPr/>
            </a:pPr>
            <a:fld id="{289DF90E-A866-DB47-9953-0F2740AD048C}" type="datetimeFigureOut">
              <a:rPr lang="en-US"/>
              <a:pPr>
                <a:defRPr/>
              </a:pPr>
              <a:t>10/3/15</a:t>
            </a:fld>
            <a:endParaRPr lang="en-US"/>
          </a:p>
        </p:txBody>
      </p:sp>
      <p:sp>
        <p:nvSpPr>
          <p:cNvPr id="8"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defTabSz="914400">
              <a:defRPr b="1"/>
            </a:lvl1pPr>
          </a:lstStyle>
          <a:p>
            <a:pPr>
              <a:defRPr/>
            </a:pPr>
            <a:fld id="{8176655E-B052-E14C-A161-D61A158512F1}" type="slidenum">
              <a:rPr lang="en-US"/>
              <a:pPr>
                <a:defRPr/>
              </a:pPr>
              <a:t>‹#›</a:t>
            </a:fld>
            <a:endParaRPr lang="en-US"/>
          </a:p>
        </p:txBody>
      </p:sp>
    </p:spTree>
    <p:extLst>
      <p:ext uri="{BB962C8B-B14F-4D97-AF65-F5344CB8AC3E}">
        <p14:creationId xmlns:p14="http://schemas.microsoft.com/office/powerpoint/2010/main" val="35005247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3285051"/>
      </p:ext>
    </p:extLst>
  </p:cSld>
  <p:clrMapOvr>
    <a:masterClrMapping/>
  </p:clrMapOvr>
  <p:transition xmlns:p14="http://schemas.microsoft.com/office/powerpoint/2010/main"/>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custDataLst>
              <p:tags r:id="rId1"/>
            </p:custDataLst>
          </p:nvPr>
        </p:nvSpPr>
        <p:spPr/>
        <p:txBody>
          <a:bodyPr/>
          <a:lstStyle>
            <a:lvl1pPr defTabSz="914400">
              <a:defRPr b="1"/>
            </a:lvl1pPr>
          </a:lstStyle>
          <a:p>
            <a:pPr>
              <a:defRPr/>
            </a:pPr>
            <a:fld id="{D5814AB7-F95E-804D-AE38-921E1A5E7587}" type="datetimeFigureOut">
              <a:rPr lang="en-US"/>
              <a:pPr>
                <a:defRPr/>
              </a:pPr>
              <a:t>10/3/15</a:t>
            </a:fld>
            <a:endParaRPr lang="en-US"/>
          </a:p>
        </p:txBody>
      </p:sp>
      <p:sp>
        <p:nvSpPr>
          <p:cNvPr id="4"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defTabSz="914400">
              <a:defRPr b="1"/>
            </a:lvl1pPr>
          </a:lstStyle>
          <a:p>
            <a:pPr>
              <a:defRPr/>
            </a:pPr>
            <a:fld id="{12CAB6F9-A14A-034F-BFF4-79DC9F86A4C0}" type="slidenum">
              <a:rPr lang="en-US"/>
              <a:pPr>
                <a:defRPr/>
              </a:pPr>
              <a:t>‹#›</a:t>
            </a:fld>
            <a:endParaRPr lang="en-US"/>
          </a:p>
        </p:txBody>
      </p:sp>
    </p:spTree>
    <p:extLst>
      <p:ext uri="{BB962C8B-B14F-4D97-AF65-F5344CB8AC3E}">
        <p14:creationId xmlns:p14="http://schemas.microsoft.com/office/powerpoint/2010/main" val="1925666850"/>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defTabSz="914400">
              <a:defRPr b="1"/>
            </a:lvl1pPr>
          </a:lstStyle>
          <a:p>
            <a:pPr>
              <a:defRPr/>
            </a:pPr>
            <a:fld id="{9C29E5B6-4158-EF4A-964E-97C0621F8ED4}" type="datetimeFigureOut">
              <a:rPr lang="en-US"/>
              <a:pPr>
                <a:defRPr/>
              </a:pPr>
              <a:t>10/3/15</a:t>
            </a:fld>
            <a:endParaRPr lang="en-US"/>
          </a:p>
        </p:txBody>
      </p:sp>
      <p:sp>
        <p:nvSpPr>
          <p:cNvPr id="3"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defTabSz="914400">
              <a:defRPr b="1"/>
            </a:lvl1pPr>
          </a:lstStyle>
          <a:p>
            <a:pPr>
              <a:defRPr/>
            </a:pPr>
            <a:fld id="{6E46974B-F574-2947-94B7-0789EEBE958E}" type="slidenum">
              <a:rPr lang="en-US"/>
              <a:pPr>
                <a:defRPr/>
              </a:pPr>
              <a:t>‹#›</a:t>
            </a:fld>
            <a:endParaRPr lang="en-US"/>
          </a:p>
        </p:txBody>
      </p:sp>
    </p:spTree>
    <p:extLst>
      <p:ext uri="{BB962C8B-B14F-4D97-AF65-F5344CB8AC3E}">
        <p14:creationId xmlns:p14="http://schemas.microsoft.com/office/powerpoint/2010/main" val="1092523331"/>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defTabSz="914400">
              <a:defRPr b="1"/>
            </a:lvl1pPr>
          </a:lstStyle>
          <a:p>
            <a:pPr>
              <a:defRPr/>
            </a:pPr>
            <a:fld id="{857A736B-D3C4-E94B-881D-F28FBCB778ED}" type="datetimeFigureOut">
              <a:rPr lang="en-US"/>
              <a:pPr>
                <a:defRPr/>
              </a:pPr>
              <a:t>10/3/15</a:t>
            </a:fld>
            <a:endParaRPr lang="en-US"/>
          </a:p>
        </p:txBody>
      </p:sp>
      <p:sp>
        <p:nvSpPr>
          <p:cNvPr id="6"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defTabSz="914400">
              <a:defRPr b="1"/>
            </a:lvl1pPr>
          </a:lstStyle>
          <a:p>
            <a:pPr>
              <a:defRPr/>
            </a:pPr>
            <a:fld id="{BEF9BAA3-5CE0-D946-98AC-D373A424F1D2}" type="slidenum">
              <a:rPr lang="en-US"/>
              <a:pPr>
                <a:defRPr/>
              </a:pPr>
              <a:t>‹#›</a:t>
            </a:fld>
            <a:endParaRPr lang="en-US"/>
          </a:p>
        </p:txBody>
      </p:sp>
    </p:spTree>
    <p:extLst>
      <p:ext uri="{BB962C8B-B14F-4D97-AF65-F5344CB8AC3E}">
        <p14:creationId xmlns:p14="http://schemas.microsoft.com/office/powerpoint/2010/main" val="1292832024"/>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defTabSz="914400">
              <a:defRPr b="1"/>
            </a:lvl1pPr>
          </a:lstStyle>
          <a:p>
            <a:pPr>
              <a:defRPr/>
            </a:pPr>
            <a:fld id="{94E11824-07D4-CB43-8FB2-106F5A3510DA}" type="datetimeFigureOut">
              <a:rPr lang="en-US"/>
              <a:pPr>
                <a:defRPr/>
              </a:pPr>
              <a:t>10/3/15</a:t>
            </a:fld>
            <a:endParaRPr lang="en-US"/>
          </a:p>
        </p:txBody>
      </p:sp>
      <p:sp>
        <p:nvSpPr>
          <p:cNvPr id="6"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defTabSz="914400">
              <a:defRPr b="1"/>
            </a:lvl1pPr>
          </a:lstStyle>
          <a:p>
            <a:pPr>
              <a:defRPr/>
            </a:pPr>
            <a:fld id="{D245DDD5-76BF-2144-B316-7EE8640CD3E9}" type="slidenum">
              <a:rPr lang="en-US"/>
              <a:pPr>
                <a:defRPr/>
              </a:pPr>
              <a:t>‹#›</a:t>
            </a:fld>
            <a:endParaRPr lang="en-US"/>
          </a:p>
        </p:txBody>
      </p:sp>
    </p:spTree>
    <p:extLst>
      <p:ext uri="{BB962C8B-B14F-4D97-AF65-F5344CB8AC3E}">
        <p14:creationId xmlns:p14="http://schemas.microsoft.com/office/powerpoint/2010/main" val="3570406463"/>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B863D5F3-6018-564B-9E89-A7C0F1EDAB0C}" type="datetimeFigureOut">
              <a:rPr lang="en-US"/>
              <a:pPr>
                <a:defRPr/>
              </a:pPr>
              <a:t>10/3/15</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F85F424D-4A5F-FE4B-A33C-D18326A7E938}" type="slidenum">
              <a:rPr lang="en-US"/>
              <a:pPr>
                <a:defRPr/>
              </a:pPr>
              <a:t>‹#›</a:t>
            </a:fld>
            <a:endParaRPr lang="en-US"/>
          </a:p>
        </p:txBody>
      </p:sp>
    </p:spTree>
    <p:extLst>
      <p:ext uri="{BB962C8B-B14F-4D97-AF65-F5344CB8AC3E}">
        <p14:creationId xmlns:p14="http://schemas.microsoft.com/office/powerpoint/2010/main" val="4075713136"/>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2F6CA1FF-AB9F-E947-A1D2-116EC7881DF0}" type="datetimeFigureOut">
              <a:rPr lang="en-US"/>
              <a:pPr>
                <a:defRPr/>
              </a:pPr>
              <a:t>10/3/15</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C0E1E04A-C28C-B440-821C-E191654E884C}" type="slidenum">
              <a:rPr lang="en-US"/>
              <a:pPr>
                <a:defRPr/>
              </a:pPr>
              <a:t>‹#›</a:t>
            </a:fld>
            <a:endParaRPr lang="en-US"/>
          </a:p>
        </p:txBody>
      </p:sp>
    </p:spTree>
    <p:extLst>
      <p:ext uri="{BB962C8B-B14F-4D97-AF65-F5344CB8AC3E}">
        <p14:creationId xmlns:p14="http://schemas.microsoft.com/office/powerpoint/2010/main" val="4141241842"/>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90013081"/>
      </p:ext>
    </p:extLst>
  </p:cSld>
  <p:clrMapOvr>
    <a:masterClrMapping/>
  </p:clrMapOvr>
  <p:transition xmlns:p14="http://schemas.microsoft.com/office/powerpoint/2010/main"/>
</p:sldLayout>
</file>

<file path=ppt/slideLayouts/slideLayout4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3198284"/>
      </p:ext>
    </p:extLst>
  </p:cSld>
  <p:clrMapOvr>
    <a:masterClrMapping/>
  </p:clrMapOvr>
  <p:transition xmlns:p14="http://schemas.microsoft.com/office/powerpoint/2010/main"/>
</p:sldLayout>
</file>

<file path=ppt/slideLayouts/slideLayout4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42141657"/>
      </p:ext>
    </p:extLst>
  </p:cSld>
  <p:clrMapOvr>
    <a:masterClrMapping/>
  </p:clrMapOvr>
  <p:transition xmlns:p14="http://schemas.microsoft.com/office/powerpoint/2010/main"/>
</p:sldLayout>
</file>

<file path=ppt/slideLayouts/slideLayout4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2242673"/>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3583875"/>
      </p:ext>
    </p:extLst>
  </p:cSld>
  <p:clrMapOvr>
    <a:masterClrMapping/>
  </p:clrMapOvr>
  <p:transition xmlns:p14="http://schemas.microsoft.com/office/powerpoint/2010/main"/>
</p:sldLayout>
</file>

<file path=ppt/slideLayouts/slideLayout4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934299"/>
      </p:ext>
    </p:extLst>
  </p:cSld>
  <p:clrMapOvr>
    <a:masterClrMapping/>
  </p:clrMapOvr>
  <p:transition xmlns:p14="http://schemas.microsoft.com/office/powerpoint/2010/main"/>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82489345"/>
      </p:ext>
    </p:extLst>
  </p:cSld>
  <p:clrMapOvr>
    <a:masterClrMapping/>
  </p:clrMapOvr>
  <p:transition xmlns:p14="http://schemas.microsoft.com/office/powerpoint/2010/main"/>
</p:sldLayout>
</file>

<file path=ppt/slideLayouts/slideLayout4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2023031"/>
      </p:ext>
    </p:extLst>
  </p:cSld>
  <p:clrMapOvr>
    <a:masterClrMapping/>
  </p:clrMapOvr>
  <p:transition xmlns:p14="http://schemas.microsoft.com/office/powerpoint/2010/main"/>
</p:sldLayout>
</file>

<file path=ppt/slideLayouts/slideLayout4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15664143"/>
      </p:ext>
    </p:extLst>
  </p:cSld>
  <p:clrMapOvr>
    <a:masterClrMapping/>
  </p:clrMapOvr>
  <p:transition xmlns:p14="http://schemas.microsoft.com/office/powerpoint/2010/main"/>
</p:sldLayout>
</file>

<file path=ppt/slideLayouts/slideLayout4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79834029"/>
      </p:ext>
    </p:extLst>
  </p:cSld>
  <p:clrMapOvr>
    <a:masterClrMapping/>
  </p:clrMapOvr>
  <p:transition xmlns:p14="http://schemas.microsoft.com/office/powerpoint/2010/main"/>
</p:sldLayout>
</file>

<file path=ppt/slideLayouts/slideLayout4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9510952"/>
      </p:ext>
    </p:extLst>
  </p:cSld>
  <p:clrMapOvr>
    <a:masterClrMapping/>
  </p:clrMapOvr>
  <p:transition xmlns:p14="http://schemas.microsoft.com/office/powerpoint/2010/main"/>
</p:sldLayout>
</file>

<file path=ppt/slideLayouts/slideLayout4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6529895"/>
      </p:ext>
    </p:extLst>
  </p:cSld>
  <p:clrMapOvr>
    <a:masterClrMapping/>
  </p:clrMapOvr>
  <p:transition xmlns:p14="http://schemas.microsoft.com/office/powerpoint/2010/main"/>
</p:sldLayout>
</file>

<file path=ppt/slideLayouts/slideLayout4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8518932"/>
      </p:ext>
    </p:extLst>
  </p:cSld>
  <p:clrMapOvr>
    <a:masterClrMapping/>
  </p:clrMapOvr>
  <p:transition xmlns:p14="http://schemas.microsoft.com/office/powerpoint/2010/main"/>
</p:sldLayout>
</file>

<file path=ppt/slideLayouts/slideLayout44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858594368"/>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39729306"/>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01138992"/>
      </p:ext>
    </p:extLst>
  </p:cSld>
  <p:clrMapOvr>
    <a:masterClrMapping/>
  </p:clrMapOvr>
  <p:transition xmlns:p14="http://schemas.microsoft.com/office/powerpoint/2010/main"/>
</p:sldLayout>
</file>

<file path=ppt/slideLayouts/slideLayout4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8879956"/>
      </p:ext>
    </p:extLst>
  </p:cSld>
  <p:clrMapOvr>
    <a:masterClrMapping/>
  </p:clrMapOvr>
  <p:transition xmlns:p14="http://schemas.microsoft.com/office/powerpoint/2010/main"/>
</p:sldLayout>
</file>

<file path=ppt/slideLayouts/slideLayout4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52267990"/>
      </p:ext>
    </p:extLst>
  </p:cSld>
  <p:clrMapOvr>
    <a:masterClrMapping/>
  </p:clrMapOvr>
  <p:transition xmlns:p14="http://schemas.microsoft.com/office/powerpoint/2010/main"/>
</p:sldLayout>
</file>

<file path=ppt/slideLayouts/slideLayout4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9002206"/>
      </p:ext>
    </p:extLst>
  </p:cSld>
  <p:clrMapOvr>
    <a:masterClrMapping/>
  </p:clrMapOvr>
  <p:transition xmlns:p14="http://schemas.microsoft.com/office/powerpoint/2010/main"/>
</p:sldLayout>
</file>

<file path=ppt/slideLayouts/slideLayout4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5760868"/>
      </p:ext>
    </p:extLst>
  </p:cSld>
  <p:clrMapOvr>
    <a:masterClrMapping/>
  </p:clrMapOvr>
  <p:transition xmlns:p14="http://schemas.microsoft.com/office/powerpoint/2010/main"/>
</p:sldLayout>
</file>

<file path=ppt/slideLayouts/slideLayout4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34726458"/>
      </p:ext>
    </p:extLst>
  </p:cSld>
  <p:clrMapOvr>
    <a:masterClrMapping/>
  </p:clrMapOvr>
  <p:transition xmlns:p14="http://schemas.microsoft.com/office/powerpoint/2010/main"/>
</p:sldLayout>
</file>

<file path=ppt/slideLayouts/slideLayout4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697481"/>
      </p:ext>
    </p:extLst>
  </p:cSld>
  <p:clrMapOvr>
    <a:masterClrMapping/>
  </p:clrMapOvr>
  <p:transition xmlns:p14="http://schemas.microsoft.com/office/powerpoint/2010/main"/>
</p:sldLayout>
</file>

<file path=ppt/slideLayouts/slideLayout4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33943024"/>
      </p:ext>
    </p:extLst>
  </p:cSld>
  <p:clrMapOvr>
    <a:masterClrMapping/>
  </p:clrMapOvr>
  <p:transition xmlns:p14="http://schemas.microsoft.com/office/powerpoint/2010/main"/>
</p:sldLayout>
</file>

<file path=ppt/slideLayouts/slideLayout4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77109934"/>
      </p:ext>
    </p:extLst>
  </p:cSld>
  <p:clrMapOvr>
    <a:masterClrMapping/>
  </p:clrMapOvr>
  <p:transition xmlns:p14="http://schemas.microsoft.com/office/powerpoint/2010/main"/>
</p:sldLayout>
</file>

<file path=ppt/slideLayouts/slideLayout4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2207601"/>
      </p:ext>
    </p:extLst>
  </p:cSld>
  <p:clrMapOvr>
    <a:masterClrMapping/>
  </p:clrMapOvr>
  <p:transition xmlns:p14="http://schemas.microsoft.com/office/powerpoint/2010/main"/>
</p:sldLayout>
</file>

<file path=ppt/slideLayouts/slideLayout4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9321119"/>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1691443"/>
      </p:ext>
    </p:extLst>
  </p:cSld>
  <p:clrMapOvr>
    <a:masterClrMapping/>
  </p:clrMapOvr>
  <p:transition xmlns:p14="http://schemas.microsoft.com/office/powerpoint/2010/main"/>
</p:sldLayout>
</file>

<file path=ppt/slideLayouts/slideLayout46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2906861"/>
      </p:ext>
    </p:extLst>
  </p:cSld>
  <p:clrMapOvr>
    <a:masterClrMapping/>
  </p:clrMapOvr>
  <p:transition xmlns:p14="http://schemas.microsoft.com/office/powerpoint/2010/main"/>
</p:sldLayout>
</file>

<file path=ppt/slideLayouts/slideLayout46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222801128"/>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9"/>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21609554"/>
      </p:ext>
    </p:extLst>
  </p:cSld>
  <p:clrMapOvr>
    <a:masterClrMapping/>
  </p:clrMapOvr>
  <p:transition xmlns:p14="http://schemas.microsoft.com/office/powerpoint/2010/main"/>
</p:sldLayout>
</file>

<file path=ppt/slideLayouts/slideLayout4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5064274"/>
      </p:ext>
    </p:extLst>
  </p:cSld>
  <p:clrMapOvr>
    <a:masterClrMapping/>
  </p:clrMapOvr>
  <p:transition xmlns:p14="http://schemas.microsoft.com/office/powerpoint/2010/main"/>
</p:sldLayout>
</file>

<file path=ppt/slideLayouts/slideLayout4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2440963728"/>
      </p:ext>
    </p:extLst>
  </p:cSld>
  <p:clrMapOvr>
    <a:masterClrMapping/>
  </p:clrMapOvr>
  <p:transition xmlns:p14="http://schemas.microsoft.com/office/powerpoint/2010/main"/>
</p:sldLayout>
</file>

<file path=ppt/slideLayouts/slideLayout4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1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3540385"/>
      </p:ext>
    </p:extLst>
  </p:cSld>
  <p:clrMapOvr>
    <a:masterClrMapping/>
  </p:clrMapOvr>
  <p:transition xmlns:p14="http://schemas.microsoft.com/office/powerpoint/2010/main"/>
</p:sldLayout>
</file>

<file path=ppt/slideLayouts/slideLayout4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2390113"/>
      </p:ext>
    </p:extLst>
  </p:cSld>
  <p:clrMapOvr>
    <a:masterClrMapping/>
  </p:clrMapOvr>
  <p:transition xmlns:p14="http://schemas.microsoft.com/office/powerpoint/2010/main"/>
</p:sldLayout>
</file>

<file path=ppt/slideLayouts/slideLayout4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02461056"/>
      </p:ext>
    </p:extLst>
  </p:cSld>
  <p:clrMapOvr>
    <a:masterClrMapping/>
  </p:clrMapOvr>
  <p:transition xmlns:p14="http://schemas.microsoft.com/office/powerpoint/2010/main"/>
</p:sldLayout>
</file>

<file path=ppt/slideLayouts/slideLayout4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11296"/>
      </p:ext>
    </p:extLst>
  </p:cSld>
  <p:clrMapOvr>
    <a:masterClrMapping/>
  </p:clrMapOvr>
  <p:transition xmlns:p14="http://schemas.microsoft.com/office/powerpoint/2010/main"/>
</p:sldLayout>
</file>

<file path=ppt/slideLayouts/slideLayout4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6"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1385556585"/>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69065003"/>
      </p:ext>
    </p:extLst>
  </p:cSld>
  <p:clrMapOvr>
    <a:masterClrMapping/>
  </p:clrMapOvr>
  <p:transition xmlns:p14="http://schemas.microsoft.com/office/powerpoint/2010/main"/>
</p:sldLayout>
</file>

<file path=ppt/slideLayouts/slideLayout4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1518152118"/>
      </p:ext>
    </p:extLst>
  </p:cSld>
  <p:clrMapOvr>
    <a:masterClrMapping/>
  </p:clrMapOvr>
  <p:transition xmlns:p14="http://schemas.microsoft.com/office/powerpoint/2010/main"/>
</p:sldLayout>
</file>

<file path=ppt/slideLayouts/slideLayout4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4139899"/>
      </p:ext>
    </p:extLst>
  </p:cSld>
  <p:clrMapOvr>
    <a:masterClrMapping/>
  </p:clrMapOvr>
  <p:transition xmlns:p14="http://schemas.microsoft.com/office/powerpoint/2010/main"/>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1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7548432"/>
      </p:ext>
    </p:extLst>
  </p:cSld>
  <p:clrMapOvr>
    <a:masterClrMapping/>
  </p:clrMapOvr>
  <p:transition xmlns:p14="http://schemas.microsoft.com/office/powerpoint/2010/main"/>
</p:sldLayout>
</file>

<file path=ppt/slideLayouts/slideLayout47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1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9925991"/>
      </p:ext>
    </p:extLst>
  </p:cSld>
  <p:clrMapOvr>
    <a:masterClrMapping/>
  </p:clrMapOvr>
  <p:transition xmlns:p14="http://schemas.microsoft.com/office/powerpoint/2010/main"/>
</p:sldLayout>
</file>

<file path=ppt/slideLayouts/slideLayout47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912627305"/>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38845875"/>
      </p:ext>
    </p:extLst>
  </p:cSld>
  <p:clrMapOvr>
    <a:masterClrMapping/>
  </p:clrMapOvr>
  <p:transition xmlns:p14="http://schemas.microsoft.com/office/powerpoint/2010/main"/>
</p:sldLayout>
</file>

<file path=ppt/slideLayouts/slideLayout4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1841315"/>
      </p:ext>
    </p:extLst>
  </p:cSld>
  <p:clrMapOvr>
    <a:masterClrMapping/>
  </p:clrMapOvr>
  <p:transition xmlns:p14="http://schemas.microsoft.com/office/powerpoint/2010/main"/>
</p:sldLayout>
</file>

<file path=ppt/slideLayouts/slideLayout4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17553981"/>
      </p:ext>
    </p:extLst>
  </p:cSld>
  <p:clrMapOvr>
    <a:masterClrMapping/>
  </p:clrMapOvr>
  <p:transition xmlns:p14="http://schemas.microsoft.com/office/powerpoint/2010/main"/>
</p:sldLayout>
</file>

<file path=ppt/slideLayouts/slideLayout4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6012936"/>
      </p:ext>
    </p:extLst>
  </p:cSld>
  <p:clrMapOvr>
    <a:masterClrMapping/>
  </p:clrMapOvr>
  <p:transition xmlns:p14="http://schemas.microsoft.com/office/powerpoint/2010/main"/>
</p:sldLayout>
</file>

<file path=ppt/slideLayouts/slideLayout4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7054964"/>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35077870"/>
      </p:ext>
    </p:extLst>
  </p:cSld>
  <p:clrMapOvr>
    <a:masterClrMapping/>
  </p:clrMapOvr>
  <p:transition xmlns:p14="http://schemas.microsoft.com/office/powerpoint/2010/main"/>
</p:sldLayout>
</file>

<file path=ppt/slideLayouts/slideLayout4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35403956"/>
      </p:ext>
    </p:extLst>
  </p:cSld>
  <p:clrMapOvr>
    <a:masterClrMapping/>
  </p:clrMapOvr>
  <p:transition xmlns:p14="http://schemas.microsoft.com/office/powerpoint/2010/main"/>
</p:sldLayout>
</file>

<file path=ppt/slideLayouts/slideLayout4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060412"/>
      </p:ext>
    </p:extLst>
  </p:cSld>
  <p:clrMapOvr>
    <a:masterClrMapping/>
  </p:clrMapOvr>
  <p:transition xmlns:p14="http://schemas.microsoft.com/office/powerpoint/2010/main"/>
</p:sldLayout>
</file>

<file path=ppt/slideLayouts/slideLayout4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06195648"/>
      </p:ext>
    </p:extLst>
  </p:cSld>
  <p:clrMapOvr>
    <a:masterClrMapping/>
  </p:clrMapOvr>
  <p:transition xmlns:p14="http://schemas.microsoft.com/office/powerpoint/2010/main"/>
</p:sldLayout>
</file>

<file path=ppt/slideLayouts/slideLayout4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07587162"/>
      </p:ext>
    </p:extLst>
  </p:cSld>
  <p:clrMapOvr>
    <a:masterClrMapping/>
  </p:clrMapOvr>
  <p:transition xmlns:p14="http://schemas.microsoft.com/office/powerpoint/2010/main"/>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1894597"/>
      </p:ext>
    </p:extLst>
  </p:cSld>
  <p:clrMapOvr>
    <a:masterClrMapping/>
  </p:clrMapOvr>
  <p:transition xmlns:p14="http://schemas.microsoft.com/office/powerpoint/2010/main"/>
</p:sldLayout>
</file>

<file path=ppt/slideLayouts/slideLayout4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862077"/>
      </p:ext>
    </p:extLst>
  </p:cSld>
  <p:clrMapOvr>
    <a:masterClrMapping/>
  </p:clrMapOvr>
  <p:transition xmlns:p14="http://schemas.microsoft.com/office/powerpoint/2010/main"/>
</p:sldLayout>
</file>

<file path=ppt/slideLayouts/slideLayout48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4037014"/>
      </p:ext>
    </p:extLst>
  </p:cSld>
  <p:clrMapOvr>
    <a:masterClrMapping/>
  </p:clrMapOvr>
  <p:transition xmlns:p14="http://schemas.microsoft.com/office/powerpoint/2010/main"/>
</p:sldLayout>
</file>

<file path=ppt/slideLayouts/slideLayout48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387915440"/>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84642928"/>
      </p:ext>
    </p:extLst>
  </p:cSld>
  <p:clrMapOvr>
    <a:masterClrMapping/>
  </p:clrMapOvr>
  <p:transition xmlns:p14="http://schemas.microsoft.com/office/powerpoint/2010/main"/>
</p:sldLayout>
</file>

<file path=ppt/slideLayouts/slideLayout4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4120593"/>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8081661"/>
      </p:ext>
    </p:extLst>
  </p:cSld>
  <p:clrMapOvr>
    <a:masterClrMapping/>
  </p:clrMapOvr>
  <p:transition xmlns:p14="http://schemas.microsoft.com/office/powerpoint/2010/main"/>
</p:sldLayout>
</file>

<file path=ppt/slideLayouts/slideLayout4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00997077"/>
      </p:ext>
    </p:extLst>
  </p:cSld>
  <p:clrMapOvr>
    <a:masterClrMapping/>
  </p:clrMapOvr>
  <p:transition xmlns:p14="http://schemas.microsoft.com/office/powerpoint/2010/main"/>
</p:sldLayout>
</file>

<file path=ppt/slideLayouts/slideLayout4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7868569"/>
      </p:ext>
    </p:extLst>
  </p:cSld>
  <p:clrMapOvr>
    <a:masterClrMapping/>
  </p:clrMapOvr>
  <p:transition xmlns:p14="http://schemas.microsoft.com/office/powerpoint/2010/main"/>
</p:sldLayout>
</file>

<file path=ppt/slideLayouts/slideLayout4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9742637"/>
      </p:ext>
    </p:extLst>
  </p:cSld>
  <p:clrMapOvr>
    <a:masterClrMapping/>
  </p:clrMapOvr>
  <p:transition xmlns:p14="http://schemas.microsoft.com/office/powerpoint/2010/main"/>
</p:sldLayout>
</file>

<file path=ppt/slideLayouts/slideLayout4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66721250"/>
      </p:ext>
    </p:extLst>
  </p:cSld>
  <p:clrMapOvr>
    <a:masterClrMapping/>
  </p:clrMapOvr>
  <p:transition xmlns:p14="http://schemas.microsoft.com/office/powerpoint/2010/main"/>
</p:sldLayout>
</file>

<file path=ppt/slideLayouts/slideLayout4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7624930"/>
      </p:ext>
    </p:extLst>
  </p:cSld>
  <p:clrMapOvr>
    <a:masterClrMapping/>
  </p:clrMapOvr>
  <p:transition xmlns:p14="http://schemas.microsoft.com/office/powerpoint/2010/main"/>
</p:sldLayout>
</file>

<file path=ppt/slideLayouts/slideLayout4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39917684"/>
      </p:ext>
    </p:extLst>
  </p:cSld>
  <p:clrMapOvr>
    <a:masterClrMapping/>
  </p:clrMapOvr>
  <p:transition xmlns:p14="http://schemas.microsoft.com/office/powerpoint/2010/main"/>
</p:sldLayout>
</file>

<file path=ppt/slideLayouts/slideLayout4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98791815"/>
      </p:ext>
    </p:extLst>
  </p:cSld>
  <p:clrMapOvr>
    <a:masterClrMapping/>
  </p:clrMapOvr>
  <p:transition xmlns:p14="http://schemas.microsoft.com/office/powerpoint/2010/main"/>
</p:sldLayout>
</file>

<file path=ppt/slideLayouts/slideLayout4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4854475"/>
      </p:ext>
    </p:extLst>
  </p:cSld>
  <p:clrMapOvr>
    <a:masterClrMapping/>
  </p:clrMapOvr>
  <p:transition xmlns:p14="http://schemas.microsoft.com/office/powerpoint/2010/main"/>
</p:sldLayout>
</file>

<file path=ppt/slideLayouts/slideLayout4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4848475"/>
      </p:ext>
    </p:extLst>
  </p:cSld>
  <p:clrMapOvr>
    <a:masterClrMapping/>
  </p:clrMapOvr>
  <p:transition xmlns:p14="http://schemas.microsoft.com/office/powerpoint/2010/main"/>
</p:sldLayout>
</file>

<file path=ppt/slideLayouts/slideLayout49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8571605"/>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3806927"/>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9543553"/>
      </p:ext>
    </p:extLst>
  </p:cSld>
  <p:clrMapOvr>
    <a:masterClrMapping/>
  </p:clrMapOvr>
  <p:transition xmlns:p14="http://schemas.microsoft.com/office/powerpoint/2010/main"/>
</p:sldLayout>
</file>

<file path=ppt/slideLayouts/slideLayout50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144259067"/>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9"/>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97725210"/>
      </p:ext>
    </p:extLst>
  </p:cSld>
  <p:clrMapOvr>
    <a:masterClrMapping/>
  </p:clrMapOvr>
  <p:transition xmlns:p14="http://schemas.microsoft.com/office/powerpoint/2010/main"/>
</p:sldLayout>
</file>

<file path=ppt/slideLayouts/slideLayout5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0652116"/>
      </p:ext>
    </p:extLst>
  </p:cSld>
  <p:clrMapOvr>
    <a:masterClrMapping/>
  </p:clrMapOvr>
  <p:transition xmlns:p14="http://schemas.microsoft.com/office/powerpoint/2010/main"/>
</p:sldLayout>
</file>

<file path=ppt/slideLayouts/slideLayout5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1665954688"/>
      </p:ext>
    </p:extLst>
  </p:cSld>
  <p:clrMapOvr>
    <a:masterClrMapping/>
  </p:clrMapOvr>
  <p:transition xmlns:p14="http://schemas.microsoft.com/office/powerpoint/2010/main"/>
</p:sldLayout>
</file>

<file path=ppt/slideLayouts/slideLayout5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9"/>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9"/>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8644591"/>
      </p:ext>
    </p:extLst>
  </p:cSld>
  <p:clrMapOvr>
    <a:masterClrMapping/>
  </p:clrMapOvr>
  <p:transition xmlns:p14="http://schemas.microsoft.com/office/powerpoint/2010/main"/>
</p:sldLayout>
</file>

<file path=ppt/slideLayouts/slideLayout5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6144573"/>
      </p:ext>
    </p:extLst>
  </p:cSld>
  <p:clrMapOvr>
    <a:masterClrMapping/>
  </p:clrMapOvr>
  <p:transition xmlns:p14="http://schemas.microsoft.com/office/powerpoint/2010/main"/>
</p:sldLayout>
</file>

<file path=ppt/slideLayouts/slideLayout5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43377564"/>
      </p:ext>
    </p:extLst>
  </p:cSld>
  <p:clrMapOvr>
    <a:masterClrMapping/>
  </p:clrMapOvr>
  <p:transition xmlns:p14="http://schemas.microsoft.com/office/powerpoint/2010/main"/>
</p:sldLayout>
</file>

<file path=ppt/slideLayouts/slideLayout5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713673"/>
      </p:ext>
    </p:extLst>
  </p:cSld>
  <p:clrMapOvr>
    <a:masterClrMapping/>
  </p:clrMapOvr>
  <p:transition xmlns:p14="http://schemas.microsoft.com/office/powerpoint/2010/main"/>
</p:sldLayout>
</file>

<file path=ppt/slideLayouts/slideLayout5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4079718838"/>
      </p:ext>
    </p:extLst>
  </p:cSld>
  <p:clrMapOvr>
    <a:masterClrMapping/>
  </p:clrMapOvr>
  <p:transition xmlns:p14="http://schemas.microsoft.com/office/powerpoint/2010/main"/>
</p:sldLayout>
</file>

<file path=ppt/slideLayouts/slideLayout5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098906153"/>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6535695"/>
      </p:ext>
    </p:extLst>
  </p:cSld>
  <p:clrMapOvr>
    <a:masterClrMapping/>
  </p:clrMapOvr>
  <p:transition xmlns:p14="http://schemas.microsoft.com/office/powerpoint/2010/main"/>
  <p:hf hdr="0" ftr="0" dt="0"/>
</p:sldLayout>
</file>

<file path=ppt/slideLayouts/slideLayout5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7606586"/>
      </p:ext>
    </p:extLst>
  </p:cSld>
  <p:clrMapOvr>
    <a:masterClrMapping/>
  </p:clrMapOvr>
  <p:transition xmlns:p14="http://schemas.microsoft.com/office/powerpoint/2010/main"/>
</p:sldLayout>
</file>

<file path=ppt/slideLayouts/slideLayout5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1466852"/>
      </p:ext>
    </p:extLst>
  </p:cSld>
  <p:clrMapOvr>
    <a:masterClrMapping/>
  </p:clrMapOvr>
  <p:transition xmlns:p14="http://schemas.microsoft.com/office/powerpoint/2010/main"/>
</p:sldLayout>
</file>

<file path=ppt/slideLayouts/slideLayout5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9"/>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9"/>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4461241"/>
      </p:ext>
    </p:extLst>
  </p:cSld>
  <p:clrMapOvr>
    <a:masterClrMapping/>
  </p:clrMapOvr>
  <p:transition xmlns:p14="http://schemas.microsoft.com/office/powerpoint/2010/main"/>
</p:sldLayout>
</file>

<file path=ppt/slideLayouts/slideLayout5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544639454"/>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74411741"/>
      </p:ext>
    </p:extLst>
  </p:cSld>
  <p:clrMapOvr>
    <a:masterClrMapping/>
  </p:clrMapOvr>
  <p:transition xmlns:p14="http://schemas.microsoft.com/office/powerpoint/2010/main"/>
</p:sldLayout>
</file>

<file path=ppt/slideLayouts/slideLayout5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5422846"/>
      </p:ext>
    </p:extLst>
  </p:cSld>
  <p:clrMapOvr>
    <a:masterClrMapping/>
  </p:clrMapOvr>
  <p:transition xmlns:p14="http://schemas.microsoft.com/office/powerpoint/2010/main"/>
</p:sldLayout>
</file>

<file path=ppt/slideLayouts/slideLayout5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87944392"/>
      </p:ext>
    </p:extLst>
  </p:cSld>
  <p:clrMapOvr>
    <a:masterClrMapping/>
  </p:clrMapOvr>
  <p:transition xmlns:p14="http://schemas.microsoft.com/office/powerpoint/2010/main"/>
</p:sldLayout>
</file>

<file path=ppt/slideLayouts/slideLayout5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2440753"/>
      </p:ext>
    </p:extLst>
  </p:cSld>
  <p:clrMapOvr>
    <a:masterClrMapping/>
  </p:clrMapOvr>
  <p:transition xmlns:p14="http://schemas.microsoft.com/office/powerpoint/2010/main"/>
</p:sldLayout>
</file>

<file path=ppt/slideLayouts/slideLayout5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7409753"/>
      </p:ext>
    </p:extLst>
  </p:cSld>
  <p:clrMapOvr>
    <a:masterClrMapping/>
  </p:clrMapOvr>
  <p:transition xmlns:p14="http://schemas.microsoft.com/office/powerpoint/2010/main"/>
</p:sldLayout>
</file>

<file path=ppt/slideLayouts/slideLayout5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62136109"/>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016769536"/>
      </p:ext>
    </p:extLst>
  </p:cSld>
  <p:clrMapOvr>
    <a:masterClrMapping/>
  </p:clrMapOvr>
  <p:hf hdr="0" ftr="0" dt="0"/>
</p:sldLayout>
</file>

<file path=ppt/slideLayouts/slideLayout5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6476555"/>
      </p:ext>
    </p:extLst>
  </p:cSld>
  <p:clrMapOvr>
    <a:masterClrMapping/>
  </p:clrMapOvr>
  <p:transition xmlns:p14="http://schemas.microsoft.com/office/powerpoint/2010/main"/>
</p:sldLayout>
</file>

<file path=ppt/slideLayouts/slideLayout5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67980820"/>
      </p:ext>
    </p:extLst>
  </p:cSld>
  <p:clrMapOvr>
    <a:masterClrMapping/>
  </p:clrMapOvr>
  <p:transition xmlns:p14="http://schemas.microsoft.com/office/powerpoint/2010/main"/>
</p:sldLayout>
</file>

<file path=ppt/slideLayouts/slideLayout5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5516413"/>
      </p:ext>
    </p:extLst>
  </p:cSld>
  <p:clrMapOvr>
    <a:masterClrMapping/>
  </p:clrMapOvr>
  <p:transition xmlns:p14="http://schemas.microsoft.com/office/powerpoint/2010/main"/>
</p:sldLayout>
</file>

<file path=ppt/slideLayouts/slideLayout5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848498"/>
      </p:ext>
    </p:extLst>
  </p:cSld>
  <p:clrMapOvr>
    <a:masterClrMapping/>
  </p:clrMapOvr>
  <p:transition xmlns:p14="http://schemas.microsoft.com/office/powerpoint/2010/main"/>
</p:sldLayout>
</file>

<file path=ppt/slideLayouts/slideLayout5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8544681"/>
      </p:ext>
    </p:extLst>
  </p:cSld>
  <p:clrMapOvr>
    <a:masterClrMapping/>
  </p:clrMapOvr>
  <p:transition xmlns:p14="http://schemas.microsoft.com/office/powerpoint/2010/main"/>
</p:sldLayout>
</file>

<file path=ppt/slideLayouts/slideLayout5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5623463"/>
      </p:ext>
    </p:extLst>
  </p:cSld>
  <p:clrMapOvr>
    <a:masterClrMapping/>
  </p:clrMapOvr>
  <p:transition xmlns:p14="http://schemas.microsoft.com/office/powerpoint/2010/main"/>
</p:sldLayout>
</file>

<file path=ppt/slideLayouts/slideLayout52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508238151"/>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ea typeface="ＭＳ Ｐゴシック" charset="0"/>
                <a:cs typeface="ＭＳ Ｐゴシック" charset="0"/>
              </a:defRPr>
            </a:lvl1pPr>
          </a:lstStyle>
          <a:p>
            <a:pPr>
              <a:defRPr/>
            </a:pPr>
            <a:fld id="{B0F8D57B-0FFA-0644-B6C7-BD318C114A35}" type="slidenum">
              <a:rPr lang="en-US"/>
              <a:pPr>
                <a:defRPr/>
              </a:pPr>
              <a:t>‹#›</a:t>
            </a:fld>
            <a:endParaRPr lang="en-US"/>
          </a:p>
        </p:txBody>
      </p:sp>
    </p:spTree>
    <p:extLst>
      <p:ext uri="{BB962C8B-B14F-4D97-AF65-F5344CB8AC3E}">
        <p14:creationId xmlns:p14="http://schemas.microsoft.com/office/powerpoint/2010/main" val="2782909165"/>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01149897"/>
      </p:ext>
    </p:extLst>
  </p:cSld>
  <p:clrMapOvr>
    <a:masterClrMapping/>
  </p:clrMapOvr>
  <p:transition xmlns:p14="http://schemas.microsoft.com/office/powerpoint/2010/main"/>
</p:sldLayout>
</file>

<file path=ppt/slideLayouts/slideLayout5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0731209"/>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46"/>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46"/>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xfrm>
            <a:off x="6553200" y="6356358"/>
            <a:ext cx="2133600" cy="365125"/>
          </a:xfrm>
          <a:prstGeom prst="rect">
            <a:avLst/>
          </a:prstGeom>
        </p:spPr>
        <p:txBody>
          <a:bodyPr/>
          <a:lstStyle>
            <a:lvl1pPr>
              <a:defRPr/>
            </a:lvl1pPr>
          </a:lstStyle>
          <a:p>
            <a:pPr>
              <a:defRPr/>
            </a:pPr>
            <a:fld id="{535C3C53-9B54-A842-9F89-89EE34C2502D}" type="slidenum">
              <a:rPr lang="en-US"/>
              <a:pPr>
                <a:defRPr/>
              </a:pPr>
              <a:t>‹#›</a:t>
            </a:fld>
            <a:r>
              <a:rPr lang="en-US"/>
              <a:t>   (c) Mark Gerstein, 2002, Yale, bioinfo.mbb.yale.edu</a:t>
            </a:r>
          </a:p>
        </p:txBody>
      </p:sp>
    </p:spTree>
    <p:extLst>
      <p:ext uri="{BB962C8B-B14F-4D97-AF65-F5344CB8AC3E}">
        <p14:creationId xmlns:p14="http://schemas.microsoft.com/office/powerpoint/2010/main" val="3011932225"/>
      </p:ext>
    </p:extLst>
  </p:cSld>
  <p:clrMapOvr>
    <a:masterClrMapping/>
  </p:clrMapOvr>
  <p:transition xmlns:p14="http://schemas.microsoft.com/office/powerpoint/2010/main"/>
</p:sldLayout>
</file>

<file path=ppt/slideLayouts/slideLayout5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6025237"/>
      </p:ext>
    </p:extLst>
  </p:cSld>
  <p:clrMapOvr>
    <a:masterClrMapping/>
  </p:clrMapOvr>
  <p:transition xmlns:p14="http://schemas.microsoft.com/office/powerpoint/2010/main"/>
</p:sldLayout>
</file>

<file path=ppt/slideLayouts/slideLayout5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680170"/>
      </p:ext>
    </p:extLst>
  </p:cSld>
  <p:clrMapOvr>
    <a:masterClrMapping/>
  </p:clrMapOvr>
  <p:transition xmlns:p14="http://schemas.microsoft.com/office/powerpoint/2010/main"/>
</p:sldLayout>
</file>

<file path=ppt/slideLayouts/slideLayout5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8418159"/>
      </p:ext>
    </p:extLst>
  </p:cSld>
  <p:clrMapOvr>
    <a:masterClrMapping/>
  </p:clrMapOvr>
  <p:transition xmlns:p14="http://schemas.microsoft.com/office/powerpoint/2010/main"/>
</p:sldLayout>
</file>

<file path=ppt/slideLayouts/slideLayout5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1953145"/>
      </p:ext>
    </p:extLst>
  </p:cSld>
  <p:clrMapOvr>
    <a:masterClrMapping/>
  </p:clrMapOvr>
  <p:transition xmlns:p14="http://schemas.microsoft.com/office/powerpoint/2010/main"/>
</p:sldLayout>
</file>

<file path=ppt/slideLayouts/slideLayout5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9424816"/>
      </p:ext>
    </p:extLst>
  </p:cSld>
  <p:clrMapOvr>
    <a:masterClrMapping/>
  </p:clrMapOvr>
  <p:transition xmlns:p14="http://schemas.microsoft.com/office/powerpoint/2010/main"/>
</p:sldLayout>
</file>

<file path=ppt/slideLayouts/slideLayout5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41552197"/>
      </p:ext>
    </p:extLst>
  </p:cSld>
  <p:clrMapOvr>
    <a:masterClrMapping/>
  </p:clrMapOvr>
  <p:transition xmlns:p14="http://schemas.microsoft.com/office/powerpoint/2010/main"/>
</p:sldLayout>
</file>

<file path=ppt/slideLayouts/slideLayout5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52652758"/>
      </p:ext>
    </p:extLst>
  </p:cSld>
  <p:clrMapOvr>
    <a:masterClrMapping/>
  </p:clrMapOvr>
  <p:transition xmlns:p14="http://schemas.microsoft.com/office/powerpoint/2010/main"/>
</p:sldLayout>
</file>

<file path=ppt/slideLayouts/slideLayout5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678977"/>
      </p:ext>
    </p:extLst>
  </p:cSld>
  <p:clrMapOvr>
    <a:masterClrMapping/>
  </p:clrMapOvr>
  <p:transition xmlns:p14="http://schemas.microsoft.com/office/powerpoint/2010/main"/>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4585259"/>
      </p:ext>
    </p:extLst>
  </p:cSld>
  <p:clrMapOvr>
    <a:masterClrMapping/>
  </p:clrMapOvr>
  <p:transition xmlns:p14="http://schemas.microsoft.com/office/powerpoint/2010/main"/>
</p:sldLayout>
</file>

<file path=ppt/slideLayouts/slideLayout5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7010440"/>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ea typeface="ＭＳ Ｐゴシック" charset="0"/>
                <a:cs typeface="ＭＳ Ｐゴシック" charset="0"/>
              </a:defRPr>
            </a:lvl1pPr>
          </a:lstStyle>
          <a:p>
            <a:pPr>
              <a:defRPr/>
            </a:pPr>
            <a:fld id="{EC5ED1DF-B8EC-CC42-AF0C-6E453862677B}" type="slidenum">
              <a:rPr lang="en-US"/>
              <a:pPr>
                <a:defRPr/>
              </a:pPr>
              <a:t>‹#›</a:t>
            </a:fld>
            <a:endParaRPr lang="en-US"/>
          </a:p>
        </p:txBody>
      </p:sp>
    </p:spTree>
    <p:extLst>
      <p:ext uri="{BB962C8B-B14F-4D97-AF65-F5344CB8AC3E}">
        <p14:creationId xmlns:p14="http://schemas.microsoft.com/office/powerpoint/2010/main" val="1084630364"/>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658184118"/>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70744561"/>
      </p:ext>
    </p:extLst>
  </p:cSld>
  <p:clrMapOvr>
    <a:masterClrMapping/>
  </p:clrMapOvr>
  <p:transition xmlns:p14="http://schemas.microsoft.com/office/powerpoint/2010/main"/>
</p:sldLayout>
</file>

<file path=ppt/slideLayouts/slideLayout5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6236242"/>
      </p:ext>
    </p:extLst>
  </p:cSld>
  <p:clrMapOvr>
    <a:masterClrMapping/>
  </p:clrMapOvr>
  <p:transition xmlns:p14="http://schemas.microsoft.com/office/powerpoint/2010/main"/>
</p:sldLayout>
</file>

<file path=ppt/slideLayouts/slideLayout5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87219930"/>
      </p:ext>
    </p:extLst>
  </p:cSld>
  <p:clrMapOvr>
    <a:masterClrMapping/>
  </p:clrMapOvr>
  <p:transition xmlns:p14="http://schemas.microsoft.com/office/powerpoint/2010/main"/>
</p:sldLayout>
</file>

<file path=ppt/slideLayouts/slideLayout5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6392704"/>
      </p:ext>
    </p:extLst>
  </p:cSld>
  <p:clrMapOvr>
    <a:masterClrMapping/>
  </p:clrMapOvr>
  <p:transition xmlns:p14="http://schemas.microsoft.com/office/powerpoint/2010/main"/>
</p:sldLayout>
</file>

<file path=ppt/slideLayouts/slideLayout5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368499"/>
      </p:ext>
    </p:extLst>
  </p:cSld>
  <p:clrMapOvr>
    <a:masterClrMapping/>
  </p:clrMapOvr>
  <p:transition xmlns:p14="http://schemas.microsoft.com/office/powerpoint/2010/main"/>
</p:sldLayout>
</file>

<file path=ppt/slideLayouts/slideLayout5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30884609"/>
      </p:ext>
    </p:extLst>
  </p:cSld>
  <p:clrMapOvr>
    <a:masterClrMapping/>
  </p:clrMapOvr>
  <p:transition xmlns:p14="http://schemas.microsoft.com/office/powerpoint/2010/main"/>
</p:sldLayout>
</file>

<file path=ppt/slideLayouts/slideLayout5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7180824"/>
      </p:ext>
    </p:extLst>
  </p:cSld>
  <p:clrMapOvr>
    <a:masterClrMapping/>
  </p:clrMapOvr>
  <p:transition xmlns:p14="http://schemas.microsoft.com/office/powerpoint/2010/main"/>
</p:sldLayout>
</file>

<file path=ppt/slideLayouts/slideLayout5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21005991"/>
      </p:ext>
    </p:extLst>
  </p:cSld>
  <p:clrMapOvr>
    <a:masterClrMapping/>
  </p:clrMapOvr>
  <p:transition xmlns:p14="http://schemas.microsoft.com/office/powerpoint/2010/main"/>
</p:sldLayout>
</file>

<file path=ppt/slideLayouts/slideLayout5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51231469"/>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71254974"/>
      </p:ext>
    </p:extLst>
  </p:cSld>
  <p:clrMapOvr>
    <a:masterClrMapping/>
  </p:clrMapOvr>
  <p:transition xmlns:p14="http://schemas.microsoft.com/office/powerpoint/2010/main"/>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0911099"/>
      </p:ext>
    </p:extLst>
  </p:cSld>
  <p:clrMapOvr>
    <a:masterClrMapping/>
  </p:clrMapOvr>
  <p:transition xmlns:p14="http://schemas.microsoft.com/office/powerpoint/2010/main"/>
</p:sldLayout>
</file>

<file path=ppt/slideLayouts/slideLayout5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1715865"/>
      </p:ext>
    </p:extLst>
  </p:cSld>
  <p:clrMapOvr>
    <a:masterClrMapping/>
  </p:clrMapOvr>
  <p:transition xmlns:p14="http://schemas.microsoft.com/office/powerpoint/2010/main"/>
</p:sldLayout>
</file>

<file path=ppt/slideLayouts/slideLayout5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0542882"/>
      </p:ext>
    </p:extLst>
  </p:cSld>
  <p:clrMapOvr>
    <a:masterClrMapping/>
  </p:clrMapOvr>
  <p:transition xmlns:p14="http://schemas.microsoft.com/office/powerpoint/2010/main"/>
</p:sldLayout>
</file>

<file path=ppt/slideLayouts/slideLayout55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411370070"/>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ea typeface="ＭＳ Ｐゴシック" charset="0"/>
                <a:cs typeface="ＭＳ Ｐゴシック" charset="0"/>
              </a:defRPr>
            </a:lvl1pPr>
          </a:lstStyle>
          <a:p>
            <a:pPr>
              <a:defRPr/>
            </a:pPr>
            <a:fld id="{BE80E3F5-0DA2-4041-A0A4-0ABEE5A5A8B5}" type="slidenum">
              <a:rPr lang="en-US"/>
              <a:pPr>
                <a:defRPr/>
              </a:pPr>
              <a:t>‹#›</a:t>
            </a:fld>
            <a:endParaRPr lang="en-US"/>
          </a:p>
        </p:txBody>
      </p:sp>
    </p:spTree>
    <p:extLst>
      <p:ext uri="{BB962C8B-B14F-4D97-AF65-F5344CB8AC3E}">
        <p14:creationId xmlns:p14="http://schemas.microsoft.com/office/powerpoint/2010/main" val="3437267099"/>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78508479"/>
      </p:ext>
    </p:extLst>
  </p:cSld>
  <p:clrMapOvr>
    <a:masterClrMapping/>
  </p:clrMapOvr>
  <p:transition xmlns:p14="http://schemas.microsoft.com/office/powerpoint/2010/main"/>
</p:sldLayout>
</file>

<file path=ppt/slideLayouts/slideLayout5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5801392"/>
      </p:ext>
    </p:extLst>
  </p:cSld>
  <p:clrMapOvr>
    <a:masterClrMapping/>
  </p:clrMapOvr>
  <p:transition xmlns:p14="http://schemas.microsoft.com/office/powerpoint/2010/main"/>
</p:sldLayout>
</file>

<file path=ppt/slideLayouts/slideLayout5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42552011"/>
      </p:ext>
    </p:extLst>
  </p:cSld>
  <p:clrMapOvr>
    <a:masterClrMapping/>
  </p:clrMapOvr>
  <p:transition xmlns:p14="http://schemas.microsoft.com/office/powerpoint/2010/main"/>
</p:sldLayout>
</file>

<file path=ppt/slideLayouts/slideLayout5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7661042"/>
      </p:ext>
    </p:extLst>
  </p:cSld>
  <p:clrMapOvr>
    <a:masterClrMapping/>
  </p:clrMapOvr>
  <p:transition xmlns:p14="http://schemas.microsoft.com/office/powerpoint/2010/main"/>
</p:sldLayout>
</file>

<file path=ppt/slideLayouts/slideLayout5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5808491"/>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5083220"/>
      </p:ext>
    </p:extLst>
  </p:cSld>
  <p:clrMapOvr>
    <a:masterClrMapping/>
  </p:clrMapOvr>
  <p:transition xmlns:p14="http://schemas.microsoft.com/office/powerpoint/2010/main"/>
</p:sldLayout>
</file>

<file path=ppt/slideLayouts/slideLayout5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87950180"/>
      </p:ext>
    </p:extLst>
  </p:cSld>
  <p:clrMapOvr>
    <a:masterClrMapping/>
  </p:clrMapOvr>
  <p:transition xmlns:p14="http://schemas.microsoft.com/office/powerpoint/2010/main"/>
</p:sldLayout>
</file>

<file path=ppt/slideLayouts/slideLayout5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219440"/>
      </p:ext>
    </p:extLst>
  </p:cSld>
  <p:clrMapOvr>
    <a:masterClrMapping/>
  </p:clrMapOvr>
  <p:transition xmlns:p14="http://schemas.microsoft.com/office/powerpoint/2010/main"/>
</p:sldLayout>
</file>

<file path=ppt/slideLayouts/slideLayout5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32004138"/>
      </p:ext>
    </p:extLst>
  </p:cSld>
  <p:clrMapOvr>
    <a:masterClrMapping/>
  </p:clrMapOvr>
  <p:transition xmlns:p14="http://schemas.microsoft.com/office/powerpoint/2010/main"/>
</p:sldLayout>
</file>

<file path=ppt/slideLayouts/slideLayout5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99899783"/>
      </p:ext>
    </p:extLst>
  </p:cSld>
  <p:clrMapOvr>
    <a:masterClrMapping/>
  </p:clrMapOvr>
  <p:transition xmlns:p14="http://schemas.microsoft.com/office/powerpoint/2010/main"/>
</p:sldLayout>
</file>

<file path=ppt/slideLayouts/slideLayout5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8333078"/>
      </p:ext>
    </p:extLst>
  </p:cSld>
  <p:clrMapOvr>
    <a:masterClrMapping/>
  </p:clrMapOvr>
  <p:transition xmlns:p14="http://schemas.microsoft.com/office/powerpoint/2010/main"/>
</p:sldLayout>
</file>

<file path=ppt/slideLayouts/slideLayout5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1449329"/>
      </p:ext>
    </p:extLst>
  </p:cSld>
  <p:clrMapOvr>
    <a:masterClrMapping/>
  </p:clrMapOvr>
  <p:transition xmlns:p14="http://schemas.microsoft.com/office/powerpoint/2010/main"/>
</p:sldLayout>
</file>

<file path=ppt/slideLayouts/slideLayout56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8459450"/>
      </p:ext>
    </p:extLst>
  </p:cSld>
  <p:clrMapOvr>
    <a:masterClrMapping/>
  </p:clrMapOvr>
  <p:transition xmlns:p14="http://schemas.microsoft.com/office/powerpoint/2010/main"/>
</p:sldLayout>
</file>

<file path=ppt/slideLayouts/slideLayout56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393671228"/>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31950255"/>
      </p:ext>
    </p:extLst>
  </p:cSld>
  <p:clrMapOvr>
    <a:masterClrMapping/>
  </p:clrMapOvr>
  <p:transition xmlns:p14="http://schemas.microsoft.com/office/powerpoint/2010/main"/>
</p:sldLayout>
</file>

<file path=ppt/slideLayouts/slideLayout5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940357"/>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35859157"/>
      </p:ext>
    </p:extLst>
  </p:cSld>
  <p:clrMapOvr>
    <a:masterClrMapping/>
  </p:clrMapOvr>
  <p:transition xmlns:p14="http://schemas.microsoft.com/office/powerpoint/2010/main"/>
</p:sldLayout>
</file>

<file path=ppt/slideLayouts/slideLayout5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62691922"/>
      </p:ext>
    </p:extLst>
  </p:cSld>
  <p:clrMapOvr>
    <a:masterClrMapping/>
  </p:clrMapOvr>
  <p:transition xmlns:p14="http://schemas.microsoft.com/office/powerpoint/2010/main"/>
</p:sldLayout>
</file>

<file path=ppt/slideLayouts/slideLayout5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5952139"/>
      </p:ext>
    </p:extLst>
  </p:cSld>
  <p:clrMapOvr>
    <a:masterClrMapping/>
  </p:clrMapOvr>
  <p:transition xmlns:p14="http://schemas.microsoft.com/office/powerpoint/2010/main"/>
</p:sldLayout>
</file>

<file path=ppt/slideLayouts/slideLayout5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793114"/>
      </p:ext>
    </p:extLst>
  </p:cSld>
  <p:clrMapOvr>
    <a:masterClrMapping/>
  </p:clrMapOvr>
  <p:transition xmlns:p14="http://schemas.microsoft.com/office/powerpoint/2010/main"/>
</p:sldLayout>
</file>

<file path=ppt/slideLayouts/slideLayout5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3720494"/>
      </p:ext>
    </p:extLst>
  </p:cSld>
  <p:clrMapOvr>
    <a:masterClrMapping/>
  </p:clrMapOvr>
  <p:transition xmlns:p14="http://schemas.microsoft.com/office/powerpoint/2010/main"/>
</p:sldLayout>
</file>

<file path=ppt/slideLayouts/slideLayout5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291678"/>
      </p:ext>
    </p:extLst>
  </p:cSld>
  <p:clrMapOvr>
    <a:masterClrMapping/>
  </p:clrMapOvr>
  <p:transition xmlns:p14="http://schemas.microsoft.com/office/powerpoint/2010/main"/>
</p:sldLayout>
</file>

<file path=ppt/slideLayouts/slideLayout5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63060404"/>
      </p:ext>
    </p:extLst>
  </p:cSld>
  <p:clrMapOvr>
    <a:masterClrMapping/>
  </p:clrMapOvr>
  <p:transition xmlns:p14="http://schemas.microsoft.com/office/powerpoint/2010/main"/>
</p:sldLayout>
</file>

<file path=ppt/slideLayouts/slideLayout5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54654210"/>
      </p:ext>
    </p:extLst>
  </p:cSld>
  <p:clrMapOvr>
    <a:masterClrMapping/>
  </p:clrMapOvr>
  <p:transition xmlns:p14="http://schemas.microsoft.com/office/powerpoint/2010/main"/>
</p:sldLayout>
</file>

<file path=ppt/slideLayouts/slideLayout5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1329189"/>
      </p:ext>
    </p:extLst>
  </p:cSld>
  <p:clrMapOvr>
    <a:masterClrMapping/>
  </p:clrMapOvr>
  <p:transition xmlns:p14="http://schemas.microsoft.com/office/powerpoint/2010/main"/>
</p:sldLayout>
</file>

<file path=ppt/slideLayouts/slideLayout5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9781625"/>
      </p:ext>
    </p:extLst>
  </p:cSld>
  <p:clrMapOvr>
    <a:masterClrMapping/>
  </p:clrMapOvr>
  <p:transition xmlns:p14="http://schemas.microsoft.com/office/powerpoint/2010/main"/>
</p:sldLayout>
</file>

<file path=ppt/slideLayouts/slideLayout57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3881346"/>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416368"/>
      </p:ext>
    </p:extLst>
  </p:cSld>
  <p:clrMapOvr>
    <a:masterClrMapping/>
  </p:clrMapOvr>
  <p:transition xmlns:p14="http://schemas.microsoft.com/office/powerpoint/2010/main"/>
</p:sldLayout>
</file>

<file path=ppt/slideLayouts/slideLayout58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95164422"/>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9"/>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54818439"/>
      </p:ext>
    </p:extLst>
  </p:cSld>
  <p:clrMapOvr>
    <a:masterClrMapping/>
  </p:clrMapOvr>
  <p:transition xmlns:p14="http://schemas.microsoft.com/office/powerpoint/2010/main"/>
</p:sldLayout>
</file>

<file path=ppt/slideLayouts/slideLayout5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113859"/>
      </p:ext>
    </p:extLst>
  </p:cSld>
  <p:clrMapOvr>
    <a:masterClrMapping/>
  </p:clrMapOvr>
  <p:transition xmlns:p14="http://schemas.microsoft.com/office/powerpoint/2010/main"/>
</p:sldLayout>
</file>

<file path=ppt/slideLayouts/slideLayout5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1269294887"/>
      </p:ext>
    </p:extLst>
  </p:cSld>
  <p:clrMapOvr>
    <a:masterClrMapping/>
  </p:clrMapOvr>
  <p:transition xmlns:p14="http://schemas.microsoft.com/office/powerpoint/2010/main"/>
</p:sldLayout>
</file>

<file path=ppt/slideLayouts/slideLayout5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1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1640601"/>
      </p:ext>
    </p:extLst>
  </p:cSld>
  <p:clrMapOvr>
    <a:masterClrMapping/>
  </p:clrMapOvr>
  <p:transition xmlns:p14="http://schemas.microsoft.com/office/powerpoint/2010/main"/>
</p:sldLayout>
</file>

<file path=ppt/slideLayouts/slideLayout5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3308947"/>
      </p:ext>
    </p:extLst>
  </p:cSld>
  <p:clrMapOvr>
    <a:masterClrMapping/>
  </p:clrMapOvr>
  <p:transition xmlns:p14="http://schemas.microsoft.com/office/powerpoint/2010/main"/>
</p:sldLayout>
</file>

<file path=ppt/slideLayouts/slideLayout5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51638435"/>
      </p:ext>
    </p:extLst>
  </p:cSld>
  <p:clrMapOvr>
    <a:masterClrMapping/>
  </p:clrMapOvr>
  <p:transition xmlns:p14="http://schemas.microsoft.com/office/powerpoint/2010/main"/>
</p:sldLayout>
</file>

<file path=ppt/slideLayouts/slideLayout5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335672"/>
      </p:ext>
    </p:extLst>
  </p:cSld>
  <p:clrMapOvr>
    <a:masterClrMapping/>
  </p:clrMapOvr>
  <p:transition xmlns:p14="http://schemas.microsoft.com/office/powerpoint/2010/main"/>
</p:sldLayout>
</file>

<file path=ppt/slideLayouts/slideLayout5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6"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3724639997"/>
      </p:ext>
    </p:extLst>
  </p:cSld>
  <p:clrMapOvr>
    <a:masterClrMapping/>
  </p:clrMapOvr>
  <p:transition xmlns:p14="http://schemas.microsoft.com/office/powerpoint/2010/main"/>
</p:sldLayout>
</file>

<file path=ppt/slideLayouts/slideLayout5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166606483"/>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8552314"/>
      </p:ext>
    </p:extLst>
  </p:cSld>
  <p:clrMapOvr>
    <a:masterClrMapping/>
  </p:clrMapOvr>
  <p:transition xmlns:p14="http://schemas.microsoft.com/office/powerpoint/2010/main"/>
</p:sldLayout>
</file>

<file path=ppt/slideLayouts/slideLayout5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2371119"/>
      </p:ext>
    </p:extLst>
  </p:cSld>
  <p:clrMapOvr>
    <a:masterClrMapping/>
  </p:clrMapOvr>
  <p:transition xmlns:p14="http://schemas.microsoft.com/office/powerpoint/2010/main"/>
</p:sldLayout>
</file>

<file path=ppt/slideLayouts/slideLayout5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1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2443239"/>
      </p:ext>
    </p:extLst>
  </p:cSld>
  <p:clrMapOvr>
    <a:masterClrMapping/>
  </p:clrMapOvr>
  <p:transition xmlns:p14="http://schemas.microsoft.com/office/powerpoint/2010/main"/>
</p:sldLayout>
</file>

<file path=ppt/slideLayouts/slideLayout59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1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0882725"/>
      </p:ext>
    </p:extLst>
  </p:cSld>
  <p:clrMapOvr>
    <a:masterClrMapping/>
  </p:clrMapOvr>
  <p:transition xmlns:p14="http://schemas.microsoft.com/office/powerpoint/2010/main"/>
</p:sldLayout>
</file>

<file path=ppt/slideLayouts/slideLayout59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71239794"/>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9"/>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90020640"/>
      </p:ext>
    </p:extLst>
  </p:cSld>
  <p:clrMapOvr>
    <a:masterClrMapping/>
  </p:clrMapOvr>
  <p:transition xmlns:p14="http://schemas.microsoft.com/office/powerpoint/2010/main"/>
</p:sldLayout>
</file>

<file path=ppt/slideLayouts/slideLayout5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9210172"/>
      </p:ext>
    </p:extLst>
  </p:cSld>
  <p:clrMapOvr>
    <a:masterClrMapping/>
  </p:clrMapOvr>
  <p:transition xmlns:p14="http://schemas.microsoft.com/office/powerpoint/2010/main"/>
</p:sldLayout>
</file>

<file path=ppt/slideLayouts/slideLayout5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3388483904"/>
      </p:ext>
    </p:extLst>
  </p:cSld>
  <p:clrMapOvr>
    <a:masterClrMapping/>
  </p:clrMapOvr>
  <p:transition xmlns:p14="http://schemas.microsoft.com/office/powerpoint/2010/main"/>
</p:sldLayout>
</file>

<file path=ppt/slideLayouts/slideLayout5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1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6473672"/>
      </p:ext>
    </p:extLst>
  </p:cSld>
  <p:clrMapOvr>
    <a:masterClrMapping/>
  </p:clrMapOvr>
  <p:transition xmlns:p14="http://schemas.microsoft.com/office/powerpoint/2010/main"/>
</p:sldLayout>
</file>

<file path=ppt/slideLayouts/slideLayout5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5490635"/>
      </p:ext>
    </p:extLst>
  </p:cSld>
  <p:clrMapOvr>
    <a:masterClrMapping/>
  </p:clrMapOvr>
  <p:transition xmlns:p14="http://schemas.microsoft.com/office/powerpoint/2010/main"/>
</p:sldLayout>
</file>

<file path=ppt/slideLayouts/slideLayout5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53603054"/>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22208570"/>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86234814"/>
      </p:ext>
    </p:extLst>
  </p:cSld>
  <p:clrMapOvr>
    <a:masterClrMapping/>
  </p:clrMapOvr>
  <p:transition xmlns:p14="http://schemas.microsoft.com/office/powerpoint/2010/main"/>
</p:sldLayout>
</file>

<file path=ppt/slideLayouts/slideLayout6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057974"/>
      </p:ext>
    </p:extLst>
  </p:cSld>
  <p:clrMapOvr>
    <a:masterClrMapping/>
  </p:clrMapOvr>
  <p:transition xmlns:p14="http://schemas.microsoft.com/office/powerpoint/2010/main"/>
</p:sldLayout>
</file>

<file path=ppt/slideLayouts/slideLayout6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6"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4164347780"/>
      </p:ext>
    </p:extLst>
  </p:cSld>
  <p:clrMapOvr>
    <a:masterClrMapping/>
  </p:clrMapOvr>
  <p:transition xmlns:p14="http://schemas.microsoft.com/office/powerpoint/2010/main"/>
</p:sldLayout>
</file>

<file path=ppt/slideLayouts/slideLayout6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3411515482"/>
      </p:ext>
    </p:extLst>
  </p:cSld>
  <p:clrMapOvr>
    <a:masterClrMapping/>
  </p:clrMapOvr>
  <p:transition xmlns:p14="http://schemas.microsoft.com/office/powerpoint/2010/main"/>
</p:sldLayout>
</file>

<file path=ppt/slideLayouts/slideLayout6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0594196"/>
      </p:ext>
    </p:extLst>
  </p:cSld>
  <p:clrMapOvr>
    <a:masterClrMapping/>
  </p:clrMapOvr>
  <p:transition xmlns:p14="http://schemas.microsoft.com/office/powerpoint/2010/main"/>
</p:sldLayout>
</file>

<file path=ppt/slideLayouts/slideLayout6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1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7853788"/>
      </p:ext>
    </p:extLst>
  </p:cSld>
  <p:clrMapOvr>
    <a:masterClrMapping/>
  </p:clrMapOvr>
  <p:transition xmlns:p14="http://schemas.microsoft.com/office/powerpoint/2010/main"/>
</p:sldLayout>
</file>

<file path=ppt/slideLayouts/slideLayout60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1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3723624"/>
      </p:ext>
    </p:extLst>
  </p:cSld>
  <p:clrMapOvr>
    <a:masterClrMapping/>
  </p:clrMapOvr>
  <p:transition xmlns:p14="http://schemas.microsoft.com/office/powerpoint/2010/main"/>
</p:sldLayout>
</file>

<file path=ppt/slideLayouts/slideLayout60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238326175"/>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9"/>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67804229"/>
      </p:ext>
    </p:extLst>
  </p:cSld>
  <p:clrMapOvr>
    <a:masterClrMapping/>
  </p:clrMapOvr>
  <p:transition xmlns:p14="http://schemas.microsoft.com/office/powerpoint/2010/main"/>
</p:sldLayout>
</file>

<file path=ppt/slideLayouts/slideLayout6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0606264"/>
      </p:ext>
    </p:extLst>
  </p:cSld>
  <p:clrMapOvr>
    <a:masterClrMapping/>
  </p:clrMapOvr>
  <p:transition xmlns:p14="http://schemas.microsoft.com/office/powerpoint/2010/main"/>
</p:sldLayout>
</file>

<file path=ppt/slideLayouts/slideLayout6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394650311"/>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627814"/>
      </p:ext>
    </p:extLst>
  </p:cSld>
  <p:clrMapOvr>
    <a:masterClrMapping/>
  </p:clrMapOvr>
  <p:transition xmlns:p14="http://schemas.microsoft.com/office/powerpoint/2010/main"/>
</p:sldLayout>
</file>

<file path=ppt/slideLayouts/slideLayout6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1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0163953"/>
      </p:ext>
    </p:extLst>
  </p:cSld>
  <p:clrMapOvr>
    <a:masterClrMapping/>
  </p:clrMapOvr>
  <p:transition xmlns:p14="http://schemas.microsoft.com/office/powerpoint/2010/main"/>
</p:sldLayout>
</file>

<file path=ppt/slideLayouts/slideLayout6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8903924"/>
      </p:ext>
    </p:extLst>
  </p:cSld>
  <p:clrMapOvr>
    <a:masterClrMapping/>
  </p:clrMapOvr>
  <p:transition xmlns:p14="http://schemas.microsoft.com/office/powerpoint/2010/main"/>
</p:sldLayout>
</file>

<file path=ppt/slideLayouts/slideLayout6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87451385"/>
      </p:ext>
    </p:extLst>
  </p:cSld>
  <p:clrMapOvr>
    <a:masterClrMapping/>
  </p:clrMapOvr>
  <p:transition xmlns:p14="http://schemas.microsoft.com/office/powerpoint/2010/main"/>
</p:sldLayout>
</file>

<file path=ppt/slideLayouts/slideLayout6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080650"/>
      </p:ext>
    </p:extLst>
  </p:cSld>
  <p:clrMapOvr>
    <a:masterClrMapping/>
  </p:clrMapOvr>
  <p:transition xmlns:p14="http://schemas.microsoft.com/office/powerpoint/2010/main"/>
</p:sldLayout>
</file>

<file path=ppt/slideLayouts/slideLayout6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6"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1862482408"/>
      </p:ext>
    </p:extLst>
  </p:cSld>
  <p:clrMapOvr>
    <a:masterClrMapping/>
  </p:clrMapOvr>
  <p:transition xmlns:p14="http://schemas.microsoft.com/office/powerpoint/2010/main"/>
</p:sldLayout>
</file>

<file path=ppt/slideLayouts/slideLayout6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2790215502"/>
      </p:ext>
    </p:extLst>
  </p:cSld>
  <p:clrMapOvr>
    <a:masterClrMapping/>
  </p:clrMapOvr>
  <p:transition xmlns:p14="http://schemas.microsoft.com/office/powerpoint/2010/main"/>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8589344"/>
      </p:ext>
    </p:extLst>
  </p:cSld>
  <p:clrMapOvr>
    <a:masterClrMapping/>
  </p:clrMapOvr>
  <p:transition xmlns:p14="http://schemas.microsoft.com/office/powerpoint/2010/main"/>
</p:sldLayout>
</file>

<file path=ppt/slideLayouts/slideLayout6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1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2838643"/>
      </p:ext>
    </p:extLst>
  </p:cSld>
  <p:clrMapOvr>
    <a:masterClrMapping/>
  </p:clrMapOvr>
  <p:transition xmlns:p14="http://schemas.microsoft.com/office/powerpoint/2010/main"/>
</p:sldLayout>
</file>

<file path=ppt/slideLayouts/slideLayout6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1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8701934"/>
      </p:ext>
    </p:extLst>
  </p:cSld>
  <p:clrMapOvr>
    <a:masterClrMapping/>
  </p:clrMapOvr>
  <p:transition xmlns:p14="http://schemas.microsoft.com/office/powerpoint/2010/main"/>
</p:sldLayout>
</file>

<file path=ppt/slideLayouts/slideLayout61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6906255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47611529"/>
      </p:ext>
    </p:extLst>
  </p:cSld>
  <p:clrMapOvr>
    <a:masterClrMapping/>
  </p:clrMapOvr>
  <p:transition xmlns:p14="http://schemas.microsoft.com/office/powerpoint/2010/main"/>
</p:sldLayout>
</file>

<file path=ppt/slideLayouts/slideLayout620.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1" y="1604337"/>
            <a:ext cx="8226720" cy="2193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481" y="3935934"/>
            <a:ext cx="8226720" cy="219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xfrm>
            <a:off x="457200" y="6246821"/>
            <a:ext cx="2127250" cy="471487"/>
          </a:xfrm>
          <a:prstGeom prst="rect">
            <a:avLst/>
          </a:prstGeom>
        </p:spPr>
        <p:txBody>
          <a:bodyPr lIns="82945" tIns="41473" rIns="82945" bIns="41473"/>
          <a:lstStyle>
            <a:lvl1pPr defTabSz="457200" fontAlgn="auto">
              <a:spcBef>
                <a:spcPts val="0"/>
              </a:spcBef>
              <a:spcAft>
                <a:spcPts val="0"/>
              </a:spcAft>
              <a:defRPr sz="1800" b="0">
                <a:solidFill>
                  <a:srgbClr val="000000"/>
                </a:solidFill>
                <a:latin typeface="Arial"/>
                <a:ea typeface="+mn-ea"/>
                <a:cs typeface="+mn-cs"/>
              </a:defRPr>
            </a:lvl1pPr>
          </a:lstStyle>
          <a:p>
            <a:pPr>
              <a:defRPr/>
            </a:pPr>
            <a:endParaRPr lang="en-US"/>
          </a:p>
        </p:txBody>
      </p:sp>
      <p:sp>
        <p:nvSpPr>
          <p:cNvPr id="6" name="Rectangle 4"/>
          <p:cNvSpPr>
            <a:spLocks noGrp="1" noChangeArrowheads="1"/>
          </p:cNvSpPr>
          <p:nvPr>
            <p:ph type="ftr" idx="11"/>
          </p:nvPr>
        </p:nvSpPr>
        <p:spPr>
          <a:xfrm>
            <a:off x="3127377" y="6246821"/>
            <a:ext cx="2897188" cy="471487"/>
          </a:xfrm>
          <a:prstGeom prst="rect">
            <a:avLst/>
          </a:prstGeom>
        </p:spPr>
        <p:txBody>
          <a:bodyPr lIns="82945" tIns="41473" rIns="82945" bIns="41473"/>
          <a:lstStyle>
            <a:lvl1pPr defTabSz="457200" fontAlgn="auto">
              <a:spcBef>
                <a:spcPts val="0"/>
              </a:spcBef>
              <a:spcAft>
                <a:spcPts val="0"/>
              </a:spcAft>
              <a:defRPr sz="1800" b="0">
                <a:solidFill>
                  <a:srgbClr val="000000"/>
                </a:solidFill>
                <a:latin typeface="Arial"/>
                <a:ea typeface="+mn-ea"/>
                <a:cs typeface="+mn-cs"/>
              </a:defRPr>
            </a:lvl1pPr>
          </a:lstStyle>
          <a:p>
            <a:pPr>
              <a:defRPr/>
            </a:pPr>
            <a:endParaRPr lang="en-US"/>
          </a:p>
        </p:txBody>
      </p:sp>
      <p:sp>
        <p:nvSpPr>
          <p:cNvPr id="7" name="Rectangle 5"/>
          <p:cNvSpPr>
            <a:spLocks noGrp="1" noChangeArrowheads="1"/>
          </p:cNvSpPr>
          <p:nvPr>
            <p:ph type="sldNum" idx="12"/>
          </p:nvPr>
        </p:nvSpPr>
        <p:spPr>
          <a:xfrm>
            <a:off x="6556375" y="6246821"/>
            <a:ext cx="2128838" cy="471487"/>
          </a:xfrm>
          <a:prstGeom prst="rect">
            <a:avLst/>
          </a:prstGeom>
        </p:spPr>
        <p:txBody>
          <a:bodyPr lIns="82945" tIns="41473" rIns="82945" bIns="41473"/>
          <a:lstStyle>
            <a:lvl1pPr defTabSz="457200" fontAlgn="auto">
              <a:spcBef>
                <a:spcPts val="0"/>
              </a:spcBef>
              <a:spcAft>
                <a:spcPts val="0"/>
              </a:spcAft>
              <a:defRPr sz="1800" b="0">
                <a:solidFill>
                  <a:srgbClr val="000000"/>
                </a:solidFill>
                <a:latin typeface="Arial"/>
                <a:ea typeface="+mn-ea"/>
                <a:cs typeface="+mn-cs"/>
              </a:defRPr>
            </a:lvl1pPr>
          </a:lstStyle>
          <a:p>
            <a:pPr>
              <a:defRPr/>
            </a:pPr>
            <a:fld id="{A0051A5C-6566-9D40-9D3E-B18CC43A10FD}" type="slidenum">
              <a:rPr lang="en-GB"/>
              <a:pPr>
                <a:defRPr/>
              </a:pPr>
              <a:t>‹#›</a:t>
            </a:fld>
            <a:endParaRPr lang="en-GB"/>
          </a:p>
        </p:txBody>
      </p:sp>
    </p:spTree>
    <p:extLst>
      <p:ext uri="{BB962C8B-B14F-4D97-AF65-F5344CB8AC3E}">
        <p14:creationId xmlns:p14="http://schemas.microsoft.com/office/powerpoint/2010/main" val="3739442124"/>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9"/>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56509495"/>
      </p:ext>
    </p:extLst>
  </p:cSld>
  <p:clrMapOvr>
    <a:masterClrMapping/>
  </p:clrMapOvr>
  <p:transition xmlns:p14="http://schemas.microsoft.com/office/powerpoint/2010/main"/>
</p:sldLayout>
</file>

<file path=ppt/slideLayouts/slideLayout6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7130946"/>
      </p:ext>
    </p:extLst>
  </p:cSld>
  <p:clrMapOvr>
    <a:masterClrMapping/>
  </p:clrMapOvr>
  <p:transition xmlns:p14="http://schemas.microsoft.com/office/powerpoint/2010/main"/>
</p:sldLayout>
</file>

<file path=ppt/slideLayouts/slideLayout6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3827573683"/>
      </p:ext>
    </p:extLst>
  </p:cSld>
  <p:clrMapOvr>
    <a:masterClrMapping/>
  </p:clrMapOvr>
  <p:transition xmlns:p14="http://schemas.microsoft.com/office/powerpoint/2010/main"/>
</p:sldLayout>
</file>

<file path=ppt/slideLayouts/slideLayout6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9"/>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9"/>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7752669"/>
      </p:ext>
    </p:extLst>
  </p:cSld>
  <p:clrMapOvr>
    <a:masterClrMapping/>
  </p:clrMapOvr>
  <p:transition xmlns:p14="http://schemas.microsoft.com/office/powerpoint/2010/main"/>
</p:sldLayout>
</file>

<file path=ppt/slideLayouts/slideLayout6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7955477"/>
      </p:ext>
    </p:extLst>
  </p:cSld>
  <p:clrMapOvr>
    <a:masterClrMapping/>
  </p:clrMapOvr>
  <p:transition xmlns:p14="http://schemas.microsoft.com/office/powerpoint/2010/main"/>
</p:sldLayout>
</file>

<file path=ppt/slideLayouts/slideLayout6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08764782"/>
      </p:ext>
    </p:extLst>
  </p:cSld>
  <p:clrMapOvr>
    <a:masterClrMapping/>
  </p:clrMapOvr>
  <p:transition xmlns:p14="http://schemas.microsoft.com/office/powerpoint/2010/main"/>
</p:sldLayout>
</file>

<file path=ppt/slideLayouts/slideLayout6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618069"/>
      </p:ext>
    </p:extLst>
  </p:cSld>
  <p:clrMapOvr>
    <a:masterClrMapping/>
  </p:clrMapOvr>
  <p:transition xmlns:p14="http://schemas.microsoft.com/office/powerpoint/2010/main"/>
</p:sldLayout>
</file>

<file path=ppt/slideLayouts/slideLayout6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301982119"/>
      </p:ext>
    </p:extLst>
  </p:cSld>
  <p:clrMapOvr>
    <a:masterClrMapping/>
  </p:clrMapOvr>
  <p:transition xmlns:p14="http://schemas.microsoft.com/office/powerpoint/2010/main"/>
</p:sldLayout>
</file>

<file path=ppt/slideLayouts/slideLayout6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3649954020"/>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63782868"/>
      </p:ext>
    </p:extLst>
  </p:cSld>
  <p:clrMapOvr>
    <a:masterClrMapping/>
  </p:clrMapOvr>
  <p:transition xmlns:p14="http://schemas.microsoft.com/office/powerpoint/2010/main"/>
</p:sldLayout>
</file>

<file path=ppt/slideLayouts/slideLayout6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9681310"/>
      </p:ext>
    </p:extLst>
  </p:cSld>
  <p:clrMapOvr>
    <a:masterClrMapping/>
  </p:clrMapOvr>
  <p:transition xmlns:p14="http://schemas.microsoft.com/office/powerpoint/2010/main"/>
</p:sldLayout>
</file>

<file path=ppt/slideLayouts/slideLayout6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702055"/>
      </p:ext>
    </p:extLst>
  </p:cSld>
  <p:clrMapOvr>
    <a:masterClrMapping/>
  </p:clrMapOvr>
  <p:transition xmlns:p14="http://schemas.microsoft.com/office/powerpoint/2010/main"/>
</p:sldLayout>
</file>

<file path=ppt/slideLayouts/slideLayout63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9"/>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9"/>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2315642"/>
      </p:ext>
    </p:extLst>
  </p:cSld>
  <p:clrMapOvr>
    <a:masterClrMapping/>
  </p:clrMapOvr>
  <p:transition xmlns:p14="http://schemas.microsoft.com/office/powerpoint/2010/main"/>
</p:sldLayout>
</file>

<file path=ppt/slideLayouts/slideLayout63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113944274"/>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1367702"/>
      </p:ext>
    </p:extLst>
  </p:cSld>
  <p:clrMapOvr>
    <a:masterClrMapping/>
  </p:clrMapOvr>
  <p:transition xmlns:p14="http://schemas.microsoft.com/office/powerpoint/2010/main"/>
</p:sldLayout>
</file>

<file path=ppt/slideLayouts/slideLayout6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2637161"/>
      </p:ext>
    </p:extLst>
  </p:cSld>
  <p:clrMapOvr>
    <a:masterClrMapping/>
  </p:clrMapOvr>
  <p:transition xmlns:p14="http://schemas.microsoft.com/office/powerpoint/2010/main"/>
</p:sldLayout>
</file>

<file path=ppt/slideLayouts/slideLayout6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2624793252"/>
      </p:ext>
    </p:extLst>
  </p:cSld>
  <p:clrMapOvr>
    <a:masterClrMapping/>
  </p:clrMapOvr>
  <p:transition xmlns:p14="http://schemas.microsoft.com/office/powerpoint/2010/main"/>
</p:sldLayout>
</file>

<file path=ppt/slideLayouts/slideLayout6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6641898"/>
      </p:ext>
    </p:extLst>
  </p:cSld>
  <p:clrMapOvr>
    <a:masterClrMapping/>
  </p:clrMapOvr>
  <p:transition xmlns:p14="http://schemas.microsoft.com/office/powerpoint/2010/main"/>
</p:sldLayout>
</file>

<file path=ppt/slideLayouts/slideLayout6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0494821"/>
      </p:ext>
    </p:extLst>
  </p:cSld>
  <p:clrMapOvr>
    <a:masterClrMapping/>
  </p:clrMapOvr>
  <p:transition xmlns:p14="http://schemas.microsoft.com/office/powerpoint/2010/main"/>
</p:sldLayout>
</file>

<file path=ppt/slideLayouts/slideLayout6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92367659"/>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3106405"/>
      </p:ext>
    </p:extLst>
  </p:cSld>
  <p:clrMapOvr>
    <a:masterClrMapping/>
  </p:clrMapOvr>
  <p:transition xmlns:p14="http://schemas.microsoft.com/office/powerpoint/2010/main"/>
</p:sldLayout>
</file>

<file path=ppt/slideLayouts/slideLayout6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6746018"/>
      </p:ext>
    </p:extLst>
  </p:cSld>
  <p:clrMapOvr>
    <a:masterClrMapping/>
  </p:clrMapOvr>
  <p:transition xmlns:p14="http://schemas.microsoft.com/office/powerpoint/2010/main"/>
</p:sldLayout>
</file>

<file path=ppt/slideLayouts/slideLayout6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688679030"/>
      </p:ext>
    </p:extLst>
  </p:cSld>
  <p:clrMapOvr>
    <a:masterClrMapping/>
  </p:clrMapOvr>
  <p:transition xmlns:p14="http://schemas.microsoft.com/office/powerpoint/2010/main"/>
</p:sldLayout>
</file>

<file path=ppt/slideLayouts/slideLayout6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502710613"/>
      </p:ext>
    </p:extLst>
  </p:cSld>
  <p:clrMapOvr>
    <a:masterClrMapping/>
  </p:clrMapOvr>
  <p:transition xmlns:p14="http://schemas.microsoft.com/office/powerpoint/2010/main"/>
</p:sldLayout>
</file>

<file path=ppt/slideLayouts/slideLayout6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2126825"/>
      </p:ext>
    </p:extLst>
  </p:cSld>
  <p:clrMapOvr>
    <a:masterClrMapping/>
  </p:clrMapOvr>
  <p:transition xmlns:p14="http://schemas.microsoft.com/office/powerpoint/2010/main"/>
</p:sldLayout>
</file>

<file path=ppt/slideLayouts/slideLayout6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547854"/>
      </p:ext>
    </p:extLst>
  </p:cSld>
  <p:clrMapOvr>
    <a:masterClrMapping/>
  </p:clrMapOvr>
  <p:transition xmlns:p14="http://schemas.microsoft.com/office/powerpoint/2010/main"/>
</p:sldLayout>
</file>

<file path=ppt/slideLayouts/slideLayout6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9835054"/>
      </p:ext>
    </p:extLst>
  </p:cSld>
  <p:clrMapOvr>
    <a:masterClrMapping/>
  </p:clrMapOvr>
  <p:transition xmlns:p14="http://schemas.microsoft.com/office/powerpoint/2010/main"/>
</p:sldLayout>
</file>

<file path=ppt/slideLayouts/slideLayout64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136362133"/>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57815898"/>
      </p:ext>
    </p:extLst>
  </p:cSld>
  <p:clrMapOvr>
    <a:masterClrMapping/>
  </p:clrMapOvr>
  <p:transition xmlns:p14="http://schemas.microsoft.com/office/powerpoint/2010/main"/>
</p:sldLayout>
</file>

<file path=ppt/slideLayouts/slideLayout6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4390589"/>
      </p:ext>
    </p:extLst>
  </p:cSld>
  <p:clrMapOvr>
    <a:masterClrMapping/>
  </p:clrMapOvr>
  <p:transition xmlns:p14="http://schemas.microsoft.com/office/powerpoint/2010/main"/>
</p:sldLayout>
</file>

<file path=ppt/slideLayouts/slideLayout6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1348483212"/>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3631265"/>
      </p:ext>
    </p:extLst>
  </p:cSld>
  <p:clrMapOvr>
    <a:masterClrMapping/>
  </p:clrMapOvr>
  <p:transition xmlns:p14="http://schemas.microsoft.com/office/powerpoint/2010/main"/>
</p:sldLayout>
</file>

<file path=ppt/slideLayouts/slideLayout6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6477192"/>
      </p:ext>
    </p:extLst>
  </p:cSld>
  <p:clrMapOvr>
    <a:masterClrMapping/>
  </p:clrMapOvr>
  <p:transition xmlns:p14="http://schemas.microsoft.com/office/powerpoint/2010/main"/>
</p:sldLayout>
</file>

<file path=ppt/slideLayouts/slideLayout6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3425332"/>
      </p:ext>
    </p:extLst>
  </p:cSld>
  <p:clrMapOvr>
    <a:masterClrMapping/>
  </p:clrMapOvr>
  <p:transition xmlns:p14="http://schemas.microsoft.com/office/powerpoint/2010/main"/>
</p:sldLayout>
</file>

<file path=ppt/slideLayouts/slideLayout6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13184494"/>
      </p:ext>
    </p:extLst>
  </p:cSld>
  <p:clrMapOvr>
    <a:masterClrMapping/>
  </p:clrMapOvr>
  <p:transition xmlns:p14="http://schemas.microsoft.com/office/powerpoint/2010/main"/>
</p:sldLayout>
</file>

<file path=ppt/slideLayouts/slideLayout6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3706318"/>
      </p:ext>
    </p:extLst>
  </p:cSld>
  <p:clrMapOvr>
    <a:masterClrMapping/>
  </p:clrMapOvr>
  <p:transition xmlns:p14="http://schemas.microsoft.com/office/powerpoint/2010/main"/>
</p:sldLayout>
</file>

<file path=ppt/slideLayouts/slideLayout6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393516442"/>
      </p:ext>
    </p:extLst>
  </p:cSld>
  <p:clrMapOvr>
    <a:masterClrMapping/>
  </p:clrMapOvr>
  <p:transition xmlns:p14="http://schemas.microsoft.com/office/powerpoint/2010/main"/>
</p:sldLayout>
</file>

<file path=ppt/slideLayouts/slideLayout6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1023583474"/>
      </p:ext>
    </p:extLst>
  </p:cSld>
  <p:clrMapOvr>
    <a:masterClrMapping/>
  </p:clrMapOvr>
  <p:transition xmlns:p14="http://schemas.microsoft.com/office/powerpoint/2010/main"/>
</p:sldLayout>
</file>

<file path=ppt/slideLayouts/slideLayout6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9736767"/>
      </p:ext>
    </p:extLst>
  </p:cSld>
  <p:clrMapOvr>
    <a:masterClrMapping/>
  </p:clrMapOvr>
  <p:transition xmlns:p14="http://schemas.microsoft.com/office/powerpoint/2010/main"/>
</p:sldLayout>
</file>

<file path=ppt/slideLayouts/slideLayout6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7"/>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7"/>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0775612"/>
      </p:ext>
    </p:extLst>
  </p:cSld>
  <p:clrMapOvr>
    <a:masterClrMapping/>
  </p:clrMapOvr>
  <p:transition xmlns:p14="http://schemas.microsoft.com/office/powerpoint/2010/main"/>
</p:sldLayout>
</file>

<file path=ppt/slideLayouts/slideLayout65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9931280"/>
      </p:ext>
    </p:extLst>
  </p:cSld>
  <p:clrMapOvr>
    <a:masterClrMapping/>
  </p:clrMapOvr>
  <p:transition xmlns:p14="http://schemas.microsoft.com/office/powerpoint/2010/main"/>
</p:sldLayout>
</file>

<file path=ppt/slideLayouts/slideLayout65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7498725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803782"/>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1573333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ea typeface="ＭＳ Ｐゴシック" charset="0"/>
                <a:cs typeface="ＭＳ Ｐゴシック" charset="0"/>
              </a:defRPr>
            </a:lvl1pPr>
          </a:lstStyle>
          <a:p>
            <a:pPr>
              <a:defRPr/>
            </a:pPr>
            <a:fld id="{DCBFD13A-7B9D-1A41-B3FA-65A1E862793E}" type="slidenum">
              <a:rPr lang="en-US"/>
              <a:pPr>
                <a:defRPr/>
              </a:pPr>
              <a:t>‹#›</a:t>
            </a:fld>
            <a:endParaRPr lang="en-US"/>
          </a:p>
        </p:txBody>
      </p:sp>
    </p:spTree>
    <p:extLst>
      <p:ext uri="{BB962C8B-B14F-4D97-AF65-F5344CB8AC3E}">
        <p14:creationId xmlns:p14="http://schemas.microsoft.com/office/powerpoint/2010/main" val="39434175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53596156"/>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954245"/>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0725395"/>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52123316"/>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1061242"/>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2300699"/>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26435253"/>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190527"/>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470952"/>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49667307"/>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8323085"/>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4089296"/>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03609215"/>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9369685"/>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1406277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96"/>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defRPr>
            </a:lvl1pPr>
          </a:lstStyle>
          <a:p>
            <a:pPr>
              <a:defRPr/>
            </a:pPr>
            <a:endParaRPr lang="en-US" altLang="zh-CN"/>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defRPr>
            </a:lvl1pPr>
          </a:lstStyle>
          <a:p>
            <a:pPr>
              <a:defRPr/>
            </a:pPr>
            <a:endParaRPr lang="en-US" altLang="zh-CN"/>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defRPr>
            </a:lvl1pPr>
          </a:lstStyle>
          <a:p>
            <a:pPr>
              <a:defRPr/>
            </a:pPr>
            <a:fld id="{A1055502-1706-3D43-BAA8-5F65354792F7}" type="slidenum">
              <a:rPr lang="en-US" altLang="zh-CN"/>
              <a:pPr>
                <a:defRPr/>
              </a:pPr>
              <a:t>‹#›</a:t>
            </a:fld>
            <a:endParaRPr lang="en-US" altLang="zh-CN"/>
          </a:p>
        </p:txBody>
      </p:sp>
    </p:spTree>
    <p:extLst>
      <p:ext uri="{BB962C8B-B14F-4D97-AF65-F5344CB8AC3E}">
        <p14:creationId xmlns:p14="http://schemas.microsoft.com/office/powerpoint/2010/main" val="14747923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6"/>
            <a:ext cx="8229600" cy="4525963"/>
          </a:xfrm>
        </p:spPr>
        <p:txBody>
          <a:bodyPr/>
          <a:lstStyle/>
          <a:p>
            <a:pPr lvl="0"/>
            <a:endParaRPr lang="en-US" noProof="0"/>
          </a:p>
        </p:txBody>
      </p:sp>
      <p:sp>
        <p:nvSpPr>
          <p:cNvPr id="4" name="Date Placeholder 3"/>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defRPr>
            </a:lvl1pPr>
          </a:lstStyle>
          <a:p>
            <a:pPr>
              <a:defRPr/>
            </a:pPr>
            <a:endParaRPr lang="en-US" altLang="zh-CN"/>
          </a:p>
        </p:txBody>
      </p:sp>
      <p:sp>
        <p:nvSpPr>
          <p:cNvPr id="5" name="Footer Placeholder 4"/>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defRPr>
            </a:lvl1pPr>
          </a:lstStyle>
          <a:p>
            <a:pPr>
              <a:defRPr/>
            </a:pPr>
            <a:endParaRPr lang="en-US" altLang="zh-CN"/>
          </a:p>
        </p:txBody>
      </p:sp>
      <p:sp>
        <p:nvSpPr>
          <p:cNvPr id="6" name="Slide Number Placeholder 5"/>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defRPr>
            </a:lvl1pPr>
          </a:lstStyle>
          <a:p>
            <a:pPr>
              <a:defRPr/>
            </a:pPr>
            <a:fld id="{55527C32-9C7B-BF43-95CD-0FF06C1452EA}" type="slidenum">
              <a:rPr lang="en-US" altLang="zh-CN"/>
              <a:pPr>
                <a:defRPr/>
              </a:pPr>
              <a:t>‹#›</a:t>
            </a:fld>
            <a:endParaRPr lang="en-US" altLang="zh-CN"/>
          </a:p>
        </p:txBody>
      </p:sp>
    </p:spTree>
    <p:extLst>
      <p:ext uri="{BB962C8B-B14F-4D97-AF65-F5344CB8AC3E}">
        <p14:creationId xmlns:p14="http://schemas.microsoft.com/office/powerpoint/2010/main" val="31174698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9"/>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40258799"/>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0856345"/>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3988424696"/>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9"/>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9"/>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7762915"/>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1285772"/>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03910074"/>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4074899"/>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4700575"/>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686298856"/>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771314197"/>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8280102"/>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580891"/>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9"/>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9"/>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6388618"/>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1247173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9"/>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68073892"/>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6237058"/>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380854012"/>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tags" Target="../tags/tag1.xml"/><Relationship Id="rId16" Type="http://schemas.openxmlformats.org/officeDocument/2006/relationships/tags" Target="../tags/tag2.xml"/><Relationship Id="rId17" Type="http://schemas.openxmlformats.org/officeDocument/2006/relationships/tags" Target="../tags/tag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slideLayout" Target="../slideLayouts/slideLayout134.xml"/><Relationship Id="rId13" Type="http://schemas.openxmlformats.org/officeDocument/2006/relationships/slideLayout" Target="../slideLayouts/slideLayout135.xml"/><Relationship Id="rId14" Type="http://schemas.openxmlformats.org/officeDocument/2006/relationships/theme" Target="../theme/theme10.xml"/><Relationship Id="rId15" Type="http://schemas.openxmlformats.org/officeDocument/2006/relationships/tags" Target="../tags/tag85.xml"/><Relationship Id="rId16" Type="http://schemas.openxmlformats.org/officeDocument/2006/relationships/tags" Target="../tags/tag86.xml"/><Relationship Id="rId17" Type="http://schemas.openxmlformats.org/officeDocument/2006/relationships/tags" Target="../tags/tag87.xml"/><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46.xml"/><Relationship Id="rId12" Type="http://schemas.openxmlformats.org/officeDocument/2006/relationships/slideLayout" Target="../slideLayouts/slideLayout147.xml"/><Relationship Id="rId13" Type="http://schemas.openxmlformats.org/officeDocument/2006/relationships/slideLayout" Target="../slideLayouts/slideLayout148.xml"/><Relationship Id="rId14" Type="http://schemas.openxmlformats.org/officeDocument/2006/relationships/theme" Target="../theme/theme11.xml"/><Relationship Id="rId15" Type="http://schemas.openxmlformats.org/officeDocument/2006/relationships/tags" Target="../tags/tag88.xml"/><Relationship Id="rId16" Type="http://schemas.openxmlformats.org/officeDocument/2006/relationships/tags" Target="../tags/tag89.xml"/><Relationship Id="rId17" Type="http://schemas.openxmlformats.org/officeDocument/2006/relationships/tags" Target="../tags/tag90.xml"/><Relationship Id="rId1" Type="http://schemas.openxmlformats.org/officeDocument/2006/relationships/slideLayout" Target="../slideLayouts/slideLayout136.xml"/><Relationship Id="rId2" Type="http://schemas.openxmlformats.org/officeDocument/2006/relationships/slideLayout" Target="../slideLayouts/slideLayout137.xml"/><Relationship Id="rId3" Type="http://schemas.openxmlformats.org/officeDocument/2006/relationships/slideLayout" Target="../slideLayouts/slideLayout138.xml"/><Relationship Id="rId4" Type="http://schemas.openxmlformats.org/officeDocument/2006/relationships/slideLayout" Target="../slideLayouts/slideLayout139.xml"/><Relationship Id="rId5" Type="http://schemas.openxmlformats.org/officeDocument/2006/relationships/slideLayout" Target="../slideLayouts/slideLayout140.xml"/><Relationship Id="rId6" Type="http://schemas.openxmlformats.org/officeDocument/2006/relationships/slideLayout" Target="../slideLayouts/slideLayout141.xml"/><Relationship Id="rId7" Type="http://schemas.openxmlformats.org/officeDocument/2006/relationships/slideLayout" Target="../slideLayouts/slideLayout142.xml"/><Relationship Id="rId8" Type="http://schemas.openxmlformats.org/officeDocument/2006/relationships/slideLayout" Target="../slideLayouts/slideLayout143.xml"/><Relationship Id="rId9" Type="http://schemas.openxmlformats.org/officeDocument/2006/relationships/slideLayout" Target="../slideLayouts/slideLayout144.xml"/><Relationship Id="rId10" Type="http://schemas.openxmlformats.org/officeDocument/2006/relationships/slideLayout" Target="../slideLayouts/slideLayout145.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57.xml"/><Relationship Id="rId20" Type="http://schemas.openxmlformats.org/officeDocument/2006/relationships/tags" Target="../tags/tag98.xml"/><Relationship Id="rId21" Type="http://schemas.openxmlformats.org/officeDocument/2006/relationships/tags" Target="../tags/tag99.xml"/><Relationship Id="rId22" Type="http://schemas.openxmlformats.org/officeDocument/2006/relationships/tags" Target="../tags/tag100.xml"/><Relationship Id="rId10" Type="http://schemas.openxmlformats.org/officeDocument/2006/relationships/slideLayout" Target="../slideLayouts/slideLayout158.xml"/><Relationship Id="rId11" Type="http://schemas.openxmlformats.org/officeDocument/2006/relationships/slideLayout" Target="../slideLayouts/slideLayout159.xml"/><Relationship Id="rId12" Type="http://schemas.openxmlformats.org/officeDocument/2006/relationships/theme" Target="../theme/theme12.xml"/><Relationship Id="rId13" Type="http://schemas.openxmlformats.org/officeDocument/2006/relationships/tags" Target="../tags/tag91.xml"/><Relationship Id="rId14" Type="http://schemas.openxmlformats.org/officeDocument/2006/relationships/tags" Target="../tags/tag92.xml"/><Relationship Id="rId15" Type="http://schemas.openxmlformats.org/officeDocument/2006/relationships/tags" Target="../tags/tag93.xml"/><Relationship Id="rId16" Type="http://schemas.openxmlformats.org/officeDocument/2006/relationships/tags" Target="../tags/tag94.xml"/><Relationship Id="rId17" Type="http://schemas.openxmlformats.org/officeDocument/2006/relationships/tags" Target="../tags/tag95.xml"/><Relationship Id="rId18" Type="http://schemas.openxmlformats.org/officeDocument/2006/relationships/tags" Target="../tags/tag96.xml"/><Relationship Id="rId19" Type="http://schemas.openxmlformats.org/officeDocument/2006/relationships/tags" Target="../tags/tag97.xml"/><Relationship Id="rId1" Type="http://schemas.openxmlformats.org/officeDocument/2006/relationships/slideLayout" Target="../slideLayouts/slideLayout149.xml"/><Relationship Id="rId2" Type="http://schemas.openxmlformats.org/officeDocument/2006/relationships/slideLayout" Target="../slideLayouts/slideLayout150.xml"/><Relationship Id="rId3" Type="http://schemas.openxmlformats.org/officeDocument/2006/relationships/slideLayout" Target="../slideLayouts/slideLayout151.xml"/><Relationship Id="rId4" Type="http://schemas.openxmlformats.org/officeDocument/2006/relationships/slideLayout" Target="../slideLayouts/slideLayout152.xml"/><Relationship Id="rId5" Type="http://schemas.openxmlformats.org/officeDocument/2006/relationships/slideLayout" Target="../slideLayouts/slideLayout153.xml"/><Relationship Id="rId6" Type="http://schemas.openxmlformats.org/officeDocument/2006/relationships/slideLayout" Target="../slideLayouts/slideLayout154.xml"/><Relationship Id="rId7" Type="http://schemas.openxmlformats.org/officeDocument/2006/relationships/slideLayout" Target="../slideLayouts/slideLayout155.xml"/><Relationship Id="rId8" Type="http://schemas.openxmlformats.org/officeDocument/2006/relationships/slideLayout" Target="../slideLayouts/slideLayout156.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70.xml"/><Relationship Id="rId12" Type="http://schemas.openxmlformats.org/officeDocument/2006/relationships/theme" Target="../theme/theme13.xml"/><Relationship Id="rId13" Type="http://schemas.openxmlformats.org/officeDocument/2006/relationships/tags" Target="../tags/tag134.xml"/><Relationship Id="rId14" Type="http://schemas.openxmlformats.org/officeDocument/2006/relationships/tags" Target="../tags/tag135.xml"/><Relationship Id="rId15" Type="http://schemas.openxmlformats.org/officeDocument/2006/relationships/tags" Target="../tags/tag136.xml"/><Relationship Id="rId16" Type="http://schemas.openxmlformats.org/officeDocument/2006/relationships/tags" Target="../tags/tag137.xml"/><Relationship Id="rId17" Type="http://schemas.openxmlformats.org/officeDocument/2006/relationships/tags" Target="../tags/tag138.xml"/><Relationship Id="rId1" Type="http://schemas.openxmlformats.org/officeDocument/2006/relationships/slideLayout" Target="../slideLayouts/slideLayout160.xml"/><Relationship Id="rId2" Type="http://schemas.openxmlformats.org/officeDocument/2006/relationships/slideLayout" Target="../slideLayouts/slideLayout161.xml"/><Relationship Id="rId3" Type="http://schemas.openxmlformats.org/officeDocument/2006/relationships/slideLayout" Target="../slideLayouts/slideLayout162.xml"/><Relationship Id="rId4" Type="http://schemas.openxmlformats.org/officeDocument/2006/relationships/slideLayout" Target="../slideLayouts/slideLayout163.xml"/><Relationship Id="rId5" Type="http://schemas.openxmlformats.org/officeDocument/2006/relationships/slideLayout" Target="../slideLayouts/slideLayout164.xml"/><Relationship Id="rId6" Type="http://schemas.openxmlformats.org/officeDocument/2006/relationships/slideLayout" Target="../slideLayouts/slideLayout165.xml"/><Relationship Id="rId7" Type="http://schemas.openxmlformats.org/officeDocument/2006/relationships/slideLayout" Target="../slideLayouts/slideLayout166.xml"/><Relationship Id="rId8" Type="http://schemas.openxmlformats.org/officeDocument/2006/relationships/slideLayout" Target="../slideLayouts/slideLayout167.xml"/><Relationship Id="rId9" Type="http://schemas.openxmlformats.org/officeDocument/2006/relationships/slideLayout" Target="../slideLayouts/slideLayout168.xml"/><Relationship Id="rId10" Type="http://schemas.openxmlformats.org/officeDocument/2006/relationships/slideLayout" Target="../slideLayouts/slideLayout169.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81.xml"/><Relationship Id="rId12" Type="http://schemas.openxmlformats.org/officeDocument/2006/relationships/theme" Target="../theme/theme14.xml"/><Relationship Id="rId13" Type="http://schemas.openxmlformats.org/officeDocument/2006/relationships/tags" Target="../tags/tag172.xml"/><Relationship Id="rId14" Type="http://schemas.openxmlformats.org/officeDocument/2006/relationships/tags" Target="../tags/tag173.xml"/><Relationship Id="rId15" Type="http://schemas.openxmlformats.org/officeDocument/2006/relationships/tags" Target="../tags/tag174.xml"/><Relationship Id="rId16" Type="http://schemas.openxmlformats.org/officeDocument/2006/relationships/tags" Target="../tags/tag175.xml"/><Relationship Id="rId1" Type="http://schemas.openxmlformats.org/officeDocument/2006/relationships/slideLayout" Target="../slideLayouts/slideLayout171.xml"/><Relationship Id="rId2" Type="http://schemas.openxmlformats.org/officeDocument/2006/relationships/slideLayout" Target="../slideLayouts/slideLayout172.xml"/><Relationship Id="rId3" Type="http://schemas.openxmlformats.org/officeDocument/2006/relationships/slideLayout" Target="../slideLayouts/slideLayout173.xml"/><Relationship Id="rId4" Type="http://schemas.openxmlformats.org/officeDocument/2006/relationships/slideLayout" Target="../slideLayouts/slideLayout174.xml"/><Relationship Id="rId5" Type="http://schemas.openxmlformats.org/officeDocument/2006/relationships/slideLayout" Target="../slideLayouts/slideLayout175.xml"/><Relationship Id="rId6" Type="http://schemas.openxmlformats.org/officeDocument/2006/relationships/slideLayout" Target="../slideLayouts/slideLayout176.xml"/><Relationship Id="rId7" Type="http://schemas.openxmlformats.org/officeDocument/2006/relationships/slideLayout" Target="../slideLayouts/slideLayout177.xml"/><Relationship Id="rId8" Type="http://schemas.openxmlformats.org/officeDocument/2006/relationships/slideLayout" Target="../slideLayouts/slideLayout178.xml"/><Relationship Id="rId9" Type="http://schemas.openxmlformats.org/officeDocument/2006/relationships/slideLayout" Target="../slideLayouts/slideLayout179.xml"/><Relationship Id="rId10" Type="http://schemas.openxmlformats.org/officeDocument/2006/relationships/slideLayout" Target="../slideLayouts/slideLayout180.xml"/></Relationships>
</file>

<file path=ppt/slideMasters/_rels/slideMaster15.xml.rels><?xml version="1.0" encoding="UTF-8" standalone="yes"?>
<Relationships xmlns="http://schemas.openxmlformats.org/package/2006/relationships"><Relationship Id="rId9" Type="http://schemas.openxmlformats.org/officeDocument/2006/relationships/slideLayout" Target="../slideLayouts/slideLayout190.xml"/><Relationship Id="rId20" Type="http://schemas.openxmlformats.org/officeDocument/2006/relationships/tags" Target="../tags/tag183.xml"/><Relationship Id="rId21" Type="http://schemas.openxmlformats.org/officeDocument/2006/relationships/tags" Target="../tags/tag184.xml"/><Relationship Id="rId10" Type="http://schemas.openxmlformats.org/officeDocument/2006/relationships/slideLayout" Target="../slideLayouts/slideLayout191.xml"/><Relationship Id="rId11" Type="http://schemas.openxmlformats.org/officeDocument/2006/relationships/slideLayout" Target="../slideLayouts/slideLayout192.xml"/><Relationship Id="rId12" Type="http://schemas.openxmlformats.org/officeDocument/2006/relationships/theme" Target="../theme/theme15.xml"/><Relationship Id="rId13" Type="http://schemas.openxmlformats.org/officeDocument/2006/relationships/tags" Target="../tags/tag176.xml"/><Relationship Id="rId14" Type="http://schemas.openxmlformats.org/officeDocument/2006/relationships/tags" Target="../tags/tag177.xml"/><Relationship Id="rId15" Type="http://schemas.openxmlformats.org/officeDocument/2006/relationships/tags" Target="../tags/tag178.xml"/><Relationship Id="rId16" Type="http://schemas.openxmlformats.org/officeDocument/2006/relationships/tags" Target="../tags/tag179.xml"/><Relationship Id="rId17" Type="http://schemas.openxmlformats.org/officeDocument/2006/relationships/tags" Target="../tags/tag180.xml"/><Relationship Id="rId18" Type="http://schemas.openxmlformats.org/officeDocument/2006/relationships/tags" Target="../tags/tag181.xml"/><Relationship Id="rId19" Type="http://schemas.openxmlformats.org/officeDocument/2006/relationships/tags" Target="../tags/tag182.xml"/><Relationship Id="rId1" Type="http://schemas.openxmlformats.org/officeDocument/2006/relationships/slideLayout" Target="../slideLayouts/slideLayout182.xml"/><Relationship Id="rId2" Type="http://schemas.openxmlformats.org/officeDocument/2006/relationships/slideLayout" Target="../slideLayouts/slideLayout183.xml"/><Relationship Id="rId3" Type="http://schemas.openxmlformats.org/officeDocument/2006/relationships/slideLayout" Target="../slideLayouts/slideLayout184.xml"/><Relationship Id="rId4" Type="http://schemas.openxmlformats.org/officeDocument/2006/relationships/slideLayout" Target="../slideLayouts/slideLayout185.xml"/><Relationship Id="rId5" Type="http://schemas.openxmlformats.org/officeDocument/2006/relationships/slideLayout" Target="../slideLayouts/slideLayout186.xml"/><Relationship Id="rId6" Type="http://schemas.openxmlformats.org/officeDocument/2006/relationships/slideLayout" Target="../slideLayouts/slideLayout187.xml"/><Relationship Id="rId7" Type="http://schemas.openxmlformats.org/officeDocument/2006/relationships/slideLayout" Target="../slideLayouts/slideLayout188.xml"/><Relationship Id="rId8" Type="http://schemas.openxmlformats.org/officeDocument/2006/relationships/slideLayout" Target="../slideLayouts/slideLayout189.xml"/></Relationships>
</file>

<file path=ppt/slideMasters/_rels/slideMaster16.xml.rels><?xml version="1.0" encoding="UTF-8" standalone="yes"?>
<Relationships xmlns="http://schemas.openxmlformats.org/package/2006/relationships"><Relationship Id="rId9" Type="http://schemas.openxmlformats.org/officeDocument/2006/relationships/slideLayout" Target="../slideLayouts/slideLayout201.xml"/><Relationship Id="rId20" Type="http://schemas.openxmlformats.org/officeDocument/2006/relationships/tags" Target="../tags/tag224.xml"/><Relationship Id="rId21" Type="http://schemas.openxmlformats.org/officeDocument/2006/relationships/tags" Target="../tags/tag225.xml"/><Relationship Id="rId22" Type="http://schemas.openxmlformats.org/officeDocument/2006/relationships/tags" Target="../tags/tag226.xml"/><Relationship Id="rId23" Type="http://schemas.openxmlformats.org/officeDocument/2006/relationships/tags" Target="../tags/tag227.xml"/><Relationship Id="rId24" Type="http://schemas.openxmlformats.org/officeDocument/2006/relationships/tags" Target="../tags/tag228.xml"/><Relationship Id="rId25" Type="http://schemas.openxmlformats.org/officeDocument/2006/relationships/oleObject" Target="../embeddings/oleObject1.bin"/><Relationship Id="rId26" Type="http://schemas.openxmlformats.org/officeDocument/2006/relationships/image" Target="../media/image1.png"/><Relationship Id="rId10" Type="http://schemas.openxmlformats.org/officeDocument/2006/relationships/slideLayout" Target="../slideLayouts/slideLayout202.xml"/><Relationship Id="rId11" Type="http://schemas.openxmlformats.org/officeDocument/2006/relationships/slideLayout" Target="../slideLayouts/slideLayout203.xml"/><Relationship Id="rId12" Type="http://schemas.openxmlformats.org/officeDocument/2006/relationships/theme" Target="../theme/theme16.xml"/><Relationship Id="rId13" Type="http://schemas.openxmlformats.org/officeDocument/2006/relationships/vmlDrawing" Target="../drawings/vmlDrawing1.vml"/><Relationship Id="rId14" Type="http://schemas.openxmlformats.org/officeDocument/2006/relationships/tags" Target="../tags/tag218.xml"/><Relationship Id="rId15" Type="http://schemas.openxmlformats.org/officeDocument/2006/relationships/tags" Target="../tags/tag219.xml"/><Relationship Id="rId16" Type="http://schemas.openxmlformats.org/officeDocument/2006/relationships/tags" Target="../tags/tag220.xml"/><Relationship Id="rId17" Type="http://schemas.openxmlformats.org/officeDocument/2006/relationships/tags" Target="../tags/tag221.xml"/><Relationship Id="rId18" Type="http://schemas.openxmlformats.org/officeDocument/2006/relationships/tags" Target="../tags/tag222.xml"/><Relationship Id="rId19" Type="http://schemas.openxmlformats.org/officeDocument/2006/relationships/tags" Target="../tags/tag223.xml"/><Relationship Id="rId1" Type="http://schemas.openxmlformats.org/officeDocument/2006/relationships/slideLayout" Target="../slideLayouts/slideLayout193.xml"/><Relationship Id="rId2" Type="http://schemas.openxmlformats.org/officeDocument/2006/relationships/slideLayout" Target="../slideLayouts/slideLayout194.xml"/><Relationship Id="rId3" Type="http://schemas.openxmlformats.org/officeDocument/2006/relationships/slideLayout" Target="../slideLayouts/slideLayout195.xml"/><Relationship Id="rId4" Type="http://schemas.openxmlformats.org/officeDocument/2006/relationships/slideLayout" Target="../slideLayouts/slideLayout196.xml"/><Relationship Id="rId5" Type="http://schemas.openxmlformats.org/officeDocument/2006/relationships/slideLayout" Target="../slideLayouts/slideLayout197.xml"/><Relationship Id="rId6" Type="http://schemas.openxmlformats.org/officeDocument/2006/relationships/slideLayout" Target="../slideLayouts/slideLayout198.xml"/><Relationship Id="rId7" Type="http://schemas.openxmlformats.org/officeDocument/2006/relationships/slideLayout" Target="../slideLayouts/slideLayout199.xml"/><Relationship Id="rId8" Type="http://schemas.openxmlformats.org/officeDocument/2006/relationships/slideLayout" Target="../slideLayouts/slideLayout200.xml"/></Relationships>
</file>

<file path=ppt/slideMasters/_rels/slideMaster17.xml.rels><?xml version="1.0" encoding="UTF-8" standalone="yes"?>
<Relationships xmlns="http://schemas.openxmlformats.org/package/2006/relationships"><Relationship Id="rId3" Type="http://schemas.openxmlformats.org/officeDocument/2006/relationships/tags" Target="../tags/tag262.xml"/><Relationship Id="rId4" Type="http://schemas.openxmlformats.org/officeDocument/2006/relationships/tags" Target="../tags/tag263.xml"/><Relationship Id="rId5" Type="http://schemas.openxmlformats.org/officeDocument/2006/relationships/tags" Target="../tags/tag264.xml"/><Relationship Id="rId1" Type="http://schemas.openxmlformats.org/officeDocument/2006/relationships/slideLayout" Target="../slideLayouts/slideLayout204.xml"/><Relationship Id="rId2"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tags" Target="../tags/tag268.xml"/><Relationship Id="rId4" Type="http://schemas.openxmlformats.org/officeDocument/2006/relationships/tags" Target="../tags/tag269.xml"/><Relationship Id="rId5" Type="http://schemas.openxmlformats.org/officeDocument/2006/relationships/tags" Target="../tags/tag270.xml"/><Relationship Id="rId6" Type="http://schemas.openxmlformats.org/officeDocument/2006/relationships/tags" Target="../tags/tag271.xml"/><Relationship Id="rId7" Type="http://schemas.openxmlformats.org/officeDocument/2006/relationships/tags" Target="../tags/tag272.xml"/><Relationship Id="rId1" Type="http://schemas.openxmlformats.org/officeDocument/2006/relationships/slideLayout" Target="../slideLayouts/slideLayout205.xml"/><Relationship Id="rId2"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208.xml"/><Relationship Id="rId4" Type="http://schemas.openxmlformats.org/officeDocument/2006/relationships/slideLayout" Target="../slideLayouts/slideLayout209.xml"/><Relationship Id="rId5" Type="http://schemas.openxmlformats.org/officeDocument/2006/relationships/slideLayout" Target="../slideLayouts/slideLayout210.xml"/><Relationship Id="rId6" Type="http://schemas.openxmlformats.org/officeDocument/2006/relationships/slideLayout" Target="../slideLayouts/slideLayout211.xml"/><Relationship Id="rId7" Type="http://schemas.openxmlformats.org/officeDocument/2006/relationships/slideLayout" Target="../slideLayouts/slideLayout212.xml"/><Relationship Id="rId8" Type="http://schemas.openxmlformats.org/officeDocument/2006/relationships/slideLayout" Target="../slideLayouts/slideLayout213.xml"/><Relationship Id="rId9" Type="http://schemas.openxmlformats.org/officeDocument/2006/relationships/theme" Target="../theme/theme19.xml"/><Relationship Id="rId10" Type="http://schemas.openxmlformats.org/officeDocument/2006/relationships/tags" Target="../tags/tag276.xml"/><Relationship Id="rId11" Type="http://schemas.openxmlformats.org/officeDocument/2006/relationships/tags" Target="../tags/tag277.xml"/><Relationship Id="rId1" Type="http://schemas.openxmlformats.org/officeDocument/2006/relationships/slideLayout" Target="../slideLayouts/slideLayout206.xml"/><Relationship Id="rId2"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theme" Target="../theme/theme2.xml"/><Relationship Id="rId15" Type="http://schemas.openxmlformats.org/officeDocument/2006/relationships/tags" Target="../tags/tag4.xml"/><Relationship Id="rId16" Type="http://schemas.openxmlformats.org/officeDocument/2006/relationships/tags" Target="../tags/tag5.xml"/><Relationship Id="rId17" Type="http://schemas.openxmlformats.org/officeDocument/2006/relationships/tags" Target="../tags/tag6.xml"/><Relationship Id="rId18" Type="http://schemas.openxmlformats.org/officeDocument/2006/relationships/tags" Target="../tags/tag7.xml"/><Relationship Id="rId19" Type="http://schemas.openxmlformats.org/officeDocument/2006/relationships/tags" Target="../tags/tag8.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4.xml"/><Relationship Id="rId12" Type="http://schemas.openxmlformats.org/officeDocument/2006/relationships/slideLayout" Target="../slideLayouts/slideLayout225.xml"/><Relationship Id="rId13" Type="http://schemas.openxmlformats.org/officeDocument/2006/relationships/theme" Target="../theme/theme20.xml"/><Relationship Id="rId14" Type="http://schemas.openxmlformats.org/officeDocument/2006/relationships/tags" Target="../tags/tag294.xml"/><Relationship Id="rId15" Type="http://schemas.openxmlformats.org/officeDocument/2006/relationships/tags" Target="../tags/tag295.xml"/><Relationship Id="rId16" Type="http://schemas.openxmlformats.org/officeDocument/2006/relationships/tags" Target="../tags/tag296.xml"/><Relationship Id="rId17" Type="http://schemas.openxmlformats.org/officeDocument/2006/relationships/tags" Target="../tags/tag297.xml"/><Relationship Id="rId18" Type="http://schemas.openxmlformats.org/officeDocument/2006/relationships/tags" Target="../tags/tag298.xml"/><Relationship Id="rId1" Type="http://schemas.openxmlformats.org/officeDocument/2006/relationships/slideLayout" Target="../slideLayouts/slideLayout214.xml"/><Relationship Id="rId2" Type="http://schemas.openxmlformats.org/officeDocument/2006/relationships/slideLayout" Target="../slideLayouts/slideLayout215.xml"/><Relationship Id="rId3" Type="http://schemas.openxmlformats.org/officeDocument/2006/relationships/slideLayout" Target="../slideLayouts/slideLayout216.xml"/><Relationship Id="rId4" Type="http://schemas.openxmlformats.org/officeDocument/2006/relationships/slideLayout" Target="../slideLayouts/slideLayout217.xml"/><Relationship Id="rId5" Type="http://schemas.openxmlformats.org/officeDocument/2006/relationships/slideLayout" Target="../slideLayouts/slideLayout218.xml"/><Relationship Id="rId6" Type="http://schemas.openxmlformats.org/officeDocument/2006/relationships/slideLayout" Target="../slideLayouts/slideLayout219.xml"/><Relationship Id="rId7" Type="http://schemas.openxmlformats.org/officeDocument/2006/relationships/slideLayout" Target="../slideLayouts/slideLayout220.xml"/><Relationship Id="rId8" Type="http://schemas.openxmlformats.org/officeDocument/2006/relationships/slideLayout" Target="../slideLayouts/slideLayout221.xml"/><Relationship Id="rId9" Type="http://schemas.openxmlformats.org/officeDocument/2006/relationships/slideLayout" Target="../slideLayouts/slideLayout222.xml"/><Relationship Id="rId10" Type="http://schemas.openxmlformats.org/officeDocument/2006/relationships/slideLayout" Target="../slideLayouts/slideLayout223.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6.xml"/><Relationship Id="rId12" Type="http://schemas.openxmlformats.org/officeDocument/2006/relationships/theme" Target="../theme/theme21.xml"/><Relationship Id="rId13" Type="http://schemas.openxmlformats.org/officeDocument/2006/relationships/tags" Target="../tags/tag302.xml"/><Relationship Id="rId14" Type="http://schemas.openxmlformats.org/officeDocument/2006/relationships/tags" Target="../tags/tag303.xml"/><Relationship Id="rId15" Type="http://schemas.openxmlformats.org/officeDocument/2006/relationships/tags" Target="../tags/tag304.xml"/><Relationship Id="rId16" Type="http://schemas.openxmlformats.org/officeDocument/2006/relationships/tags" Target="../tags/tag305.xml"/><Relationship Id="rId17" Type="http://schemas.openxmlformats.org/officeDocument/2006/relationships/tags" Target="../tags/tag306.xml"/><Relationship Id="rId1" Type="http://schemas.openxmlformats.org/officeDocument/2006/relationships/slideLayout" Target="../slideLayouts/slideLayout226.xml"/><Relationship Id="rId2" Type="http://schemas.openxmlformats.org/officeDocument/2006/relationships/slideLayout" Target="../slideLayouts/slideLayout227.xml"/><Relationship Id="rId3" Type="http://schemas.openxmlformats.org/officeDocument/2006/relationships/slideLayout" Target="../slideLayouts/slideLayout228.xml"/><Relationship Id="rId4" Type="http://schemas.openxmlformats.org/officeDocument/2006/relationships/slideLayout" Target="../slideLayouts/slideLayout229.xml"/><Relationship Id="rId5" Type="http://schemas.openxmlformats.org/officeDocument/2006/relationships/slideLayout" Target="../slideLayouts/slideLayout230.xml"/><Relationship Id="rId6" Type="http://schemas.openxmlformats.org/officeDocument/2006/relationships/slideLayout" Target="../slideLayouts/slideLayout231.xml"/><Relationship Id="rId7" Type="http://schemas.openxmlformats.org/officeDocument/2006/relationships/slideLayout" Target="../slideLayouts/slideLayout232.xml"/><Relationship Id="rId8" Type="http://schemas.openxmlformats.org/officeDocument/2006/relationships/slideLayout" Target="../slideLayouts/slideLayout233.xml"/><Relationship Id="rId9" Type="http://schemas.openxmlformats.org/officeDocument/2006/relationships/slideLayout" Target="../slideLayouts/slideLayout234.xml"/><Relationship Id="rId10" Type="http://schemas.openxmlformats.org/officeDocument/2006/relationships/slideLayout" Target="../slideLayouts/slideLayout235.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7.xml"/><Relationship Id="rId12" Type="http://schemas.openxmlformats.org/officeDocument/2006/relationships/theme" Target="../theme/theme22.xml"/><Relationship Id="rId13" Type="http://schemas.openxmlformats.org/officeDocument/2006/relationships/tags" Target="../tags/tag318.xml"/><Relationship Id="rId14" Type="http://schemas.openxmlformats.org/officeDocument/2006/relationships/tags" Target="../tags/tag319.xml"/><Relationship Id="rId15" Type="http://schemas.openxmlformats.org/officeDocument/2006/relationships/tags" Target="../tags/tag320.xml"/><Relationship Id="rId16" Type="http://schemas.openxmlformats.org/officeDocument/2006/relationships/tags" Target="../tags/tag321.xml"/><Relationship Id="rId17" Type="http://schemas.openxmlformats.org/officeDocument/2006/relationships/tags" Target="../tags/tag322.xml"/><Relationship Id="rId1" Type="http://schemas.openxmlformats.org/officeDocument/2006/relationships/slideLayout" Target="../slideLayouts/slideLayout237.xml"/><Relationship Id="rId2" Type="http://schemas.openxmlformats.org/officeDocument/2006/relationships/slideLayout" Target="../slideLayouts/slideLayout238.xml"/><Relationship Id="rId3" Type="http://schemas.openxmlformats.org/officeDocument/2006/relationships/slideLayout" Target="../slideLayouts/slideLayout239.xml"/><Relationship Id="rId4" Type="http://schemas.openxmlformats.org/officeDocument/2006/relationships/slideLayout" Target="../slideLayouts/slideLayout240.xml"/><Relationship Id="rId5" Type="http://schemas.openxmlformats.org/officeDocument/2006/relationships/slideLayout" Target="../slideLayouts/slideLayout241.xml"/><Relationship Id="rId6" Type="http://schemas.openxmlformats.org/officeDocument/2006/relationships/slideLayout" Target="../slideLayouts/slideLayout242.xml"/><Relationship Id="rId7" Type="http://schemas.openxmlformats.org/officeDocument/2006/relationships/slideLayout" Target="../slideLayouts/slideLayout243.xml"/><Relationship Id="rId8" Type="http://schemas.openxmlformats.org/officeDocument/2006/relationships/slideLayout" Target="../slideLayouts/slideLayout244.xml"/><Relationship Id="rId9" Type="http://schemas.openxmlformats.org/officeDocument/2006/relationships/slideLayout" Target="../slideLayouts/slideLayout245.xml"/><Relationship Id="rId10" Type="http://schemas.openxmlformats.org/officeDocument/2006/relationships/slideLayout" Target="../slideLayouts/slideLayout246.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8.xml"/><Relationship Id="rId12" Type="http://schemas.openxmlformats.org/officeDocument/2006/relationships/slideLayout" Target="../slideLayouts/slideLayout259.xml"/><Relationship Id="rId13" Type="http://schemas.openxmlformats.org/officeDocument/2006/relationships/slideLayout" Target="../slideLayouts/slideLayout260.xml"/><Relationship Id="rId14" Type="http://schemas.openxmlformats.org/officeDocument/2006/relationships/theme" Target="../theme/theme23.xml"/><Relationship Id="rId15" Type="http://schemas.openxmlformats.org/officeDocument/2006/relationships/tags" Target="../tags/tag326.xml"/><Relationship Id="rId16" Type="http://schemas.openxmlformats.org/officeDocument/2006/relationships/tags" Target="../tags/tag327.xml"/><Relationship Id="rId17" Type="http://schemas.openxmlformats.org/officeDocument/2006/relationships/tags" Target="../tags/tag328.xml"/><Relationship Id="rId1" Type="http://schemas.openxmlformats.org/officeDocument/2006/relationships/slideLayout" Target="../slideLayouts/slideLayout248.xml"/><Relationship Id="rId2" Type="http://schemas.openxmlformats.org/officeDocument/2006/relationships/slideLayout" Target="../slideLayouts/slideLayout249.xml"/><Relationship Id="rId3" Type="http://schemas.openxmlformats.org/officeDocument/2006/relationships/slideLayout" Target="../slideLayouts/slideLayout250.xml"/><Relationship Id="rId4" Type="http://schemas.openxmlformats.org/officeDocument/2006/relationships/slideLayout" Target="../slideLayouts/slideLayout251.xml"/><Relationship Id="rId5" Type="http://schemas.openxmlformats.org/officeDocument/2006/relationships/slideLayout" Target="../slideLayouts/slideLayout252.xml"/><Relationship Id="rId6" Type="http://schemas.openxmlformats.org/officeDocument/2006/relationships/slideLayout" Target="../slideLayouts/slideLayout253.xml"/><Relationship Id="rId7" Type="http://schemas.openxmlformats.org/officeDocument/2006/relationships/slideLayout" Target="../slideLayouts/slideLayout254.xml"/><Relationship Id="rId8" Type="http://schemas.openxmlformats.org/officeDocument/2006/relationships/slideLayout" Target="../slideLayouts/slideLayout255.xml"/><Relationship Id="rId9" Type="http://schemas.openxmlformats.org/officeDocument/2006/relationships/slideLayout" Target="../slideLayouts/slideLayout256.xml"/><Relationship Id="rId10" Type="http://schemas.openxmlformats.org/officeDocument/2006/relationships/slideLayout" Target="../slideLayouts/slideLayout257.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71.xml"/><Relationship Id="rId12" Type="http://schemas.openxmlformats.org/officeDocument/2006/relationships/theme" Target="../theme/theme24.xml"/><Relationship Id="rId13" Type="http://schemas.openxmlformats.org/officeDocument/2006/relationships/tags" Target="../tags/tag329.xml"/><Relationship Id="rId14" Type="http://schemas.openxmlformats.org/officeDocument/2006/relationships/tags" Target="../tags/tag330.xml"/><Relationship Id="rId15" Type="http://schemas.openxmlformats.org/officeDocument/2006/relationships/tags" Target="../tags/tag331.xml"/><Relationship Id="rId16" Type="http://schemas.openxmlformats.org/officeDocument/2006/relationships/tags" Target="../tags/tag332.xml"/><Relationship Id="rId17" Type="http://schemas.openxmlformats.org/officeDocument/2006/relationships/tags" Target="../tags/tag333.xml"/><Relationship Id="rId1" Type="http://schemas.openxmlformats.org/officeDocument/2006/relationships/slideLayout" Target="../slideLayouts/slideLayout261.xml"/><Relationship Id="rId2" Type="http://schemas.openxmlformats.org/officeDocument/2006/relationships/slideLayout" Target="../slideLayouts/slideLayout262.xml"/><Relationship Id="rId3" Type="http://schemas.openxmlformats.org/officeDocument/2006/relationships/slideLayout" Target="../slideLayouts/slideLayout263.xml"/><Relationship Id="rId4" Type="http://schemas.openxmlformats.org/officeDocument/2006/relationships/slideLayout" Target="../slideLayouts/slideLayout264.xml"/><Relationship Id="rId5" Type="http://schemas.openxmlformats.org/officeDocument/2006/relationships/slideLayout" Target="../slideLayouts/slideLayout265.xml"/><Relationship Id="rId6" Type="http://schemas.openxmlformats.org/officeDocument/2006/relationships/slideLayout" Target="../slideLayouts/slideLayout266.xml"/><Relationship Id="rId7" Type="http://schemas.openxmlformats.org/officeDocument/2006/relationships/slideLayout" Target="../slideLayouts/slideLayout267.xml"/><Relationship Id="rId8" Type="http://schemas.openxmlformats.org/officeDocument/2006/relationships/slideLayout" Target="../slideLayouts/slideLayout268.xml"/><Relationship Id="rId9" Type="http://schemas.openxmlformats.org/officeDocument/2006/relationships/slideLayout" Target="../slideLayouts/slideLayout269.xml"/><Relationship Id="rId10" Type="http://schemas.openxmlformats.org/officeDocument/2006/relationships/slideLayout" Target="../slideLayouts/slideLayout270.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82.xml"/><Relationship Id="rId12" Type="http://schemas.openxmlformats.org/officeDocument/2006/relationships/slideLayout" Target="../slideLayouts/slideLayout283.xml"/><Relationship Id="rId13" Type="http://schemas.openxmlformats.org/officeDocument/2006/relationships/slideLayout" Target="../slideLayouts/slideLayout284.xml"/><Relationship Id="rId14" Type="http://schemas.openxmlformats.org/officeDocument/2006/relationships/theme" Target="../theme/theme25.xml"/><Relationship Id="rId15" Type="http://schemas.openxmlformats.org/officeDocument/2006/relationships/tags" Target="../tags/tag367.xml"/><Relationship Id="rId16" Type="http://schemas.openxmlformats.org/officeDocument/2006/relationships/tags" Target="../tags/tag368.xml"/><Relationship Id="rId17" Type="http://schemas.openxmlformats.org/officeDocument/2006/relationships/tags" Target="../tags/tag369.xml"/><Relationship Id="rId1" Type="http://schemas.openxmlformats.org/officeDocument/2006/relationships/slideLayout" Target="../slideLayouts/slideLayout272.xml"/><Relationship Id="rId2" Type="http://schemas.openxmlformats.org/officeDocument/2006/relationships/slideLayout" Target="../slideLayouts/slideLayout273.xml"/><Relationship Id="rId3" Type="http://schemas.openxmlformats.org/officeDocument/2006/relationships/slideLayout" Target="../slideLayouts/slideLayout274.xml"/><Relationship Id="rId4" Type="http://schemas.openxmlformats.org/officeDocument/2006/relationships/slideLayout" Target="../slideLayouts/slideLayout275.xml"/><Relationship Id="rId5" Type="http://schemas.openxmlformats.org/officeDocument/2006/relationships/slideLayout" Target="../slideLayouts/slideLayout276.xml"/><Relationship Id="rId6" Type="http://schemas.openxmlformats.org/officeDocument/2006/relationships/slideLayout" Target="../slideLayouts/slideLayout277.xml"/><Relationship Id="rId7" Type="http://schemas.openxmlformats.org/officeDocument/2006/relationships/slideLayout" Target="../slideLayouts/slideLayout278.xml"/><Relationship Id="rId8" Type="http://schemas.openxmlformats.org/officeDocument/2006/relationships/slideLayout" Target="../slideLayouts/slideLayout279.xml"/><Relationship Id="rId9" Type="http://schemas.openxmlformats.org/officeDocument/2006/relationships/slideLayout" Target="../slideLayouts/slideLayout280.xml"/><Relationship Id="rId10" Type="http://schemas.openxmlformats.org/officeDocument/2006/relationships/slideLayout" Target="../slideLayouts/slideLayout281.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95.xml"/><Relationship Id="rId12" Type="http://schemas.openxmlformats.org/officeDocument/2006/relationships/theme" Target="../theme/theme26.xml"/><Relationship Id="rId13" Type="http://schemas.openxmlformats.org/officeDocument/2006/relationships/tags" Target="../tags/tag370.xml"/><Relationship Id="rId14" Type="http://schemas.openxmlformats.org/officeDocument/2006/relationships/tags" Target="../tags/tag371.xml"/><Relationship Id="rId15" Type="http://schemas.openxmlformats.org/officeDocument/2006/relationships/tags" Target="../tags/tag372.xml"/><Relationship Id="rId16" Type="http://schemas.openxmlformats.org/officeDocument/2006/relationships/tags" Target="../tags/tag373.xml"/><Relationship Id="rId17" Type="http://schemas.openxmlformats.org/officeDocument/2006/relationships/tags" Target="../tags/tag374.xml"/><Relationship Id="rId1" Type="http://schemas.openxmlformats.org/officeDocument/2006/relationships/slideLayout" Target="../slideLayouts/slideLayout285.xml"/><Relationship Id="rId2" Type="http://schemas.openxmlformats.org/officeDocument/2006/relationships/slideLayout" Target="../slideLayouts/slideLayout286.xml"/><Relationship Id="rId3" Type="http://schemas.openxmlformats.org/officeDocument/2006/relationships/slideLayout" Target="../slideLayouts/slideLayout287.xml"/><Relationship Id="rId4" Type="http://schemas.openxmlformats.org/officeDocument/2006/relationships/slideLayout" Target="../slideLayouts/slideLayout288.xml"/><Relationship Id="rId5" Type="http://schemas.openxmlformats.org/officeDocument/2006/relationships/slideLayout" Target="../slideLayouts/slideLayout289.xml"/><Relationship Id="rId6" Type="http://schemas.openxmlformats.org/officeDocument/2006/relationships/slideLayout" Target="../slideLayouts/slideLayout290.xml"/><Relationship Id="rId7" Type="http://schemas.openxmlformats.org/officeDocument/2006/relationships/slideLayout" Target="../slideLayouts/slideLayout291.xml"/><Relationship Id="rId8" Type="http://schemas.openxmlformats.org/officeDocument/2006/relationships/slideLayout" Target="../slideLayouts/slideLayout292.xml"/><Relationship Id="rId9" Type="http://schemas.openxmlformats.org/officeDocument/2006/relationships/slideLayout" Target="../slideLayouts/slideLayout293.xml"/><Relationship Id="rId10" Type="http://schemas.openxmlformats.org/officeDocument/2006/relationships/slideLayout" Target="../slideLayouts/slideLayout294.xml"/></Relationships>
</file>

<file path=ppt/slideMasters/_rels/slideMaster27.xml.rels><?xml version="1.0" encoding="UTF-8" standalone="yes"?>
<Relationships xmlns="http://schemas.openxmlformats.org/package/2006/relationships"><Relationship Id="rId9" Type="http://schemas.openxmlformats.org/officeDocument/2006/relationships/slideLayout" Target="../slideLayouts/slideLayout304.xml"/><Relationship Id="rId20" Type="http://schemas.openxmlformats.org/officeDocument/2006/relationships/tags" Target="../tags/tag413.xml"/><Relationship Id="rId21" Type="http://schemas.openxmlformats.org/officeDocument/2006/relationships/tags" Target="../tags/tag414.xml"/><Relationship Id="rId22" Type="http://schemas.openxmlformats.org/officeDocument/2006/relationships/tags" Target="../tags/tag415.xml"/><Relationship Id="rId10" Type="http://schemas.openxmlformats.org/officeDocument/2006/relationships/slideLayout" Target="../slideLayouts/slideLayout305.xml"/><Relationship Id="rId11" Type="http://schemas.openxmlformats.org/officeDocument/2006/relationships/slideLayout" Target="../slideLayouts/slideLayout306.xml"/><Relationship Id="rId12" Type="http://schemas.openxmlformats.org/officeDocument/2006/relationships/slideLayout" Target="../slideLayouts/slideLayout307.xml"/><Relationship Id="rId13" Type="http://schemas.openxmlformats.org/officeDocument/2006/relationships/slideLayout" Target="../slideLayouts/slideLayout308.xml"/><Relationship Id="rId14" Type="http://schemas.openxmlformats.org/officeDocument/2006/relationships/theme" Target="../theme/theme27.xml"/><Relationship Id="rId15" Type="http://schemas.openxmlformats.org/officeDocument/2006/relationships/tags" Target="../tags/tag408.xml"/><Relationship Id="rId16" Type="http://schemas.openxmlformats.org/officeDocument/2006/relationships/tags" Target="../tags/tag409.xml"/><Relationship Id="rId17" Type="http://schemas.openxmlformats.org/officeDocument/2006/relationships/tags" Target="../tags/tag410.xml"/><Relationship Id="rId18" Type="http://schemas.openxmlformats.org/officeDocument/2006/relationships/tags" Target="../tags/tag411.xml"/><Relationship Id="rId19" Type="http://schemas.openxmlformats.org/officeDocument/2006/relationships/tags" Target="../tags/tag412.xml"/><Relationship Id="rId1" Type="http://schemas.openxmlformats.org/officeDocument/2006/relationships/slideLayout" Target="../slideLayouts/slideLayout296.xml"/><Relationship Id="rId2" Type="http://schemas.openxmlformats.org/officeDocument/2006/relationships/slideLayout" Target="../slideLayouts/slideLayout297.xml"/><Relationship Id="rId3" Type="http://schemas.openxmlformats.org/officeDocument/2006/relationships/slideLayout" Target="../slideLayouts/slideLayout298.xml"/><Relationship Id="rId4" Type="http://schemas.openxmlformats.org/officeDocument/2006/relationships/slideLayout" Target="../slideLayouts/slideLayout299.xml"/><Relationship Id="rId5" Type="http://schemas.openxmlformats.org/officeDocument/2006/relationships/slideLayout" Target="../slideLayouts/slideLayout300.xml"/><Relationship Id="rId6" Type="http://schemas.openxmlformats.org/officeDocument/2006/relationships/slideLayout" Target="../slideLayouts/slideLayout301.xml"/><Relationship Id="rId7" Type="http://schemas.openxmlformats.org/officeDocument/2006/relationships/slideLayout" Target="../slideLayouts/slideLayout302.xml"/><Relationship Id="rId8" Type="http://schemas.openxmlformats.org/officeDocument/2006/relationships/slideLayout" Target="../slideLayouts/slideLayout303.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19.xml"/><Relationship Id="rId12" Type="http://schemas.openxmlformats.org/officeDocument/2006/relationships/slideLayout" Target="../slideLayouts/slideLayout320.xml"/><Relationship Id="rId13" Type="http://schemas.openxmlformats.org/officeDocument/2006/relationships/slideLayout" Target="../slideLayouts/slideLayout321.xml"/><Relationship Id="rId14" Type="http://schemas.openxmlformats.org/officeDocument/2006/relationships/theme" Target="../theme/theme28.xml"/><Relationship Id="rId15" Type="http://schemas.openxmlformats.org/officeDocument/2006/relationships/tags" Target="../tags/tag416.xml"/><Relationship Id="rId16" Type="http://schemas.openxmlformats.org/officeDocument/2006/relationships/tags" Target="../tags/tag417.xml"/><Relationship Id="rId17" Type="http://schemas.openxmlformats.org/officeDocument/2006/relationships/tags" Target="../tags/tag418.xml"/><Relationship Id="rId1" Type="http://schemas.openxmlformats.org/officeDocument/2006/relationships/slideLayout" Target="../slideLayouts/slideLayout309.xml"/><Relationship Id="rId2" Type="http://schemas.openxmlformats.org/officeDocument/2006/relationships/slideLayout" Target="../slideLayouts/slideLayout310.xml"/><Relationship Id="rId3" Type="http://schemas.openxmlformats.org/officeDocument/2006/relationships/slideLayout" Target="../slideLayouts/slideLayout311.xml"/><Relationship Id="rId4" Type="http://schemas.openxmlformats.org/officeDocument/2006/relationships/slideLayout" Target="../slideLayouts/slideLayout312.xml"/><Relationship Id="rId5" Type="http://schemas.openxmlformats.org/officeDocument/2006/relationships/slideLayout" Target="../slideLayouts/slideLayout313.xml"/><Relationship Id="rId6" Type="http://schemas.openxmlformats.org/officeDocument/2006/relationships/slideLayout" Target="../slideLayouts/slideLayout314.xml"/><Relationship Id="rId7" Type="http://schemas.openxmlformats.org/officeDocument/2006/relationships/slideLayout" Target="../slideLayouts/slideLayout315.xml"/><Relationship Id="rId8" Type="http://schemas.openxmlformats.org/officeDocument/2006/relationships/slideLayout" Target="../slideLayouts/slideLayout316.xml"/><Relationship Id="rId9" Type="http://schemas.openxmlformats.org/officeDocument/2006/relationships/slideLayout" Target="../slideLayouts/slideLayout317.xml"/><Relationship Id="rId10" Type="http://schemas.openxmlformats.org/officeDocument/2006/relationships/slideLayout" Target="../slideLayouts/slideLayout318.xml"/></Relationships>
</file>

<file path=ppt/slideMasters/_rels/slideMaster29.xml.rels><?xml version="1.0" encoding="UTF-8" standalone="yes"?>
<Relationships xmlns="http://schemas.openxmlformats.org/package/2006/relationships"><Relationship Id="rId3" Type="http://schemas.openxmlformats.org/officeDocument/2006/relationships/theme" Target="../theme/theme29.xml"/><Relationship Id="rId4" Type="http://schemas.openxmlformats.org/officeDocument/2006/relationships/tags" Target="../tags/tag419.xml"/><Relationship Id="rId5" Type="http://schemas.openxmlformats.org/officeDocument/2006/relationships/tags" Target="../tags/tag420.xml"/><Relationship Id="rId1" Type="http://schemas.openxmlformats.org/officeDocument/2006/relationships/slideLayout" Target="../slideLayouts/slideLayout322.xml"/><Relationship Id="rId2" Type="http://schemas.openxmlformats.org/officeDocument/2006/relationships/slideLayout" Target="../slideLayouts/slideLayout3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slideLayout" Target="../slideLayouts/slideLayout39.xml"/><Relationship Id="rId14" Type="http://schemas.openxmlformats.org/officeDocument/2006/relationships/theme" Target="../theme/theme3.xml"/><Relationship Id="rId15" Type="http://schemas.openxmlformats.org/officeDocument/2006/relationships/tags" Target="../tags/tag46.xml"/><Relationship Id="rId16" Type="http://schemas.openxmlformats.org/officeDocument/2006/relationships/tags" Target="../tags/tag47.xml"/><Relationship Id="rId17" Type="http://schemas.openxmlformats.org/officeDocument/2006/relationships/tags" Target="../tags/tag48.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_rels/slideMaster30.xml.rels><?xml version="1.0" encoding="UTF-8" standalone="yes"?>
<Relationships xmlns="http://schemas.openxmlformats.org/package/2006/relationships"><Relationship Id="rId9" Type="http://schemas.openxmlformats.org/officeDocument/2006/relationships/slideLayout" Target="../slideLayouts/slideLayout332.xml"/><Relationship Id="rId20" Type="http://schemas.openxmlformats.org/officeDocument/2006/relationships/tags" Target="../tags/tag432.xml"/><Relationship Id="rId10" Type="http://schemas.openxmlformats.org/officeDocument/2006/relationships/slideLayout" Target="../slideLayouts/slideLayout333.xml"/><Relationship Id="rId11" Type="http://schemas.openxmlformats.org/officeDocument/2006/relationships/slideLayout" Target="../slideLayouts/slideLayout334.xml"/><Relationship Id="rId12" Type="http://schemas.openxmlformats.org/officeDocument/2006/relationships/theme" Target="../theme/theme30.xml"/><Relationship Id="rId13" Type="http://schemas.openxmlformats.org/officeDocument/2006/relationships/tags" Target="../tags/tag425.xml"/><Relationship Id="rId14" Type="http://schemas.openxmlformats.org/officeDocument/2006/relationships/tags" Target="../tags/tag426.xml"/><Relationship Id="rId15" Type="http://schemas.openxmlformats.org/officeDocument/2006/relationships/tags" Target="../tags/tag427.xml"/><Relationship Id="rId16" Type="http://schemas.openxmlformats.org/officeDocument/2006/relationships/tags" Target="../tags/tag428.xml"/><Relationship Id="rId17" Type="http://schemas.openxmlformats.org/officeDocument/2006/relationships/tags" Target="../tags/tag429.xml"/><Relationship Id="rId18" Type="http://schemas.openxmlformats.org/officeDocument/2006/relationships/tags" Target="../tags/tag430.xml"/><Relationship Id="rId19" Type="http://schemas.openxmlformats.org/officeDocument/2006/relationships/tags" Target="../tags/tag431.xml"/><Relationship Id="rId1" Type="http://schemas.openxmlformats.org/officeDocument/2006/relationships/slideLayout" Target="../slideLayouts/slideLayout324.xml"/><Relationship Id="rId2" Type="http://schemas.openxmlformats.org/officeDocument/2006/relationships/slideLayout" Target="../slideLayouts/slideLayout325.xml"/><Relationship Id="rId3" Type="http://schemas.openxmlformats.org/officeDocument/2006/relationships/slideLayout" Target="../slideLayouts/slideLayout326.xml"/><Relationship Id="rId4" Type="http://schemas.openxmlformats.org/officeDocument/2006/relationships/slideLayout" Target="../slideLayouts/slideLayout327.xml"/><Relationship Id="rId5" Type="http://schemas.openxmlformats.org/officeDocument/2006/relationships/slideLayout" Target="../slideLayouts/slideLayout328.xml"/><Relationship Id="rId6" Type="http://schemas.openxmlformats.org/officeDocument/2006/relationships/slideLayout" Target="../slideLayouts/slideLayout329.xml"/><Relationship Id="rId7" Type="http://schemas.openxmlformats.org/officeDocument/2006/relationships/slideLayout" Target="../slideLayouts/slideLayout330.xml"/><Relationship Id="rId8" Type="http://schemas.openxmlformats.org/officeDocument/2006/relationships/slideLayout" Target="../slideLayouts/slideLayout331.xml"/></Relationships>
</file>

<file path=ppt/slideMasters/_rels/slideMaster31.xml.rels><?xml version="1.0" encoding="UTF-8" standalone="yes"?>
<Relationships xmlns="http://schemas.openxmlformats.org/package/2006/relationships"><Relationship Id="rId9" Type="http://schemas.openxmlformats.org/officeDocument/2006/relationships/slideLayout" Target="../slideLayouts/slideLayout343.xml"/><Relationship Id="rId20" Type="http://schemas.openxmlformats.org/officeDocument/2006/relationships/tags" Target="../tags/tag460.xml"/><Relationship Id="rId21" Type="http://schemas.openxmlformats.org/officeDocument/2006/relationships/tags" Target="../tags/tag461.xml"/><Relationship Id="rId22" Type="http://schemas.openxmlformats.org/officeDocument/2006/relationships/tags" Target="../tags/tag462.xml"/><Relationship Id="rId23" Type="http://schemas.openxmlformats.org/officeDocument/2006/relationships/tags" Target="../tags/tag463.xml"/><Relationship Id="rId24" Type="http://schemas.openxmlformats.org/officeDocument/2006/relationships/tags" Target="../tags/tag464.xml"/><Relationship Id="rId25" Type="http://schemas.openxmlformats.org/officeDocument/2006/relationships/tags" Target="../tags/tag465.xml"/><Relationship Id="rId26" Type="http://schemas.openxmlformats.org/officeDocument/2006/relationships/tags" Target="../tags/tag466.xml"/><Relationship Id="rId27" Type="http://schemas.openxmlformats.org/officeDocument/2006/relationships/tags" Target="../tags/tag467.xml"/><Relationship Id="rId28" Type="http://schemas.openxmlformats.org/officeDocument/2006/relationships/tags" Target="../tags/tag468.xml"/><Relationship Id="rId29" Type="http://schemas.openxmlformats.org/officeDocument/2006/relationships/tags" Target="../tags/tag469.xml"/><Relationship Id="rId30" Type="http://schemas.openxmlformats.org/officeDocument/2006/relationships/tags" Target="../tags/tag470.xml"/><Relationship Id="rId31" Type="http://schemas.openxmlformats.org/officeDocument/2006/relationships/tags" Target="../tags/tag471.xml"/><Relationship Id="rId10" Type="http://schemas.openxmlformats.org/officeDocument/2006/relationships/slideLayout" Target="../slideLayouts/slideLayout344.xml"/><Relationship Id="rId11" Type="http://schemas.openxmlformats.org/officeDocument/2006/relationships/slideLayout" Target="../slideLayouts/slideLayout345.xml"/><Relationship Id="rId12" Type="http://schemas.openxmlformats.org/officeDocument/2006/relationships/slideLayout" Target="../slideLayouts/slideLayout346.xml"/><Relationship Id="rId13" Type="http://schemas.openxmlformats.org/officeDocument/2006/relationships/slideLayout" Target="../slideLayouts/slideLayout347.xml"/><Relationship Id="rId14" Type="http://schemas.openxmlformats.org/officeDocument/2006/relationships/theme" Target="../theme/theme31.xml"/><Relationship Id="rId15" Type="http://schemas.openxmlformats.org/officeDocument/2006/relationships/tags" Target="../tags/tag455.xml"/><Relationship Id="rId16" Type="http://schemas.openxmlformats.org/officeDocument/2006/relationships/tags" Target="../tags/tag456.xml"/><Relationship Id="rId17" Type="http://schemas.openxmlformats.org/officeDocument/2006/relationships/tags" Target="../tags/tag457.xml"/><Relationship Id="rId18" Type="http://schemas.openxmlformats.org/officeDocument/2006/relationships/tags" Target="../tags/tag458.xml"/><Relationship Id="rId19" Type="http://schemas.openxmlformats.org/officeDocument/2006/relationships/tags" Target="../tags/tag459.xml"/><Relationship Id="rId1" Type="http://schemas.openxmlformats.org/officeDocument/2006/relationships/slideLayout" Target="../slideLayouts/slideLayout335.xml"/><Relationship Id="rId2" Type="http://schemas.openxmlformats.org/officeDocument/2006/relationships/slideLayout" Target="../slideLayouts/slideLayout336.xml"/><Relationship Id="rId3" Type="http://schemas.openxmlformats.org/officeDocument/2006/relationships/slideLayout" Target="../slideLayouts/slideLayout337.xml"/><Relationship Id="rId4" Type="http://schemas.openxmlformats.org/officeDocument/2006/relationships/slideLayout" Target="../slideLayouts/slideLayout338.xml"/><Relationship Id="rId5" Type="http://schemas.openxmlformats.org/officeDocument/2006/relationships/slideLayout" Target="../slideLayouts/slideLayout339.xml"/><Relationship Id="rId6" Type="http://schemas.openxmlformats.org/officeDocument/2006/relationships/slideLayout" Target="../slideLayouts/slideLayout340.xml"/><Relationship Id="rId7" Type="http://schemas.openxmlformats.org/officeDocument/2006/relationships/slideLayout" Target="../slideLayouts/slideLayout341.xml"/><Relationship Id="rId8" Type="http://schemas.openxmlformats.org/officeDocument/2006/relationships/slideLayout" Target="../slideLayouts/slideLayout342.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58.xml"/><Relationship Id="rId12" Type="http://schemas.openxmlformats.org/officeDocument/2006/relationships/slideLayout" Target="../slideLayouts/slideLayout359.xml"/><Relationship Id="rId13" Type="http://schemas.openxmlformats.org/officeDocument/2006/relationships/slideLayout" Target="../slideLayouts/slideLayout360.xml"/><Relationship Id="rId14" Type="http://schemas.openxmlformats.org/officeDocument/2006/relationships/slideLayout" Target="../slideLayouts/slideLayout361.xml"/><Relationship Id="rId15" Type="http://schemas.openxmlformats.org/officeDocument/2006/relationships/slideLayout" Target="../slideLayouts/slideLayout362.xml"/><Relationship Id="rId16" Type="http://schemas.openxmlformats.org/officeDocument/2006/relationships/theme" Target="../theme/theme32.xml"/><Relationship Id="rId17" Type="http://schemas.openxmlformats.org/officeDocument/2006/relationships/tags" Target="../tags/tag486.xml"/><Relationship Id="rId18" Type="http://schemas.openxmlformats.org/officeDocument/2006/relationships/tags" Target="../tags/tag487.xml"/><Relationship Id="rId19" Type="http://schemas.openxmlformats.org/officeDocument/2006/relationships/tags" Target="../tags/tag488.xml"/><Relationship Id="rId1" Type="http://schemas.openxmlformats.org/officeDocument/2006/relationships/slideLayout" Target="../slideLayouts/slideLayout348.xml"/><Relationship Id="rId2" Type="http://schemas.openxmlformats.org/officeDocument/2006/relationships/slideLayout" Target="../slideLayouts/slideLayout349.xml"/><Relationship Id="rId3" Type="http://schemas.openxmlformats.org/officeDocument/2006/relationships/slideLayout" Target="../slideLayouts/slideLayout350.xml"/><Relationship Id="rId4" Type="http://schemas.openxmlformats.org/officeDocument/2006/relationships/slideLayout" Target="../slideLayouts/slideLayout351.xml"/><Relationship Id="rId5" Type="http://schemas.openxmlformats.org/officeDocument/2006/relationships/slideLayout" Target="../slideLayouts/slideLayout352.xml"/><Relationship Id="rId6" Type="http://schemas.openxmlformats.org/officeDocument/2006/relationships/slideLayout" Target="../slideLayouts/slideLayout353.xml"/><Relationship Id="rId7" Type="http://schemas.openxmlformats.org/officeDocument/2006/relationships/slideLayout" Target="../slideLayouts/slideLayout354.xml"/><Relationship Id="rId8" Type="http://schemas.openxmlformats.org/officeDocument/2006/relationships/slideLayout" Target="../slideLayouts/slideLayout355.xml"/><Relationship Id="rId9" Type="http://schemas.openxmlformats.org/officeDocument/2006/relationships/slideLayout" Target="../slideLayouts/slideLayout356.xml"/><Relationship Id="rId10" Type="http://schemas.openxmlformats.org/officeDocument/2006/relationships/slideLayout" Target="../slideLayouts/slideLayout357.xml"/></Relationships>
</file>

<file path=ppt/slideMasters/_rels/slideMaster33.xml.rels><?xml version="1.0" encoding="UTF-8" standalone="yes"?>
<Relationships xmlns="http://schemas.openxmlformats.org/package/2006/relationships"><Relationship Id="rId9" Type="http://schemas.openxmlformats.org/officeDocument/2006/relationships/slideLayout" Target="../slideLayouts/slideLayout371.xml"/><Relationship Id="rId20" Type="http://schemas.openxmlformats.org/officeDocument/2006/relationships/tags" Target="../tags/tag498.xml"/><Relationship Id="rId21" Type="http://schemas.openxmlformats.org/officeDocument/2006/relationships/tags" Target="../tags/tag499.xml"/><Relationship Id="rId10" Type="http://schemas.openxmlformats.org/officeDocument/2006/relationships/slideLayout" Target="../slideLayouts/slideLayout372.xml"/><Relationship Id="rId11" Type="http://schemas.openxmlformats.org/officeDocument/2006/relationships/slideLayout" Target="../slideLayouts/slideLayout373.xml"/><Relationship Id="rId12" Type="http://schemas.openxmlformats.org/officeDocument/2006/relationships/slideLayout" Target="../slideLayouts/slideLayout374.xml"/><Relationship Id="rId13" Type="http://schemas.openxmlformats.org/officeDocument/2006/relationships/slideLayout" Target="../slideLayouts/slideLayout375.xml"/><Relationship Id="rId14" Type="http://schemas.openxmlformats.org/officeDocument/2006/relationships/slideLayout" Target="../slideLayouts/slideLayout376.xml"/><Relationship Id="rId15" Type="http://schemas.openxmlformats.org/officeDocument/2006/relationships/slideLayout" Target="../slideLayouts/slideLayout377.xml"/><Relationship Id="rId16" Type="http://schemas.openxmlformats.org/officeDocument/2006/relationships/theme" Target="../theme/theme33.xml"/><Relationship Id="rId17" Type="http://schemas.openxmlformats.org/officeDocument/2006/relationships/tags" Target="../tags/tag495.xml"/><Relationship Id="rId18" Type="http://schemas.openxmlformats.org/officeDocument/2006/relationships/tags" Target="../tags/tag496.xml"/><Relationship Id="rId19" Type="http://schemas.openxmlformats.org/officeDocument/2006/relationships/tags" Target="../tags/tag497.xml"/><Relationship Id="rId1" Type="http://schemas.openxmlformats.org/officeDocument/2006/relationships/slideLayout" Target="../slideLayouts/slideLayout363.xml"/><Relationship Id="rId2" Type="http://schemas.openxmlformats.org/officeDocument/2006/relationships/slideLayout" Target="../slideLayouts/slideLayout364.xml"/><Relationship Id="rId3" Type="http://schemas.openxmlformats.org/officeDocument/2006/relationships/slideLayout" Target="../slideLayouts/slideLayout365.xml"/><Relationship Id="rId4" Type="http://schemas.openxmlformats.org/officeDocument/2006/relationships/slideLayout" Target="../slideLayouts/slideLayout366.xml"/><Relationship Id="rId5" Type="http://schemas.openxmlformats.org/officeDocument/2006/relationships/slideLayout" Target="../slideLayouts/slideLayout367.xml"/><Relationship Id="rId6" Type="http://schemas.openxmlformats.org/officeDocument/2006/relationships/slideLayout" Target="../slideLayouts/slideLayout368.xml"/><Relationship Id="rId7" Type="http://schemas.openxmlformats.org/officeDocument/2006/relationships/slideLayout" Target="../slideLayouts/slideLayout369.xml"/><Relationship Id="rId8" Type="http://schemas.openxmlformats.org/officeDocument/2006/relationships/slideLayout" Target="../slideLayouts/slideLayout370.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88.xml"/><Relationship Id="rId12" Type="http://schemas.openxmlformats.org/officeDocument/2006/relationships/theme" Target="../theme/theme34.xml"/><Relationship Id="rId13" Type="http://schemas.openxmlformats.org/officeDocument/2006/relationships/tags" Target="../tags/tag523.xml"/><Relationship Id="rId14" Type="http://schemas.openxmlformats.org/officeDocument/2006/relationships/tags" Target="../tags/tag524.xml"/><Relationship Id="rId15" Type="http://schemas.openxmlformats.org/officeDocument/2006/relationships/tags" Target="../tags/tag525.xml"/><Relationship Id="rId1" Type="http://schemas.openxmlformats.org/officeDocument/2006/relationships/slideLayout" Target="../slideLayouts/slideLayout378.xml"/><Relationship Id="rId2" Type="http://schemas.openxmlformats.org/officeDocument/2006/relationships/slideLayout" Target="../slideLayouts/slideLayout379.xml"/><Relationship Id="rId3" Type="http://schemas.openxmlformats.org/officeDocument/2006/relationships/slideLayout" Target="../slideLayouts/slideLayout380.xml"/><Relationship Id="rId4" Type="http://schemas.openxmlformats.org/officeDocument/2006/relationships/slideLayout" Target="../slideLayouts/slideLayout381.xml"/><Relationship Id="rId5" Type="http://schemas.openxmlformats.org/officeDocument/2006/relationships/slideLayout" Target="../slideLayouts/slideLayout382.xml"/><Relationship Id="rId6" Type="http://schemas.openxmlformats.org/officeDocument/2006/relationships/slideLayout" Target="../slideLayouts/slideLayout383.xml"/><Relationship Id="rId7" Type="http://schemas.openxmlformats.org/officeDocument/2006/relationships/slideLayout" Target="../slideLayouts/slideLayout384.xml"/><Relationship Id="rId8" Type="http://schemas.openxmlformats.org/officeDocument/2006/relationships/slideLayout" Target="../slideLayouts/slideLayout385.xml"/><Relationship Id="rId9" Type="http://schemas.openxmlformats.org/officeDocument/2006/relationships/slideLayout" Target="../slideLayouts/slideLayout386.xml"/><Relationship Id="rId10" Type="http://schemas.openxmlformats.org/officeDocument/2006/relationships/slideLayout" Target="../slideLayouts/slideLayout387.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99.xml"/><Relationship Id="rId12" Type="http://schemas.openxmlformats.org/officeDocument/2006/relationships/theme" Target="../theme/theme35.xml"/><Relationship Id="rId13" Type="http://schemas.openxmlformats.org/officeDocument/2006/relationships/tags" Target="../tags/tag559.xml"/><Relationship Id="rId14" Type="http://schemas.openxmlformats.org/officeDocument/2006/relationships/tags" Target="../tags/tag560.xml"/><Relationship Id="rId15" Type="http://schemas.openxmlformats.org/officeDocument/2006/relationships/tags" Target="../tags/tag561.xml"/><Relationship Id="rId16" Type="http://schemas.openxmlformats.org/officeDocument/2006/relationships/tags" Target="../tags/tag562.xml"/><Relationship Id="rId17" Type="http://schemas.openxmlformats.org/officeDocument/2006/relationships/tags" Target="../tags/tag563.xml"/><Relationship Id="rId1" Type="http://schemas.openxmlformats.org/officeDocument/2006/relationships/slideLayout" Target="../slideLayouts/slideLayout389.xml"/><Relationship Id="rId2" Type="http://schemas.openxmlformats.org/officeDocument/2006/relationships/slideLayout" Target="../slideLayouts/slideLayout390.xml"/><Relationship Id="rId3" Type="http://schemas.openxmlformats.org/officeDocument/2006/relationships/slideLayout" Target="../slideLayouts/slideLayout391.xml"/><Relationship Id="rId4" Type="http://schemas.openxmlformats.org/officeDocument/2006/relationships/slideLayout" Target="../slideLayouts/slideLayout392.xml"/><Relationship Id="rId5" Type="http://schemas.openxmlformats.org/officeDocument/2006/relationships/slideLayout" Target="../slideLayouts/slideLayout393.xml"/><Relationship Id="rId6" Type="http://schemas.openxmlformats.org/officeDocument/2006/relationships/slideLayout" Target="../slideLayouts/slideLayout394.xml"/><Relationship Id="rId7" Type="http://schemas.openxmlformats.org/officeDocument/2006/relationships/slideLayout" Target="../slideLayouts/slideLayout395.xml"/><Relationship Id="rId8" Type="http://schemas.openxmlformats.org/officeDocument/2006/relationships/slideLayout" Target="../slideLayouts/slideLayout396.xml"/><Relationship Id="rId9" Type="http://schemas.openxmlformats.org/officeDocument/2006/relationships/slideLayout" Target="../slideLayouts/slideLayout397.xml"/><Relationship Id="rId10" Type="http://schemas.openxmlformats.org/officeDocument/2006/relationships/slideLayout" Target="../slideLayouts/slideLayout398.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410.xml"/><Relationship Id="rId12" Type="http://schemas.openxmlformats.org/officeDocument/2006/relationships/theme" Target="../theme/theme36.xml"/><Relationship Id="rId13" Type="http://schemas.openxmlformats.org/officeDocument/2006/relationships/tags" Target="../tags/tag597.xml"/><Relationship Id="rId14" Type="http://schemas.openxmlformats.org/officeDocument/2006/relationships/tags" Target="../tags/tag598.xml"/><Relationship Id="rId15" Type="http://schemas.openxmlformats.org/officeDocument/2006/relationships/tags" Target="../tags/tag599.xml"/><Relationship Id="rId16" Type="http://schemas.openxmlformats.org/officeDocument/2006/relationships/tags" Target="../tags/tag600.xml"/><Relationship Id="rId17" Type="http://schemas.openxmlformats.org/officeDocument/2006/relationships/tags" Target="../tags/tag601.xml"/><Relationship Id="rId1" Type="http://schemas.openxmlformats.org/officeDocument/2006/relationships/slideLayout" Target="../slideLayouts/slideLayout400.xml"/><Relationship Id="rId2" Type="http://schemas.openxmlformats.org/officeDocument/2006/relationships/slideLayout" Target="../slideLayouts/slideLayout401.xml"/><Relationship Id="rId3" Type="http://schemas.openxmlformats.org/officeDocument/2006/relationships/slideLayout" Target="../slideLayouts/slideLayout402.xml"/><Relationship Id="rId4" Type="http://schemas.openxmlformats.org/officeDocument/2006/relationships/slideLayout" Target="../slideLayouts/slideLayout403.xml"/><Relationship Id="rId5" Type="http://schemas.openxmlformats.org/officeDocument/2006/relationships/slideLayout" Target="../slideLayouts/slideLayout404.xml"/><Relationship Id="rId6" Type="http://schemas.openxmlformats.org/officeDocument/2006/relationships/slideLayout" Target="../slideLayouts/slideLayout405.xml"/><Relationship Id="rId7" Type="http://schemas.openxmlformats.org/officeDocument/2006/relationships/slideLayout" Target="../slideLayouts/slideLayout406.xml"/><Relationship Id="rId8" Type="http://schemas.openxmlformats.org/officeDocument/2006/relationships/slideLayout" Target="../slideLayouts/slideLayout407.xml"/><Relationship Id="rId9" Type="http://schemas.openxmlformats.org/officeDocument/2006/relationships/slideLayout" Target="../slideLayouts/slideLayout408.xml"/><Relationship Id="rId10" Type="http://schemas.openxmlformats.org/officeDocument/2006/relationships/slideLayout" Target="../slideLayouts/slideLayout409.xml"/></Relationships>
</file>

<file path=ppt/slideMasters/_rels/slideMaster37.xml.rels><?xml version="1.0" encoding="UTF-8" standalone="yes"?>
<Relationships xmlns="http://schemas.openxmlformats.org/package/2006/relationships"><Relationship Id="rId9" Type="http://schemas.openxmlformats.org/officeDocument/2006/relationships/slideLayout" Target="../slideLayouts/slideLayout419.xml"/><Relationship Id="rId20" Type="http://schemas.openxmlformats.org/officeDocument/2006/relationships/tags" Target="../tags/tag639.xml"/><Relationship Id="rId10" Type="http://schemas.openxmlformats.org/officeDocument/2006/relationships/slideLayout" Target="../slideLayouts/slideLayout420.xml"/><Relationship Id="rId11" Type="http://schemas.openxmlformats.org/officeDocument/2006/relationships/slideLayout" Target="../slideLayouts/slideLayout421.xml"/><Relationship Id="rId12" Type="http://schemas.openxmlformats.org/officeDocument/2006/relationships/slideLayout" Target="../slideLayouts/slideLayout422.xml"/><Relationship Id="rId13" Type="http://schemas.openxmlformats.org/officeDocument/2006/relationships/slideLayout" Target="../slideLayouts/slideLayout423.xml"/><Relationship Id="rId14" Type="http://schemas.openxmlformats.org/officeDocument/2006/relationships/slideLayout" Target="../slideLayouts/slideLayout424.xml"/><Relationship Id="rId15" Type="http://schemas.openxmlformats.org/officeDocument/2006/relationships/theme" Target="../theme/theme37.xml"/><Relationship Id="rId16" Type="http://schemas.openxmlformats.org/officeDocument/2006/relationships/tags" Target="../tags/tag635.xml"/><Relationship Id="rId17" Type="http://schemas.openxmlformats.org/officeDocument/2006/relationships/tags" Target="../tags/tag636.xml"/><Relationship Id="rId18" Type="http://schemas.openxmlformats.org/officeDocument/2006/relationships/tags" Target="../tags/tag637.xml"/><Relationship Id="rId19" Type="http://schemas.openxmlformats.org/officeDocument/2006/relationships/tags" Target="../tags/tag638.xml"/><Relationship Id="rId1" Type="http://schemas.openxmlformats.org/officeDocument/2006/relationships/slideLayout" Target="../slideLayouts/slideLayout411.xml"/><Relationship Id="rId2" Type="http://schemas.openxmlformats.org/officeDocument/2006/relationships/slideLayout" Target="../slideLayouts/slideLayout412.xml"/><Relationship Id="rId3" Type="http://schemas.openxmlformats.org/officeDocument/2006/relationships/slideLayout" Target="../slideLayouts/slideLayout413.xml"/><Relationship Id="rId4" Type="http://schemas.openxmlformats.org/officeDocument/2006/relationships/slideLayout" Target="../slideLayouts/slideLayout414.xml"/><Relationship Id="rId5" Type="http://schemas.openxmlformats.org/officeDocument/2006/relationships/slideLayout" Target="../slideLayouts/slideLayout415.xml"/><Relationship Id="rId6" Type="http://schemas.openxmlformats.org/officeDocument/2006/relationships/slideLayout" Target="../slideLayouts/slideLayout416.xml"/><Relationship Id="rId7" Type="http://schemas.openxmlformats.org/officeDocument/2006/relationships/slideLayout" Target="../slideLayouts/slideLayout417.xml"/><Relationship Id="rId8" Type="http://schemas.openxmlformats.org/officeDocument/2006/relationships/slideLayout" Target="../slideLayouts/slideLayout418.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435.xml"/><Relationship Id="rId12" Type="http://schemas.openxmlformats.org/officeDocument/2006/relationships/theme" Target="../theme/theme38.xml"/><Relationship Id="rId13" Type="http://schemas.openxmlformats.org/officeDocument/2006/relationships/tags" Target="../tags/tag654.xml"/><Relationship Id="rId14" Type="http://schemas.openxmlformats.org/officeDocument/2006/relationships/tags" Target="../tags/tag655.xml"/><Relationship Id="rId15" Type="http://schemas.openxmlformats.org/officeDocument/2006/relationships/tags" Target="../tags/tag656.xml"/><Relationship Id="rId16" Type="http://schemas.openxmlformats.org/officeDocument/2006/relationships/tags" Target="../tags/tag657.xml"/><Relationship Id="rId17" Type="http://schemas.openxmlformats.org/officeDocument/2006/relationships/tags" Target="../tags/tag658.xml"/><Relationship Id="rId1" Type="http://schemas.openxmlformats.org/officeDocument/2006/relationships/slideLayout" Target="../slideLayouts/slideLayout425.xml"/><Relationship Id="rId2" Type="http://schemas.openxmlformats.org/officeDocument/2006/relationships/slideLayout" Target="../slideLayouts/slideLayout426.xml"/><Relationship Id="rId3" Type="http://schemas.openxmlformats.org/officeDocument/2006/relationships/slideLayout" Target="../slideLayouts/slideLayout427.xml"/><Relationship Id="rId4" Type="http://schemas.openxmlformats.org/officeDocument/2006/relationships/slideLayout" Target="../slideLayouts/slideLayout428.xml"/><Relationship Id="rId5" Type="http://schemas.openxmlformats.org/officeDocument/2006/relationships/slideLayout" Target="../slideLayouts/slideLayout429.xml"/><Relationship Id="rId6" Type="http://schemas.openxmlformats.org/officeDocument/2006/relationships/slideLayout" Target="../slideLayouts/slideLayout430.xml"/><Relationship Id="rId7" Type="http://schemas.openxmlformats.org/officeDocument/2006/relationships/slideLayout" Target="../slideLayouts/slideLayout431.xml"/><Relationship Id="rId8" Type="http://schemas.openxmlformats.org/officeDocument/2006/relationships/slideLayout" Target="../slideLayouts/slideLayout432.xml"/><Relationship Id="rId9" Type="http://schemas.openxmlformats.org/officeDocument/2006/relationships/slideLayout" Target="../slideLayouts/slideLayout433.xml"/><Relationship Id="rId10" Type="http://schemas.openxmlformats.org/officeDocument/2006/relationships/slideLayout" Target="../slideLayouts/slideLayout434.xml"/></Relationships>
</file>

<file path=ppt/slideMasters/_rels/slideMaster39.xml.rels><?xml version="1.0" encoding="UTF-8" standalone="yes"?>
<Relationships xmlns="http://schemas.openxmlformats.org/package/2006/relationships"><Relationship Id="rId11" Type="http://schemas.openxmlformats.org/officeDocument/2006/relationships/slideLayout" Target="../slideLayouts/slideLayout446.xml"/><Relationship Id="rId12" Type="http://schemas.openxmlformats.org/officeDocument/2006/relationships/slideLayout" Target="../slideLayouts/slideLayout447.xml"/><Relationship Id="rId13" Type="http://schemas.openxmlformats.org/officeDocument/2006/relationships/slideLayout" Target="../slideLayouts/slideLayout448.xml"/><Relationship Id="rId14" Type="http://schemas.openxmlformats.org/officeDocument/2006/relationships/theme" Target="../theme/theme39.xml"/><Relationship Id="rId15" Type="http://schemas.openxmlformats.org/officeDocument/2006/relationships/tags" Target="../tags/tag692.xml"/><Relationship Id="rId16" Type="http://schemas.openxmlformats.org/officeDocument/2006/relationships/tags" Target="../tags/tag693.xml"/><Relationship Id="rId17" Type="http://schemas.openxmlformats.org/officeDocument/2006/relationships/tags" Target="../tags/tag694.xml"/><Relationship Id="rId1" Type="http://schemas.openxmlformats.org/officeDocument/2006/relationships/slideLayout" Target="../slideLayouts/slideLayout436.xml"/><Relationship Id="rId2" Type="http://schemas.openxmlformats.org/officeDocument/2006/relationships/slideLayout" Target="../slideLayouts/slideLayout437.xml"/><Relationship Id="rId3" Type="http://schemas.openxmlformats.org/officeDocument/2006/relationships/slideLayout" Target="../slideLayouts/slideLayout438.xml"/><Relationship Id="rId4" Type="http://schemas.openxmlformats.org/officeDocument/2006/relationships/slideLayout" Target="../slideLayouts/slideLayout439.xml"/><Relationship Id="rId5" Type="http://schemas.openxmlformats.org/officeDocument/2006/relationships/slideLayout" Target="../slideLayouts/slideLayout440.xml"/><Relationship Id="rId6" Type="http://schemas.openxmlformats.org/officeDocument/2006/relationships/slideLayout" Target="../slideLayouts/slideLayout441.xml"/><Relationship Id="rId7" Type="http://schemas.openxmlformats.org/officeDocument/2006/relationships/slideLayout" Target="../slideLayouts/slideLayout442.xml"/><Relationship Id="rId8" Type="http://schemas.openxmlformats.org/officeDocument/2006/relationships/slideLayout" Target="../slideLayouts/slideLayout443.xml"/><Relationship Id="rId9" Type="http://schemas.openxmlformats.org/officeDocument/2006/relationships/slideLayout" Target="../slideLayouts/slideLayout444.xml"/><Relationship Id="rId10" Type="http://schemas.openxmlformats.org/officeDocument/2006/relationships/slideLayout" Target="../slideLayouts/slideLayout44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8.xml"/><Relationship Id="rId20" Type="http://schemas.openxmlformats.org/officeDocument/2006/relationships/tags" Target="../tags/tag52.xml"/><Relationship Id="rId21" Type="http://schemas.openxmlformats.org/officeDocument/2006/relationships/tags" Target="../tags/tag53.xml"/><Relationship Id="rId22" Type="http://schemas.openxmlformats.org/officeDocument/2006/relationships/tags" Target="../tags/tag54.xml"/><Relationship Id="rId23" Type="http://schemas.openxmlformats.org/officeDocument/2006/relationships/tags" Target="../tags/tag55.xml"/><Relationship Id="rId24" Type="http://schemas.openxmlformats.org/officeDocument/2006/relationships/tags" Target="../tags/tag56.xml"/><Relationship Id="rId10" Type="http://schemas.openxmlformats.org/officeDocument/2006/relationships/slideLayout" Target="../slideLayouts/slideLayout49.xml"/><Relationship Id="rId11" Type="http://schemas.openxmlformats.org/officeDocument/2006/relationships/slideLayout" Target="../slideLayouts/slideLayout50.xml"/><Relationship Id="rId12" Type="http://schemas.openxmlformats.org/officeDocument/2006/relationships/slideLayout" Target="../slideLayouts/slideLayout51.xml"/><Relationship Id="rId13" Type="http://schemas.openxmlformats.org/officeDocument/2006/relationships/slideLayout" Target="../slideLayouts/slideLayout52.xml"/><Relationship Id="rId14" Type="http://schemas.openxmlformats.org/officeDocument/2006/relationships/slideLayout" Target="../slideLayouts/slideLayout53.xml"/><Relationship Id="rId15" Type="http://schemas.openxmlformats.org/officeDocument/2006/relationships/slideLayout" Target="../slideLayouts/slideLayout54.xml"/><Relationship Id="rId16" Type="http://schemas.openxmlformats.org/officeDocument/2006/relationships/theme" Target="../theme/theme4.xml"/><Relationship Id="rId17" Type="http://schemas.openxmlformats.org/officeDocument/2006/relationships/tags" Target="../tags/tag49.xml"/><Relationship Id="rId18" Type="http://schemas.openxmlformats.org/officeDocument/2006/relationships/tags" Target="../tags/tag50.xml"/><Relationship Id="rId19" Type="http://schemas.openxmlformats.org/officeDocument/2006/relationships/tags" Target="../tags/tag51.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s>
</file>

<file path=ppt/slideMasters/_rels/slideMaster40.xml.rels><?xml version="1.0" encoding="UTF-8" standalone="yes"?>
<Relationships xmlns="http://schemas.openxmlformats.org/package/2006/relationships"><Relationship Id="rId11" Type="http://schemas.openxmlformats.org/officeDocument/2006/relationships/slideLayout" Target="../slideLayouts/slideLayout459.xml"/><Relationship Id="rId12" Type="http://schemas.openxmlformats.org/officeDocument/2006/relationships/slideLayout" Target="../slideLayouts/slideLayout460.xml"/><Relationship Id="rId13" Type="http://schemas.openxmlformats.org/officeDocument/2006/relationships/slideLayout" Target="../slideLayouts/slideLayout461.xml"/><Relationship Id="rId14" Type="http://schemas.openxmlformats.org/officeDocument/2006/relationships/theme" Target="../theme/theme40.xml"/><Relationship Id="rId15" Type="http://schemas.openxmlformats.org/officeDocument/2006/relationships/tags" Target="../tags/tag695.xml"/><Relationship Id="rId16" Type="http://schemas.openxmlformats.org/officeDocument/2006/relationships/tags" Target="../tags/tag696.xml"/><Relationship Id="rId17" Type="http://schemas.openxmlformats.org/officeDocument/2006/relationships/tags" Target="../tags/tag697.xml"/><Relationship Id="rId1" Type="http://schemas.openxmlformats.org/officeDocument/2006/relationships/slideLayout" Target="../slideLayouts/slideLayout449.xml"/><Relationship Id="rId2" Type="http://schemas.openxmlformats.org/officeDocument/2006/relationships/slideLayout" Target="../slideLayouts/slideLayout450.xml"/><Relationship Id="rId3" Type="http://schemas.openxmlformats.org/officeDocument/2006/relationships/slideLayout" Target="../slideLayouts/slideLayout451.xml"/><Relationship Id="rId4" Type="http://schemas.openxmlformats.org/officeDocument/2006/relationships/slideLayout" Target="../slideLayouts/slideLayout452.xml"/><Relationship Id="rId5" Type="http://schemas.openxmlformats.org/officeDocument/2006/relationships/slideLayout" Target="../slideLayouts/slideLayout453.xml"/><Relationship Id="rId6" Type="http://schemas.openxmlformats.org/officeDocument/2006/relationships/slideLayout" Target="../slideLayouts/slideLayout454.xml"/><Relationship Id="rId7" Type="http://schemas.openxmlformats.org/officeDocument/2006/relationships/slideLayout" Target="../slideLayouts/slideLayout455.xml"/><Relationship Id="rId8" Type="http://schemas.openxmlformats.org/officeDocument/2006/relationships/slideLayout" Target="../slideLayouts/slideLayout456.xml"/><Relationship Id="rId9" Type="http://schemas.openxmlformats.org/officeDocument/2006/relationships/slideLayout" Target="../slideLayouts/slideLayout457.xml"/><Relationship Id="rId10" Type="http://schemas.openxmlformats.org/officeDocument/2006/relationships/slideLayout" Target="../slideLayouts/slideLayout458.xml"/></Relationships>
</file>

<file path=ppt/slideMasters/_rels/slideMaster41.xml.rels><?xml version="1.0" encoding="UTF-8" standalone="yes"?>
<Relationships xmlns="http://schemas.openxmlformats.org/package/2006/relationships"><Relationship Id="rId11" Type="http://schemas.openxmlformats.org/officeDocument/2006/relationships/slideLayout" Target="../slideLayouts/slideLayout472.xml"/><Relationship Id="rId12" Type="http://schemas.openxmlformats.org/officeDocument/2006/relationships/slideLayout" Target="../slideLayouts/slideLayout473.xml"/><Relationship Id="rId13" Type="http://schemas.openxmlformats.org/officeDocument/2006/relationships/slideLayout" Target="../slideLayouts/slideLayout474.xml"/><Relationship Id="rId14" Type="http://schemas.openxmlformats.org/officeDocument/2006/relationships/theme" Target="../theme/theme41.xml"/><Relationship Id="rId15" Type="http://schemas.openxmlformats.org/officeDocument/2006/relationships/tags" Target="../tags/tag698.xml"/><Relationship Id="rId16" Type="http://schemas.openxmlformats.org/officeDocument/2006/relationships/tags" Target="../tags/tag699.xml"/><Relationship Id="rId17" Type="http://schemas.openxmlformats.org/officeDocument/2006/relationships/tags" Target="../tags/tag700.xml"/><Relationship Id="rId1" Type="http://schemas.openxmlformats.org/officeDocument/2006/relationships/slideLayout" Target="../slideLayouts/slideLayout462.xml"/><Relationship Id="rId2" Type="http://schemas.openxmlformats.org/officeDocument/2006/relationships/slideLayout" Target="../slideLayouts/slideLayout463.xml"/><Relationship Id="rId3" Type="http://schemas.openxmlformats.org/officeDocument/2006/relationships/slideLayout" Target="../slideLayouts/slideLayout464.xml"/><Relationship Id="rId4" Type="http://schemas.openxmlformats.org/officeDocument/2006/relationships/slideLayout" Target="../slideLayouts/slideLayout465.xml"/><Relationship Id="rId5" Type="http://schemas.openxmlformats.org/officeDocument/2006/relationships/slideLayout" Target="../slideLayouts/slideLayout466.xml"/><Relationship Id="rId6" Type="http://schemas.openxmlformats.org/officeDocument/2006/relationships/slideLayout" Target="../slideLayouts/slideLayout467.xml"/><Relationship Id="rId7" Type="http://schemas.openxmlformats.org/officeDocument/2006/relationships/slideLayout" Target="../slideLayouts/slideLayout468.xml"/><Relationship Id="rId8" Type="http://schemas.openxmlformats.org/officeDocument/2006/relationships/slideLayout" Target="../slideLayouts/slideLayout469.xml"/><Relationship Id="rId9" Type="http://schemas.openxmlformats.org/officeDocument/2006/relationships/slideLayout" Target="../slideLayouts/slideLayout470.xml"/><Relationship Id="rId10" Type="http://schemas.openxmlformats.org/officeDocument/2006/relationships/slideLayout" Target="../slideLayouts/slideLayout471.xml"/></Relationships>
</file>

<file path=ppt/slideMasters/_rels/slideMaster42.xml.rels><?xml version="1.0" encoding="UTF-8" standalone="yes"?>
<Relationships xmlns="http://schemas.openxmlformats.org/package/2006/relationships"><Relationship Id="rId11" Type="http://schemas.openxmlformats.org/officeDocument/2006/relationships/slideLayout" Target="../slideLayouts/slideLayout485.xml"/><Relationship Id="rId12" Type="http://schemas.openxmlformats.org/officeDocument/2006/relationships/slideLayout" Target="../slideLayouts/slideLayout486.xml"/><Relationship Id="rId13" Type="http://schemas.openxmlformats.org/officeDocument/2006/relationships/slideLayout" Target="../slideLayouts/slideLayout487.xml"/><Relationship Id="rId14" Type="http://schemas.openxmlformats.org/officeDocument/2006/relationships/theme" Target="../theme/theme42.xml"/><Relationship Id="rId15" Type="http://schemas.openxmlformats.org/officeDocument/2006/relationships/tags" Target="../tags/tag701.xml"/><Relationship Id="rId16" Type="http://schemas.openxmlformats.org/officeDocument/2006/relationships/tags" Target="../tags/tag702.xml"/><Relationship Id="rId17" Type="http://schemas.openxmlformats.org/officeDocument/2006/relationships/tags" Target="../tags/tag703.xml"/><Relationship Id="rId1" Type="http://schemas.openxmlformats.org/officeDocument/2006/relationships/slideLayout" Target="../slideLayouts/slideLayout475.xml"/><Relationship Id="rId2" Type="http://schemas.openxmlformats.org/officeDocument/2006/relationships/slideLayout" Target="../slideLayouts/slideLayout476.xml"/><Relationship Id="rId3" Type="http://schemas.openxmlformats.org/officeDocument/2006/relationships/slideLayout" Target="../slideLayouts/slideLayout477.xml"/><Relationship Id="rId4" Type="http://schemas.openxmlformats.org/officeDocument/2006/relationships/slideLayout" Target="../slideLayouts/slideLayout478.xml"/><Relationship Id="rId5" Type="http://schemas.openxmlformats.org/officeDocument/2006/relationships/slideLayout" Target="../slideLayouts/slideLayout479.xml"/><Relationship Id="rId6" Type="http://schemas.openxmlformats.org/officeDocument/2006/relationships/slideLayout" Target="../slideLayouts/slideLayout480.xml"/><Relationship Id="rId7" Type="http://schemas.openxmlformats.org/officeDocument/2006/relationships/slideLayout" Target="../slideLayouts/slideLayout481.xml"/><Relationship Id="rId8" Type="http://schemas.openxmlformats.org/officeDocument/2006/relationships/slideLayout" Target="../slideLayouts/slideLayout482.xml"/><Relationship Id="rId9" Type="http://schemas.openxmlformats.org/officeDocument/2006/relationships/slideLayout" Target="../slideLayouts/slideLayout483.xml"/><Relationship Id="rId10" Type="http://schemas.openxmlformats.org/officeDocument/2006/relationships/slideLayout" Target="../slideLayouts/slideLayout484.xml"/></Relationships>
</file>

<file path=ppt/slideMasters/_rels/slideMaster43.xml.rels><?xml version="1.0" encoding="UTF-8" standalone="yes"?>
<Relationships xmlns="http://schemas.openxmlformats.org/package/2006/relationships"><Relationship Id="rId11" Type="http://schemas.openxmlformats.org/officeDocument/2006/relationships/slideLayout" Target="../slideLayouts/slideLayout498.xml"/><Relationship Id="rId12" Type="http://schemas.openxmlformats.org/officeDocument/2006/relationships/slideLayout" Target="../slideLayouts/slideLayout499.xml"/><Relationship Id="rId13" Type="http://schemas.openxmlformats.org/officeDocument/2006/relationships/slideLayout" Target="../slideLayouts/slideLayout500.xml"/><Relationship Id="rId14" Type="http://schemas.openxmlformats.org/officeDocument/2006/relationships/theme" Target="../theme/theme43.xml"/><Relationship Id="rId15" Type="http://schemas.openxmlformats.org/officeDocument/2006/relationships/tags" Target="../tags/tag704.xml"/><Relationship Id="rId16" Type="http://schemas.openxmlformats.org/officeDocument/2006/relationships/tags" Target="../tags/tag705.xml"/><Relationship Id="rId17" Type="http://schemas.openxmlformats.org/officeDocument/2006/relationships/tags" Target="../tags/tag706.xml"/><Relationship Id="rId1" Type="http://schemas.openxmlformats.org/officeDocument/2006/relationships/slideLayout" Target="../slideLayouts/slideLayout488.xml"/><Relationship Id="rId2" Type="http://schemas.openxmlformats.org/officeDocument/2006/relationships/slideLayout" Target="../slideLayouts/slideLayout489.xml"/><Relationship Id="rId3" Type="http://schemas.openxmlformats.org/officeDocument/2006/relationships/slideLayout" Target="../slideLayouts/slideLayout490.xml"/><Relationship Id="rId4" Type="http://schemas.openxmlformats.org/officeDocument/2006/relationships/slideLayout" Target="../slideLayouts/slideLayout491.xml"/><Relationship Id="rId5" Type="http://schemas.openxmlformats.org/officeDocument/2006/relationships/slideLayout" Target="../slideLayouts/slideLayout492.xml"/><Relationship Id="rId6" Type="http://schemas.openxmlformats.org/officeDocument/2006/relationships/slideLayout" Target="../slideLayouts/slideLayout493.xml"/><Relationship Id="rId7" Type="http://schemas.openxmlformats.org/officeDocument/2006/relationships/slideLayout" Target="../slideLayouts/slideLayout494.xml"/><Relationship Id="rId8" Type="http://schemas.openxmlformats.org/officeDocument/2006/relationships/slideLayout" Target="../slideLayouts/slideLayout495.xml"/><Relationship Id="rId9" Type="http://schemas.openxmlformats.org/officeDocument/2006/relationships/slideLayout" Target="../slideLayouts/slideLayout496.xml"/><Relationship Id="rId10" Type="http://schemas.openxmlformats.org/officeDocument/2006/relationships/slideLayout" Target="../slideLayouts/slideLayout497.xml"/></Relationships>
</file>

<file path=ppt/slideMasters/_rels/slideMaster44.xml.rels><?xml version="1.0" encoding="UTF-8" standalone="yes"?>
<Relationships xmlns="http://schemas.openxmlformats.org/package/2006/relationships"><Relationship Id="rId11" Type="http://schemas.openxmlformats.org/officeDocument/2006/relationships/slideLayout" Target="../slideLayouts/slideLayout511.xml"/><Relationship Id="rId12" Type="http://schemas.openxmlformats.org/officeDocument/2006/relationships/slideLayout" Target="../slideLayouts/slideLayout512.xml"/><Relationship Id="rId13" Type="http://schemas.openxmlformats.org/officeDocument/2006/relationships/slideLayout" Target="../slideLayouts/slideLayout513.xml"/><Relationship Id="rId14" Type="http://schemas.openxmlformats.org/officeDocument/2006/relationships/theme" Target="../theme/theme44.xml"/><Relationship Id="rId15" Type="http://schemas.openxmlformats.org/officeDocument/2006/relationships/tags" Target="../tags/tag707.xml"/><Relationship Id="rId16" Type="http://schemas.openxmlformats.org/officeDocument/2006/relationships/tags" Target="../tags/tag708.xml"/><Relationship Id="rId17" Type="http://schemas.openxmlformats.org/officeDocument/2006/relationships/tags" Target="../tags/tag709.xml"/><Relationship Id="rId1" Type="http://schemas.openxmlformats.org/officeDocument/2006/relationships/slideLayout" Target="../slideLayouts/slideLayout501.xml"/><Relationship Id="rId2" Type="http://schemas.openxmlformats.org/officeDocument/2006/relationships/slideLayout" Target="../slideLayouts/slideLayout502.xml"/><Relationship Id="rId3" Type="http://schemas.openxmlformats.org/officeDocument/2006/relationships/slideLayout" Target="../slideLayouts/slideLayout503.xml"/><Relationship Id="rId4" Type="http://schemas.openxmlformats.org/officeDocument/2006/relationships/slideLayout" Target="../slideLayouts/slideLayout504.xml"/><Relationship Id="rId5" Type="http://schemas.openxmlformats.org/officeDocument/2006/relationships/slideLayout" Target="../slideLayouts/slideLayout505.xml"/><Relationship Id="rId6" Type="http://schemas.openxmlformats.org/officeDocument/2006/relationships/slideLayout" Target="../slideLayouts/slideLayout506.xml"/><Relationship Id="rId7" Type="http://schemas.openxmlformats.org/officeDocument/2006/relationships/slideLayout" Target="../slideLayouts/slideLayout507.xml"/><Relationship Id="rId8" Type="http://schemas.openxmlformats.org/officeDocument/2006/relationships/slideLayout" Target="../slideLayouts/slideLayout508.xml"/><Relationship Id="rId9" Type="http://schemas.openxmlformats.org/officeDocument/2006/relationships/slideLayout" Target="../slideLayouts/slideLayout509.xml"/><Relationship Id="rId10" Type="http://schemas.openxmlformats.org/officeDocument/2006/relationships/slideLayout" Target="../slideLayouts/slideLayout510.xml"/></Relationships>
</file>

<file path=ppt/slideMasters/_rels/slideMaster45.xml.rels><?xml version="1.0" encoding="UTF-8" standalone="yes"?>
<Relationships xmlns="http://schemas.openxmlformats.org/package/2006/relationships"><Relationship Id="rId11" Type="http://schemas.openxmlformats.org/officeDocument/2006/relationships/slideLayout" Target="../slideLayouts/slideLayout524.xml"/><Relationship Id="rId12" Type="http://schemas.openxmlformats.org/officeDocument/2006/relationships/slideLayout" Target="../slideLayouts/slideLayout525.xml"/><Relationship Id="rId13" Type="http://schemas.openxmlformats.org/officeDocument/2006/relationships/slideLayout" Target="../slideLayouts/slideLayout526.xml"/><Relationship Id="rId14" Type="http://schemas.openxmlformats.org/officeDocument/2006/relationships/slideLayout" Target="../slideLayouts/slideLayout527.xml"/><Relationship Id="rId15" Type="http://schemas.openxmlformats.org/officeDocument/2006/relationships/theme" Target="../theme/theme45.xml"/><Relationship Id="rId16" Type="http://schemas.openxmlformats.org/officeDocument/2006/relationships/tags" Target="../tags/tag710.xml"/><Relationship Id="rId17" Type="http://schemas.openxmlformats.org/officeDocument/2006/relationships/tags" Target="../tags/tag711.xml"/><Relationship Id="rId18" Type="http://schemas.openxmlformats.org/officeDocument/2006/relationships/tags" Target="../tags/tag712.xml"/><Relationship Id="rId1" Type="http://schemas.openxmlformats.org/officeDocument/2006/relationships/slideLayout" Target="../slideLayouts/slideLayout514.xml"/><Relationship Id="rId2" Type="http://schemas.openxmlformats.org/officeDocument/2006/relationships/slideLayout" Target="../slideLayouts/slideLayout515.xml"/><Relationship Id="rId3" Type="http://schemas.openxmlformats.org/officeDocument/2006/relationships/slideLayout" Target="../slideLayouts/slideLayout516.xml"/><Relationship Id="rId4" Type="http://schemas.openxmlformats.org/officeDocument/2006/relationships/slideLayout" Target="../slideLayouts/slideLayout517.xml"/><Relationship Id="rId5" Type="http://schemas.openxmlformats.org/officeDocument/2006/relationships/slideLayout" Target="../slideLayouts/slideLayout518.xml"/><Relationship Id="rId6" Type="http://schemas.openxmlformats.org/officeDocument/2006/relationships/slideLayout" Target="../slideLayouts/slideLayout519.xml"/><Relationship Id="rId7" Type="http://schemas.openxmlformats.org/officeDocument/2006/relationships/slideLayout" Target="../slideLayouts/slideLayout520.xml"/><Relationship Id="rId8" Type="http://schemas.openxmlformats.org/officeDocument/2006/relationships/slideLayout" Target="../slideLayouts/slideLayout521.xml"/><Relationship Id="rId9" Type="http://schemas.openxmlformats.org/officeDocument/2006/relationships/slideLayout" Target="../slideLayouts/slideLayout522.xml"/><Relationship Id="rId10" Type="http://schemas.openxmlformats.org/officeDocument/2006/relationships/slideLayout" Target="../slideLayouts/slideLayout523.xml"/></Relationships>
</file>

<file path=ppt/slideMasters/_rels/slideMaster46.xml.rels><?xml version="1.0" encoding="UTF-8" standalone="yes"?>
<Relationships xmlns="http://schemas.openxmlformats.org/package/2006/relationships"><Relationship Id="rId11" Type="http://schemas.openxmlformats.org/officeDocument/2006/relationships/slideLayout" Target="../slideLayouts/slideLayout538.xml"/><Relationship Id="rId12" Type="http://schemas.openxmlformats.org/officeDocument/2006/relationships/slideLayout" Target="../slideLayouts/slideLayout539.xml"/><Relationship Id="rId13" Type="http://schemas.openxmlformats.org/officeDocument/2006/relationships/slideLayout" Target="../slideLayouts/slideLayout540.xml"/><Relationship Id="rId14" Type="http://schemas.openxmlformats.org/officeDocument/2006/relationships/theme" Target="../theme/theme46.xml"/><Relationship Id="rId15" Type="http://schemas.openxmlformats.org/officeDocument/2006/relationships/tags" Target="../tags/tag716.xml"/><Relationship Id="rId16" Type="http://schemas.openxmlformats.org/officeDocument/2006/relationships/tags" Target="../tags/tag717.xml"/><Relationship Id="rId17" Type="http://schemas.openxmlformats.org/officeDocument/2006/relationships/tags" Target="../tags/tag718.xml"/><Relationship Id="rId1" Type="http://schemas.openxmlformats.org/officeDocument/2006/relationships/slideLayout" Target="../slideLayouts/slideLayout528.xml"/><Relationship Id="rId2" Type="http://schemas.openxmlformats.org/officeDocument/2006/relationships/slideLayout" Target="../slideLayouts/slideLayout529.xml"/><Relationship Id="rId3" Type="http://schemas.openxmlformats.org/officeDocument/2006/relationships/slideLayout" Target="../slideLayouts/slideLayout530.xml"/><Relationship Id="rId4" Type="http://schemas.openxmlformats.org/officeDocument/2006/relationships/slideLayout" Target="../slideLayouts/slideLayout531.xml"/><Relationship Id="rId5" Type="http://schemas.openxmlformats.org/officeDocument/2006/relationships/slideLayout" Target="../slideLayouts/slideLayout532.xml"/><Relationship Id="rId6" Type="http://schemas.openxmlformats.org/officeDocument/2006/relationships/slideLayout" Target="../slideLayouts/slideLayout533.xml"/><Relationship Id="rId7" Type="http://schemas.openxmlformats.org/officeDocument/2006/relationships/slideLayout" Target="../slideLayouts/slideLayout534.xml"/><Relationship Id="rId8" Type="http://schemas.openxmlformats.org/officeDocument/2006/relationships/slideLayout" Target="../slideLayouts/slideLayout535.xml"/><Relationship Id="rId9" Type="http://schemas.openxmlformats.org/officeDocument/2006/relationships/slideLayout" Target="../slideLayouts/slideLayout536.xml"/><Relationship Id="rId10" Type="http://schemas.openxmlformats.org/officeDocument/2006/relationships/slideLayout" Target="../slideLayouts/slideLayout537.xml"/></Relationships>
</file>

<file path=ppt/slideMasters/_rels/slideMaster47.xml.rels><?xml version="1.0" encoding="UTF-8" standalone="yes"?>
<Relationships xmlns="http://schemas.openxmlformats.org/package/2006/relationships"><Relationship Id="rId11" Type="http://schemas.openxmlformats.org/officeDocument/2006/relationships/slideLayout" Target="../slideLayouts/slideLayout551.xml"/><Relationship Id="rId12" Type="http://schemas.openxmlformats.org/officeDocument/2006/relationships/slideLayout" Target="../slideLayouts/slideLayout552.xml"/><Relationship Id="rId13" Type="http://schemas.openxmlformats.org/officeDocument/2006/relationships/slideLayout" Target="../slideLayouts/slideLayout553.xml"/><Relationship Id="rId14" Type="http://schemas.openxmlformats.org/officeDocument/2006/relationships/slideLayout" Target="../slideLayouts/slideLayout554.xml"/><Relationship Id="rId15" Type="http://schemas.openxmlformats.org/officeDocument/2006/relationships/theme" Target="../theme/theme47.xml"/><Relationship Id="rId16" Type="http://schemas.openxmlformats.org/officeDocument/2006/relationships/tags" Target="../tags/tag719.xml"/><Relationship Id="rId17" Type="http://schemas.openxmlformats.org/officeDocument/2006/relationships/tags" Target="../tags/tag720.xml"/><Relationship Id="rId18" Type="http://schemas.openxmlformats.org/officeDocument/2006/relationships/tags" Target="../tags/tag721.xml"/><Relationship Id="rId1" Type="http://schemas.openxmlformats.org/officeDocument/2006/relationships/slideLayout" Target="../slideLayouts/slideLayout541.xml"/><Relationship Id="rId2" Type="http://schemas.openxmlformats.org/officeDocument/2006/relationships/slideLayout" Target="../slideLayouts/slideLayout542.xml"/><Relationship Id="rId3" Type="http://schemas.openxmlformats.org/officeDocument/2006/relationships/slideLayout" Target="../slideLayouts/slideLayout543.xml"/><Relationship Id="rId4" Type="http://schemas.openxmlformats.org/officeDocument/2006/relationships/slideLayout" Target="../slideLayouts/slideLayout544.xml"/><Relationship Id="rId5" Type="http://schemas.openxmlformats.org/officeDocument/2006/relationships/slideLayout" Target="../slideLayouts/slideLayout545.xml"/><Relationship Id="rId6" Type="http://schemas.openxmlformats.org/officeDocument/2006/relationships/slideLayout" Target="../slideLayouts/slideLayout546.xml"/><Relationship Id="rId7" Type="http://schemas.openxmlformats.org/officeDocument/2006/relationships/slideLayout" Target="../slideLayouts/slideLayout547.xml"/><Relationship Id="rId8" Type="http://schemas.openxmlformats.org/officeDocument/2006/relationships/slideLayout" Target="../slideLayouts/slideLayout548.xml"/><Relationship Id="rId9" Type="http://schemas.openxmlformats.org/officeDocument/2006/relationships/slideLayout" Target="../slideLayouts/slideLayout549.xml"/><Relationship Id="rId10" Type="http://schemas.openxmlformats.org/officeDocument/2006/relationships/slideLayout" Target="../slideLayouts/slideLayout550.xml"/></Relationships>
</file>

<file path=ppt/slideMasters/_rels/slideMaster48.xml.rels><?xml version="1.0" encoding="UTF-8" standalone="yes"?>
<Relationships xmlns="http://schemas.openxmlformats.org/package/2006/relationships"><Relationship Id="rId11" Type="http://schemas.openxmlformats.org/officeDocument/2006/relationships/slideLayout" Target="../slideLayouts/slideLayout565.xml"/><Relationship Id="rId12" Type="http://schemas.openxmlformats.org/officeDocument/2006/relationships/slideLayout" Target="../slideLayouts/slideLayout566.xml"/><Relationship Id="rId13" Type="http://schemas.openxmlformats.org/officeDocument/2006/relationships/slideLayout" Target="../slideLayouts/slideLayout567.xml"/><Relationship Id="rId14" Type="http://schemas.openxmlformats.org/officeDocument/2006/relationships/theme" Target="../theme/theme48.xml"/><Relationship Id="rId1" Type="http://schemas.openxmlformats.org/officeDocument/2006/relationships/slideLayout" Target="../slideLayouts/slideLayout555.xml"/><Relationship Id="rId2" Type="http://schemas.openxmlformats.org/officeDocument/2006/relationships/slideLayout" Target="../slideLayouts/slideLayout556.xml"/><Relationship Id="rId3" Type="http://schemas.openxmlformats.org/officeDocument/2006/relationships/slideLayout" Target="../slideLayouts/slideLayout557.xml"/><Relationship Id="rId4" Type="http://schemas.openxmlformats.org/officeDocument/2006/relationships/slideLayout" Target="../slideLayouts/slideLayout558.xml"/><Relationship Id="rId5" Type="http://schemas.openxmlformats.org/officeDocument/2006/relationships/slideLayout" Target="../slideLayouts/slideLayout559.xml"/><Relationship Id="rId6" Type="http://schemas.openxmlformats.org/officeDocument/2006/relationships/slideLayout" Target="../slideLayouts/slideLayout560.xml"/><Relationship Id="rId7" Type="http://schemas.openxmlformats.org/officeDocument/2006/relationships/slideLayout" Target="../slideLayouts/slideLayout561.xml"/><Relationship Id="rId8" Type="http://schemas.openxmlformats.org/officeDocument/2006/relationships/slideLayout" Target="../slideLayouts/slideLayout562.xml"/><Relationship Id="rId9" Type="http://schemas.openxmlformats.org/officeDocument/2006/relationships/slideLayout" Target="../slideLayouts/slideLayout563.xml"/><Relationship Id="rId10" Type="http://schemas.openxmlformats.org/officeDocument/2006/relationships/slideLayout" Target="../slideLayouts/slideLayout564.xml"/></Relationships>
</file>

<file path=ppt/slideMasters/_rels/slideMaster49.xml.rels><?xml version="1.0" encoding="UTF-8" standalone="yes"?>
<Relationships xmlns="http://schemas.openxmlformats.org/package/2006/relationships"><Relationship Id="rId11" Type="http://schemas.openxmlformats.org/officeDocument/2006/relationships/slideLayout" Target="../slideLayouts/slideLayout578.xml"/><Relationship Id="rId12" Type="http://schemas.openxmlformats.org/officeDocument/2006/relationships/slideLayout" Target="../slideLayouts/slideLayout579.xml"/><Relationship Id="rId13" Type="http://schemas.openxmlformats.org/officeDocument/2006/relationships/slideLayout" Target="../slideLayouts/slideLayout580.xml"/><Relationship Id="rId14" Type="http://schemas.openxmlformats.org/officeDocument/2006/relationships/theme" Target="../theme/theme49.xml"/><Relationship Id="rId1" Type="http://schemas.openxmlformats.org/officeDocument/2006/relationships/slideLayout" Target="../slideLayouts/slideLayout568.xml"/><Relationship Id="rId2" Type="http://schemas.openxmlformats.org/officeDocument/2006/relationships/slideLayout" Target="../slideLayouts/slideLayout569.xml"/><Relationship Id="rId3" Type="http://schemas.openxmlformats.org/officeDocument/2006/relationships/slideLayout" Target="../slideLayouts/slideLayout570.xml"/><Relationship Id="rId4" Type="http://schemas.openxmlformats.org/officeDocument/2006/relationships/slideLayout" Target="../slideLayouts/slideLayout571.xml"/><Relationship Id="rId5" Type="http://schemas.openxmlformats.org/officeDocument/2006/relationships/slideLayout" Target="../slideLayouts/slideLayout572.xml"/><Relationship Id="rId6" Type="http://schemas.openxmlformats.org/officeDocument/2006/relationships/slideLayout" Target="../slideLayouts/slideLayout573.xml"/><Relationship Id="rId7" Type="http://schemas.openxmlformats.org/officeDocument/2006/relationships/slideLayout" Target="../slideLayouts/slideLayout574.xml"/><Relationship Id="rId8" Type="http://schemas.openxmlformats.org/officeDocument/2006/relationships/slideLayout" Target="../slideLayouts/slideLayout575.xml"/><Relationship Id="rId9" Type="http://schemas.openxmlformats.org/officeDocument/2006/relationships/slideLayout" Target="../slideLayouts/slideLayout576.xml"/><Relationship Id="rId10" Type="http://schemas.openxmlformats.org/officeDocument/2006/relationships/slideLayout" Target="../slideLayouts/slideLayout577.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5.xml"/><Relationship Id="rId12" Type="http://schemas.openxmlformats.org/officeDocument/2006/relationships/slideLayout" Target="../slideLayouts/slideLayout66.xml"/><Relationship Id="rId13" Type="http://schemas.openxmlformats.org/officeDocument/2006/relationships/slideLayout" Target="../slideLayouts/slideLayout67.xml"/><Relationship Id="rId14" Type="http://schemas.openxmlformats.org/officeDocument/2006/relationships/slideLayout" Target="../slideLayouts/slideLayout68.xml"/><Relationship Id="rId15" Type="http://schemas.openxmlformats.org/officeDocument/2006/relationships/theme" Target="../theme/theme5.xml"/><Relationship Id="rId16" Type="http://schemas.openxmlformats.org/officeDocument/2006/relationships/tags" Target="../tags/tag61.xml"/><Relationship Id="rId17" Type="http://schemas.openxmlformats.org/officeDocument/2006/relationships/tags" Target="../tags/tag62.xml"/><Relationship Id="rId18" Type="http://schemas.openxmlformats.org/officeDocument/2006/relationships/tags" Target="../tags/tag63.xml"/><Relationship Id="rId1" Type="http://schemas.openxmlformats.org/officeDocument/2006/relationships/slideLayout" Target="../slideLayouts/slideLayout55.xml"/><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5" Type="http://schemas.openxmlformats.org/officeDocument/2006/relationships/slideLayout" Target="../slideLayouts/slideLayout59.xml"/><Relationship Id="rId6" Type="http://schemas.openxmlformats.org/officeDocument/2006/relationships/slideLayout" Target="../slideLayouts/slideLayout60.xml"/><Relationship Id="rId7" Type="http://schemas.openxmlformats.org/officeDocument/2006/relationships/slideLayout" Target="../slideLayouts/slideLayout61.xml"/><Relationship Id="rId8" Type="http://schemas.openxmlformats.org/officeDocument/2006/relationships/slideLayout" Target="../slideLayouts/slideLayout62.xml"/><Relationship Id="rId9" Type="http://schemas.openxmlformats.org/officeDocument/2006/relationships/slideLayout" Target="../slideLayouts/slideLayout63.xml"/><Relationship Id="rId10" Type="http://schemas.openxmlformats.org/officeDocument/2006/relationships/slideLayout" Target="../slideLayouts/slideLayout64.xml"/></Relationships>
</file>

<file path=ppt/slideMasters/_rels/slideMaster50.xml.rels><?xml version="1.0" encoding="UTF-8" standalone="yes"?>
<Relationships xmlns="http://schemas.openxmlformats.org/package/2006/relationships"><Relationship Id="rId11" Type="http://schemas.openxmlformats.org/officeDocument/2006/relationships/slideLayout" Target="../slideLayouts/slideLayout591.xml"/><Relationship Id="rId12" Type="http://schemas.openxmlformats.org/officeDocument/2006/relationships/slideLayout" Target="../slideLayouts/slideLayout592.xml"/><Relationship Id="rId13" Type="http://schemas.openxmlformats.org/officeDocument/2006/relationships/slideLayout" Target="../slideLayouts/slideLayout593.xml"/><Relationship Id="rId14" Type="http://schemas.openxmlformats.org/officeDocument/2006/relationships/theme" Target="../theme/theme50.xml"/><Relationship Id="rId1" Type="http://schemas.openxmlformats.org/officeDocument/2006/relationships/slideLayout" Target="../slideLayouts/slideLayout581.xml"/><Relationship Id="rId2" Type="http://schemas.openxmlformats.org/officeDocument/2006/relationships/slideLayout" Target="../slideLayouts/slideLayout582.xml"/><Relationship Id="rId3" Type="http://schemas.openxmlformats.org/officeDocument/2006/relationships/slideLayout" Target="../slideLayouts/slideLayout583.xml"/><Relationship Id="rId4" Type="http://schemas.openxmlformats.org/officeDocument/2006/relationships/slideLayout" Target="../slideLayouts/slideLayout584.xml"/><Relationship Id="rId5" Type="http://schemas.openxmlformats.org/officeDocument/2006/relationships/slideLayout" Target="../slideLayouts/slideLayout585.xml"/><Relationship Id="rId6" Type="http://schemas.openxmlformats.org/officeDocument/2006/relationships/slideLayout" Target="../slideLayouts/slideLayout586.xml"/><Relationship Id="rId7" Type="http://schemas.openxmlformats.org/officeDocument/2006/relationships/slideLayout" Target="../slideLayouts/slideLayout587.xml"/><Relationship Id="rId8" Type="http://schemas.openxmlformats.org/officeDocument/2006/relationships/slideLayout" Target="../slideLayouts/slideLayout588.xml"/><Relationship Id="rId9" Type="http://schemas.openxmlformats.org/officeDocument/2006/relationships/slideLayout" Target="../slideLayouts/slideLayout589.xml"/><Relationship Id="rId10" Type="http://schemas.openxmlformats.org/officeDocument/2006/relationships/slideLayout" Target="../slideLayouts/slideLayout590.xml"/></Relationships>
</file>

<file path=ppt/slideMasters/_rels/slideMaster51.xml.rels><?xml version="1.0" encoding="UTF-8" standalone="yes"?>
<Relationships xmlns="http://schemas.openxmlformats.org/package/2006/relationships"><Relationship Id="rId11" Type="http://schemas.openxmlformats.org/officeDocument/2006/relationships/slideLayout" Target="../slideLayouts/slideLayout604.xml"/><Relationship Id="rId12" Type="http://schemas.openxmlformats.org/officeDocument/2006/relationships/slideLayout" Target="../slideLayouts/slideLayout605.xml"/><Relationship Id="rId13" Type="http://schemas.openxmlformats.org/officeDocument/2006/relationships/slideLayout" Target="../slideLayouts/slideLayout606.xml"/><Relationship Id="rId14" Type="http://schemas.openxmlformats.org/officeDocument/2006/relationships/theme" Target="../theme/theme51.xml"/><Relationship Id="rId1" Type="http://schemas.openxmlformats.org/officeDocument/2006/relationships/slideLayout" Target="../slideLayouts/slideLayout594.xml"/><Relationship Id="rId2" Type="http://schemas.openxmlformats.org/officeDocument/2006/relationships/slideLayout" Target="../slideLayouts/slideLayout595.xml"/><Relationship Id="rId3" Type="http://schemas.openxmlformats.org/officeDocument/2006/relationships/slideLayout" Target="../slideLayouts/slideLayout596.xml"/><Relationship Id="rId4" Type="http://schemas.openxmlformats.org/officeDocument/2006/relationships/slideLayout" Target="../slideLayouts/slideLayout597.xml"/><Relationship Id="rId5" Type="http://schemas.openxmlformats.org/officeDocument/2006/relationships/slideLayout" Target="../slideLayouts/slideLayout598.xml"/><Relationship Id="rId6" Type="http://schemas.openxmlformats.org/officeDocument/2006/relationships/slideLayout" Target="../slideLayouts/slideLayout599.xml"/><Relationship Id="rId7" Type="http://schemas.openxmlformats.org/officeDocument/2006/relationships/slideLayout" Target="../slideLayouts/slideLayout600.xml"/><Relationship Id="rId8" Type="http://schemas.openxmlformats.org/officeDocument/2006/relationships/slideLayout" Target="../slideLayouts/slideLayout601.xml"/><Relationship Id="rId9" Type="http://schemas.openxmlformats.org/officeDocument/2006/relationships/slideLayout" Target="../slideLayouts/slideLayout602.xml"/><Relationship Id="rId10" Type="http://schemas.openxmlformats.org/officeDocument/2006/relationships/slideLayout" Target="../slideLayouts/slideLayout603.xml"/></Relationships>
</file>

<file path=ppt/slideMasters/_rels/slideMaster52.xml.rels><?xml version="1.0" encoding="UTF-8" standalone="yes"?>
<Relationships xmlns="http://schemas.openxmlformats.org/package/2006/relationships"><Relationship Id="rId11" Type="http://schemas.openxmlformats.org/officeDocument/2006/relationships/slideLayout" Target="../slideLayouts/slideLayout617.xml"/><Relationship Id="rId12" Type="http://schemas.openxmlformats.org/officeDocument/2006/relationships/slideLayout" Target="../slideLayouts/slideLayout618.xml"/><Relationship Id="rId13" Type="http://schemas.openxmlformats.org/officeDocument/2006/relationships/slideLayout" Target="../slideLayouts/slideLayout619.xml"/><Relationship Id="rId14" Type="http://schemas.openxmlformats.org/officeDocument/2006/relationships/slideLayout" Target="../slideLayouts/slideLayout620.xml"/><Relationship Id="rId15" Type="http://schemas.openxmlformats.org/officeDocument/2006/relationships/theme" Target="../theme/theme52.xml"/><Relationship Id="rId1" Type="http://schemas.openxmlformats.org/officeDocument/2006/relationships/slideLayout" Target="../slideLayouts/slideLayout607.xml"/><Relationship Id="rId2" Type="http://schemas.openxmlformats.org/officeDocument/2006/relationships/slideLayout" Target="../slideLayouts/slideLayout608.xml"/><Relationship Id="rId3" Type="http://schemas.openxmlformats.org/officeDocument/2006/relationships/slideLayout" Target="../slideLayouts/slideLayout609.xml"/><Relationship Id="rId4" Type="http://schemas.openxmlformats.org/officeDocument/2006/relationships/slideLayout" Target="../slideLayouts/slideLayout610.xml"/><Relationship Id="rId5" Type="http://schemas.openxmlformats.org/officeDocument/2006/relationships/slideLayout" Target="../slideLayouts/slideLayout611.xml"/><Relationship Id="rId6" Type="http://schemas.openxmlformats.org/officeDocument/2006/relationships/slideLayout" Target="../slideLayouts/slideLayout612.xml"/><Relationship Id="rId7" Type="http://schemas.openxmlformats.org/officeDocument/2006/relationships/slideLayout" Target="../slideLayouts/slideLayout613.xml"/><Relationship Id="rId8" Type="http://schemas.openxmlformats.org/officeDocument/2006/relationships/slideLayout" Target="../slideLayouts/slideLayout614.xml"/><Relationship Id="rId9" Type="http://schemas.openxmlformats.org/officeDocument/2006/relationships/slideLayout" Target="../slideLayouts/slideLayout615.xml"/><Relationship Id="rId10" Type="http://schemas.openxmlformats.org/officeDocument/2006/relationships/slideLayout" Target="../slideLayouts/slideLayout616.xml"/></Relationships>
</file>

<file path=ppt/slideMasters/_rels/slideMaster53.xml.rels><?xml version="1.0" encoding="UTF-8" standalone="yes"?>
<Relationships xmlns="http://schemas.openxmlformats.org/package/2006/relationships"><Relationship Id="rId11" Type="http://schemas.openxmlformats.org/officeDocument/2006/relationships/slideLayout" Target="../slideLayouts/slideLayout631.xml"/><Relationship Id="rId12" Type="http://schemas.openxmlformats.org/officeDocument/2006/relationships/slideLayout" Target="../slideLayouts/slideLayout632.xml"/><Relationship Id="rId13" Type="http://schemas.openxmlformats.org/officeDocument/2006/relationships/slideLayout" Target="../slideLayouts/slideLayout633.xml"/><Relationship Id="rId14" Type="http://schemas.openxmlformats.org/officeDocument/2006/relationships/theme" Target="../theme/theme53.xml"/><Relationship Id="rId1" Type="http://schemas.openxmlformats.org/officeDocument/2006/relationships/slideLayout" Target="../slideLayouts/slideLayout621.xml"/><Relationship Id="rId2" Type="http://schemas.openxmlformats.org/officeDocument/2006/relationships/slideLayout" Target="../slideLayouts/slideLayout622.xml"/><Relationship Id="rId3" Type="http://schemas.openxmlformats.org/officeDocument/2006/relationships/slideLayout" Target="../slideLayouts/slideLayout623.xml"/><Relationship Id="rId4" Type="http://schemas.openxmlformats.org/officeDocument/2006/relationships/slideLayout" Target="../slideLayouts/slideLayout624.xml"/><Relationship Id="rId5" Type="http://schemas.openxmlformats.org/officeDocument/2006/relationships/slideLayout" Target="../slideLayouts/slideLayout625.xml"/><Relationship Id="rId6" Type="http://schemas.openxmlformats.org/officeDocument/2006/relationships/slideLayout" Target="../slideLayouts/slideLayout626.xml"/><Relationship Id="rId7" Type="http://schemas.openxmlformats.org/officeDocument/2006/relationships/slideLayout" Target="../slideLayouts/slideLayout627.xml"/><Relationship Id="rId8" Type="http://schemas.openxmlformats.org/officeDocument/2006/relationships/slideLayout" Target="../slideLayouts/slideLayout628.xml"/><Relationship Id="rId9" Type="http://schemas.openxmlformats.org/officeDocument/2006/relationships/slideLayout" Target="../slideLayouts/slideLayout629.xml"/><Relationship Id="rId10" Type="http://schemas.openxmlformats.org/officeDocument/2006/relationships/slideLayout" Target="../slideLayouts/slideLayout630.xml"/></Relationships>
</file>

<file path=ppt/slideMasters/_rels/slideMaster54.xml.rels><?xml version="1.0" encoding="UTF-8" standalone="yes"?>
<Relationships xmlns="http://schemas.openxmlformats.org/package/2006/relationships"><Relationship Id="rId11" Type="http://schemas.openxmlformats.org/officeDocument/2006/relationships/slideLayout" Target="../slideLayouts/slideLayout644.xml"/><Relationship Id="rId12" Type="http://schemas.openxmlformats.org/officeDocument/2006/relationships/slideLayout" Target="../slideLayouts/slideLayout645.xml"/><Relationship Id="rId13" Type="http://schemas.openxmlformats.org/officeDocument/2006/relationships/slideLayout" Target="../slideLayouts/slideLayout646.xml"/><Relationship Id="rId14" Type="http://schemas.openxmlformats.org/officeDocument/2006/relationships/theme" Target="../theme/theme54.xml"/><Relationship Id="rId15" Type="http://schemas.openxmlformats.org/officeDocument/2006/relationships/tags" Target="../tags/tag725.xml"/><Relationship Id="rId16" Type="http://schemas.openxmlformats.org/officeDocument/2006/relationships/tags" Target="../tags/tag726.xml"/><Relationship Id="rId17" Type="http://schemas.openxmlformats.org/officeDocument/2006/relationships/tags" Target="../tags/tag727.xml"/><Relationship Id="rId1" Type="http://schemas.openxmlformats.org/officeDocument/2006/relationships/slideLayout" Target="../slideLayouts/slideLayout634.xml"/><Relationship Id="rId2" Type="http://schemas.openxmlformats.org/officeDocument/2006/relationships/slideLayout" Target="../slideLayouts/slideLayout635.xml"/><Relationship Id="rId3" Type="http://schemas.openxmlformats.org/officeDocument/2006/relationships/slideLayout" Target="../slideLayouts/slideLayout636.xml"/><Relationship Id="rId4" Type="http://schemas.openxmlformats.org/officeDocument/2006/relationships/slideLayout" Target="../slideLayouts/slideLayout637.xml"/><Relationship Id="rId5" Type="http://schemas.openxmlformats.org/officeDocument/2006/relationships/slideLayout" Target="../slideLayouts/slideLayout638.xml"/><Relationship Id="rId6" Type="http://schemas.openxmlformats.org/officeDocument/2006/relationships/slideLayout" Target="../slideLayouts/slideLayout639.xml"/><Relationship Id="rId7" Type="http://schemas.openxmlformats.org/officeDocument/2006/relationships/slideLayout" Target="../slideLayouts/slideLayout640.xml"/><Relationship Id="rId8" Type="http://schemas.openxmlformats.org/officeDocument/2006/relationships/slideLayout" Target="../slideLayouts/slideLayout641.xml"/><Relationship Id="rId9" Type="http://schemas.openxmlformats.org/officeDocument/2006/relationships/slideLayout" Target="../slideLayouts/slideLayout642.xml"/><Relationship Id="rId10" Type="http://schemas.openxmlformats.org/officeDocument/2006/relationships/slideLayout" Target="../slideLayouts/slideLayout643.xml"/></Relationships>
</file>

<file path=ppt/slideMasters/_rels/slideMaster55.xml.rels><?xml version="1.0" encoding="UTF-8" standalone="yes"?>
<Relationships xmlns="http://schemas.openxmlformats.org/package/2006/relationships"><Relationship Id="rId11" Type="http://schemas.openxmlformats.org/officeDocument/2006/relationships/slideLayout" Target="../slideLayouts/slideLayout657.xml"/><Relationship Id="rId12" Type="http://schemas.openxmlformats.org/officeDocument/2006/relationships/slideLayout" Target="../slideLayouts/slideLayout658.xml"/><Relationship Id="rId13" Type="http://schemas.openxmlformats.org/officeDocument/2006/relationships/slideLayout" Target="../slideLayouts/slideLayout659.xml"/><Relationship Id="rId14" Type="http://schemas.openxmlformats.org/officeDocument/2006/relationships/theme" Target="../theme/theme55.xml"/><Relationship Id="rId15" Type="http://schemas.openxmlformats.org/officeDocument/2006/relationships/tags" Target="../tags/tag728.xml"/><Relationship Id="rId16" Type="http://schemas.openxmlformats.org/officeDocument/2006/relationships/tags" Target="../tags/tag729.xml"/><Relationship Id="rId17" Type="http://schemas.openxmlformats.org/officeDocument/2006/relationships/tags" Target="../tags/tag730.xml"/><Relationship Id="rId1" Type="http://schemas.openxmlformats.org/officeDocument/2006/relationships/slideLayout" Target="../slideLayouts/slideLayout647.xml"/><Relationship Id="rId2" Type="http://schemas.openxmlformats.org/officeDocument/2006/relationships/slideLayout" Target="../slideLayouts/slideLayout648.xml"/><Relationship Id="rId3" Type="http://schemas.openxmlformats.org/officeDocument/2006/relationships/slideLayout" Target="../slideLayouts/slideLayout649.xml"/><Relationship Id="rId4" Type="http://schemas.openxmlformats.org/officeDocument/2006/relationships/slideLayout" Target="../slideLayouts/slideLayout650.xml"/><Relationship Id="rId5" Type="http://schemas.openxmlformats.org/officeDocument/2006/relationships/slideLayout" Target="../slideLayouts/slideLayout651.xml"/><Relationship Id="rId6" Type="http://schemas.openxmlformats.org/officeDocument/2006/relationships/slideLayout" Target="../slideLayouts/slideLayout652.xml"/><Relationship Id="rId7" Type="http://schemas.openxmlformats.org/officeDocument/2006/relationships/slideLayout" Target="../slideLayouts/slideLayout653.xml"/><Relationship Id="rId8" Type="http://schemas.openxmlformats.org/officeDocument/2006/relationships/slideLayout" Target="../slideLayouts/slideLayout654.xml"/><Relationship Id="rId9" Type="http://schemas.openxmlformats.org/officeDocument/2006/relationships/slideLayout" Target="../slideLayouts/slideLayout655.xml"/><Relationship Id="rId10" Type="http://schemas.openxmlformats.org/officeDocument/2006/relationships/slideLayout" Target="../slideLayouts/slideLayout65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9.xml"/><Relationship Id="rId12" Type="http://schemas.openxmlformats.org/officeDocument/2006/relationships/slideLayout" Target="../slideLayouts/slideLayout80.xml"/><Relationship Id="rId13" Type="http://schemas.openxmlformats.org/officeDocument/2006/relationships/slideLayout" Target="../slideLayouts/slideLayout81.xml"/><Relationship Id="rId14" Type="http://schemas.openxmlformats.org/officeDocument/2006/relationships/slideLayout" Target="../slideLayouts/slideLayout82.xml"/><Relationship Id="rId15" Type="http://schemas.openxmlformats.org/officeDocument/2006/relationships/slideLayout" Target="../slideLayouts/slideLayout83.xml"/><Relationship Id="rId16" Type="http://schemas.openxmlformats.org/officeDocument/2006/relationships/theme" Target="../theme/theme6.xml"/><Relationship Id="rId17" Type="http://schemas.openxmlformats.org/officeDocument/2006/relationships/tags" Target="../tags/tag67.xml"/><Relationship Id="rId18" Type="http://schemas.openxmlformats.org/officeDocument/2006/relationships/tags" Target="../tags/tag68.xml"/><Relationship Id="rId19" Type="http://schemas.openxmlformats.org/officeDocument/2006/relationships/tags" Target="../tags/tag69.xml"/><Relationship Id="rId1" Type="http://schemas.openxmlformats.org/officeDocument/2006/relationships/slideLayout" Target="../slideLayouts/slideLayout69.xml"/><Relationship Id="rId2" Type="http://schemas.openxmlformats.org/officeDocument/2006/relationships/slideLayout" Target="../slideLayouts/slideLayout70.xml"/><Relationship Id="rId3" Type="http://schemas.openxmlformats.org/officeDocument/2006/relationships/slideLayout" Target="../slideLayouts/slideLayout71.xml"/><Relationship Id="rId4" Type="http://schemas.openxmlformats.org/officeDocument/2006/relationships/slideLayout" Target="../slideLayouts/slideLayout72.xml"/><Relationship Id="rId5" Type="http://schemas.openxmlformats.org/officeDocument/2006/relationships/slideLayout" Target="../slideLayouts/slideLayout73.xml"/><Relationship Id="rId6" Type="http://schemas.openxmlformats.org/officeDocument/2006/relationships/slideLayout" Target="../slideLayouts/slideLayout74.xml"/><Relationship Id="rId7" Type="http://schemas.openxmlformats.org/officeDocument/2006/relationships/slideLayout" Target="../slideLayouts/slideLayout75.xml"/><Relationship Id="rId8" Type="http://schemas.openxmlformats.org/officeDocument/2006/relationships/slideLayout" Target="../slideLayouts/slideLayout76.xml"/><Relationship Id="rId9" Type="http://schemas.openxmlformats.org/officeDocument/2006/relationships/slideLayout" Target="../slideLayouts/slideLayout77.xml"/><Relationship Id="rId10"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slideLayout" Target="../slideLayouts/slideLayout96.xml"/><Relationship Id="rId14" Type="http://schemas.openxmlformats.org/officeDocument/2006/relationships/theme" Target="../theme/theme7.xml"/><Relationship Id="rId15" Type="http://schemas.openxmlformats.org/officeDocument/2006/relationships/tags" Target="../tags/tag76.xml"/><Relationship Id="rId16" Type="http://schemas.openxmlformats.org/officeDocument/2006/relationships/tags" Target="../tags/tag77.xml"/><Relationship Id="rId17" Type="http://schemas.openxmlformats.org/officeDocument/2006/relationships/tags" Target="../tags/tag78.xml"/><Relationship Id="rId1" Type="http://schemas.openxmlformats.org/officeDocument/2006/relationships/slideLayout" Target="../slideLayouts/slideLayout84.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07.xml"/><Relationship Id="rId12" Type="http://schemas.openxmlformats.org/officeDocument/2006/relationships/slideLayout" Target="../slideLayouts/slideLayout108.xml"/><Relationship Id="rId13" Type="http://schemas.openxmlformats.org/officeDocument/2006/relationships/slideLayout" Target="../slideLayouts/slideLayout109.xml"/><Relationship Id="rId14" Type="http://schemas.openxmlformats.org/officeDocument/2006/relationships/theme" Target="../theme/theme8.xml"/><Relationship Id="rId15" Type="http://schemas.openxmlformats.org/officeDocument/2006/relationships/tags" Target="../tags/tag79.xml"/><Relationship Id="rId16" Type="http://schemas.openxmlformats.org/officeDocument/2006/relationships/tags" Target="../tags/tag80.xml"/><Relationship Id="rId17" Type="http://schemas.openxmlformats.org/officeDocument/2006/relationships/tags" Target="../tags/tag81.xml"/><Relationship Id="rId1" Type="http://schemas.openxmlformats.org/officeDocument/2006/relationships/slideLayout" Target="../slideLayouts/slideLayout97.xml"/><Relationship Id="rId2" Type="http://schemas.openxmlformats.org/officeDocument/2006/relationships/slideLayout" Target="../slideLayouts/slideLayout98.xml"/><Relationship Id="rId3" Type="http://schemas.openxmlformats.org/officeDocument/2006/relationships/slideLayout" Target="../slideLayouts/slideLayout99.xml"/><Relationship Id="rId4" Type="http://schemas.openxmlformats.org/officeDocument/2006/relationships/slideLayout" Target="../slideLayouts/slideLayout100.xml"/><Relationship Id="rId5" Type="http://schemas.openxmlformats.org/officeDocument/2006/relationships/slideLayout" Target="../slideLayouts/slideLayout101.xml"/><Relationship Id="rId6" Type="http://schemas.openxmlformats.org/officeDocument/2006/relationships/slideLayout" Target="../slideLayouts/slideLayout102.xml"/><Relationship Id="rId7" Type="http://schemas.openxmlformats.org/officeDocument/2006/relationships/slideLayout" Target="../slideLayouts/slideLayout103.xml"/><Relationship Id="rId8" Type="http://schemas.openxmlformats.org/officeDocument/2006/relationships/slideLayout" Target="../slideLayouts/slideLayout104.xml"/><Relationship Id="rId9" Type="http://schemas.openxmlformats.org/officeDocument/2006/relationships/slideLayout" Target="../slideLayouts/slideLayout105.xml"/><Relationship Id="rId10" Type="http://schemas.openxmlformats.org/officeDocument/2006/relationships/slideLayout" Target="../slideLayouts/slideLayout106.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20.xml"/><Relationship Id="rId12" Type="http://schemas.openxmlformats.org/officeDocument/2006/relationships/slideLayout" Target="../slideLayouts/slideLayout121.xml"/><Relationship Id="rId13" Type="http://schemas.openxmlformats.org/officeDocument/2006/relationships/slideLayout" Target="../slideLayouts/slideLayout122.xml"/><Relationship Id="rId14" Type="http://schemas.openxmlformats.org/officeDocument/2006/relationships/theme" Target="../theme/theme9.xml"/><Relationship Id="rId15" Type="http://schemas.openxmlformats.org/officeDocument/2006/relationships/tags" Target="../tags/tag82.xml"/><Relationship Id="rId16" Type="http://schemas.openxmlformats.org/officeDocument/2006/relationships/tags" Target="../tags/tag83.xml"/><Relationship Id="rId17" Type="http://schemas.openxmlformats.org/officeDocument/2006/relationships/tags" Target="../tags/tag84.xml"/><Relationship Id="rId1" Type="http://schemas.openxmlformats.org/officeDocument/2006/relationships/slideLayout" Target="../slideLayouts/slideLayout110.xml"/><Relationship Id="rId2" Type="http://schemas.openxmlformats.org/officeDocument/2006/relationships/slideLayout" Target="../slideLayouts/slideLayout111.xml"/><Relationship Id="rId3" Type="http://schemas.openxmlformats.org/officeDocument/2006/relationships/slideLayout" Target="../slideLayouts/slideLayout112.xml"/><Relationship Id="rId4" Type="http://schemas.openxmlformats.org/officeDocument/2006/relationships/slideLayout" Target="../slideLayouts/slideLayout113.xml"/><Relationship Id="rId5" Type="http://schemas.openxmlformats.org/officeDocument/2006/relationships/slideLayout" Target="../slideLayouts/slideLayout114.xml"/><Relationship Id="rId6" Type="http://schemas.openxmlformats.org/officeDocument/2006/relationships/slideLayout" Target="../slideLayouts/slideLayout115.xml"/><Relationship Id="rId7" Type="http://schemas.openxmlformats.org/officeDocument/2006/relationships/slideLayout" Target="../slideLayouts/slideLayout116.xml"/><Relationship Id="rId8" Type="http://schemas.openxmlformats.org/officeDocument/2006/relationships/slideLayout" Target="../slideLayouts/slideLayout117.xml"/><Relationship Id="rId9" Type="http://schemas.openxmlformats.org/officeDocument/2006/relationships/slideLayout" Target="../slideLayouts/slideLayout118.xml"/><Relationship Id="rId10"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9"/>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84497E07-2E74-754E-BCEF-901B718A9F90}"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099" r:id="rId1"/>
    <p:sldLayoutId id="2147533100" r:id="rId2"/>
    <p:sldLayoutId id="2147533101" r:id="rId3"/>
    <p:sldLayoutId id="2147533102" r:id="rId4"/>
    <p:sldLayoutId id="2147533103" r:id="rId5"/>
    <p:sldLayoutId id="2147533104" r:id="rId6"/>
    <p:sldLayoutId id="2147533105" r:id="rId7"/>
    <p:sldLayoutId id="2147533106" r:id="rId8"/>
    <p:sldLayoutId id="2147533107" r:id="rId9"/>
    <p:sldLayoutId id="2147533108" r:id="rId10"/>
    <p:sldLayoutId id="2147533109" r:id="rId11"/>
    <p:sldLayoutId id="2147533110" r:id="rId12"/>
    <p:sldLayoutId id="2147533111"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8675"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9"/>
            <a:ext cx="3078162" cy="263525"/>
          </a:xfrm>
          <a:prstGeom prst="rect">
            <a:avLst/>
          </a:prstGeom>
          <a:noFill/>
          <a:ln w="9525">
            <a:noFill/>
            <a:miter lim="800000"/>
            <a:headEnd/>
            <a:tailEnd/>
          </a:ln>
          <a:effectLst/>
        </p:spPr>
        <p:txBody>
          <a:bodyPr lIns="92066" tIns="46032" rIns="92066" bIns="46032"/>
          <a:lstStyle/>
          <a:p>
            <a:pPr defTabSz="911225" eaLnBrk="0" hangingPunct="0">
              <a:defRPr/>
            </a:pPr>
            <a:fld id="{B12D2714-75B1-EC41-B4D1-8607EC6E0BB5}" type="slidenum">
              <a:rPr lang="en-US" sz="1600" i="1">
                <a:solidFill>
                  <a:srgbClr val="000000"/>
                </a:solidFill>
                <a:effectLst>
                  <a:outerShdw blurRad="38100" dist="38100" dir="2700000" algn="tl">
                    <a:srgbClr val="DDDDDD"/>
                  </a:outerShdw>
                </a:effectLst>
                <a:latin typeface="Courier New" charset="0"/>
              </a:rPr>
              <a:pPr defTabSz="911225"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33214" r:id="rId1"/>
    <p:sldLayoutId id="2147533215" r:id="rId2"/>
    <p:sldLayoutId id="2147533216" r:id="rId3"/>
    <p:sldLayoutId id="2147533217" r:id="rId4"/>
    <p:sldLayoutId id="2147533218" r:id="rId5"/>
    <p:sldLayoutId id="2147533219" r:id="rId6"/>
    <p:sldLayoutId id="2147533220" r:id="rId7"/>
    <p:sldLayoutId id="2147533221" r:id="rId8"/>
    <p:sldLayoutId id="2147533222" r:id="rId9"/>
    <p:sldLayoutId id="2147533223" r:id="rId10"/>
    <p:sldLayoutId id="2147533224" r:id="rId11"/>
    <p:sldLayoutId id="2147533225" r:id="rId12"/>
    <p:sldLayoutId id="214753322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9699"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9"/>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B46EEEBB-EF8B-5D44-911E-E265F14611F2}"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227" r:id="rId1"/>
    <p:sldLayoutId id="2147533228" r:id="rId2"/>
    <p:sldLayoutId id="2147533229" r:id="rId3"/>
    <p:sldLayoutId id="2147533230" r:id="rId4"/>
    <p:sldLayoutId id="2147533231" r:id="rId5"/>
    <p:sldLayoutId id="2147533232" r:id="rId6"/>
    <p:sldLayoutId id="2147533233" r:id="rId7"/>
    <p:sldLayoutId id="2147533234" r:id="rId8"/>
    <p:sldLayoutId id="2147533235" r:id="rId9"/>
    <p:sldLayoutId id="2147533236" r:id="rId10"/>
    <p:sldLayoutId id="2147533237" r:id="rId11"/>
    <p:sldLayoutId id="2147533238" r:id="rId12"/>
    <p:sldLayoutId id="2147533239"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body" idx="1"/>
            <p:custDataLst>
              <p:tags r:id="rId13"/>
            </p:custDataLst>
          </p:nvPr>
        </p:nvSpPr>
        <p:spPr bwMode="auto">
          <a:xfrm>
            <a:off x="457200" y="1143006"/>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25443" name="Rectangle 3"/>
          <p:cNvSpPr>
            <a:spLocks noGrp="1" noChangeArrowheads="1"/>
          </p:cNvSpPr>
          <p:nvPr>
            <p:ph type="dt" sz="half" idx="2"/>
            <p:custDataLst>
              <p:tags r:id="rId14"/>
            </p:custDataLst>
          </p:nvPr>
        </p:nvSpPr>
        <p:spPr bwMode="auto">
          <a:xfrm>
            <a:off x="457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4925444" name="Rectangle 4"/>
          <p:cNvSpPr>
            <a:spLocks noGrp="1" noChangeArrowheads="1"/>
          </p:cNvSpPr>
          <p:nvPr>
            <p:ph type="ftr" sz="quarter" idx="3"/>
            <p:custDataLst>
              <p:tags r:id="rId15"/>
            </p:custDataLst>
          </p:nvPr>
        </p:nvSpPr>
        <p:spPr bwMode="auto">
          <a:xfrm>
            <a:off x="3124200" y="6245225"/>
            <a:ext cx="2895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ct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4925445" name="Rectangle 5"/>
          <p:cNvSpPr>
            <a:spLocks noGrp="1" noChangeArrowheads="1"/>
          </p:cNvSpPr>
          <p:nvPr>
            <p:ph type="sldNum" sz="quarter" idx="4"/>
            <p:custDataLst>
              <p:tags r:id="rId16"/>
            </p:custDataLst>
          </p:nvPr>
        </p:nvSpPr>
        <p:spPr bwMode="auto">
          <a:xfrm>
            <a:off x="6553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r">
              <a:defRPr sz="1400" b="0"/>
            </a:lvl1pPr>
          </a:lstStyle>
          <a:p>
            <a:pPr>
              <a:defRPr/>
            </a:pPr>
            <a:fld id="{68B0796B-9E62-3946-AD3B-2FD32AF86A53}" type="slidenum">
              <a:rPr lang="en-US"/>
              <a:pPr>
                <a:defRPr/>
              </a:pPr>
              <a:t>‹#›</a:t>
            </a:fld>
            <a:endParaRPr lang="en-US"/>
          </a:p>
        </p:txBody>
      </p:sp>
      <p:sp>
        <p:nvSpPr>
          <p:cNvPr id="4925446" name="Text Box 6"/>
          <p:cNvSpPr txBox="1">
            <a:spLocks noChangeArrowheads="1"/>
          </p:cNvSpPr>
          <p:nvPr>
            <p:custDataLst>
              <p:tags r:id="rId17"/>
            </p:custDataLst>
          </p:nvPr>
        </p:nvSpPr>
        <p:spPr bwMode="auto">
          <a:xfrm>
            <a:off x="8382001" y="6248400"/>
            <a:ext cx="604838" cy="488950"/>
          </a:xfrm>
          <a:prstGeom prst="rect">
            <a:avLst/>
          </a:prstGeom>
          <a:noFill/>
          <a:ln w="9525">
            <a:noFill/>
            <a:miter lim="800000"/>
            <a:headEnd/>
            <a:tailEnd/>
          </a:ln>
          <a:effectLst/>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algn="r" eaLnBrk="1" hangingPunct="1">
              <a:spcBef>
                <a:spcPct val="50000"/>
              </a:spcBef>
              <a:defRPr/>
            </a:pPr>
            <a:fld id="{E35802AE-6C72-1741-9ADF-8A4412CB119C}" type="slidenum">
              <a:rPr lang="en-US" sz="2600" b="0" smtClean="0">
                <a:solidFill>
                  <a:srgbClr val="5F5F5F"/>
                </a:solidFill>
                <a:latin typeface="High Tower Text" charset="0"/>
              </a:rPr>
              <a:pPr algn="r" eaLnBrk="1" hangingPunct="1">
                <a:spcBef>
                  <a:spcPct val="50000"/>
                </a:spcBef>
                <a:defRPr/>
              </a:pPr>
              <a:t>‹#›</a:t>
            </a:fld>
            <a:endParaRPr lang="en-US" sz="2600" b="0" smtClean="0">
              <a:solidFill>
                <a:srgbClr val="5F5F5F"/>
              </a:solidFill>
              <a:latin typeface="High Tower Text" charset="0"/>
            </a:endParaRPr>
          </a:p>
        </p:txBody>
      </p:sp>
      <p:sp>
        <p:nvSpPr>
          <p:cNvPr id="30727" name="Rectangle 7"/>
          <p:cNvSpPr>
            <a:spLocks noChangeAspect="1" noChangeArrowheads="1"/>
          </p:cNvSpPr>
          <p:nvPr>
            <p:custDataLst>
              <p:tags r:id="rId18"/>
            </p:custDataLst>
          </p:nvPr>
        </p:nvSpPr>
        <p:spPr bwMode="auto">
          <a:xfrm>
            <a:off x="666750" y="381000"/>
            <a:ext cx="495300" cy="457200"/>
          </a:xfrm>
          <a:prstGeom prst="rect">
            <a:avLst/>
          </a:prstGeom>
          <a:solidFill>
            <a:srgbClr val="C0C0C0">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30728" name="Rectangle 8"/>
          <p:cNvSpPr>
            <a:spLocks noChangeAspect="1" noChangeArrowheads="1"/>
          </p:cNvSpPr>
          <p:nvPr>
            <p:custDataLst>
              <p:tags r:id="rId19"/>
            </p:custDataLst>
          </p:nvPr>
        </p:nvSpPr>
        <p:spPr bwMode="auto">
          <a:xfrm>
            <a:off x="742950" y="685800"/>
            <a:ext cx="628650" cy="381000"/>
          </a:xfrm>
          <a:prstGeom prst="rect">
            <a:avLst/>
          </a:prstGeom>
          <a:solidFill>
            <a:srgbClr val="DDDDDD">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30729" name="Rectangle 9"/>
          <p:cNvSpPr>
            <a:spLocks noChangeAspect="1" noChangeArrowheads="1"/>
          </p:cNvSpPr>
          <p:nvPr>
            <p:custDataLst>
              <p:tags r:id="rId20"/>
            </p:custDataLst>
          </p:nvPr>
        </p:nvSpPr>
        <p:spPr bwMode="auto">
          <a:xfrm>
            <a:off x="285750" y="609600"/>
            <a:ext cx="571500" cy="361950"/>
          </a:xfrm>
          <a:prstGeom prst="rect">
            <a:avLst/>
          </a:prstGeom>
          <a:solidFill>
            <a:srgbClr val="B2B2B2">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4925450" name="Text Box 10"/>
          <p:cNvSpPr txBox="1">
            <a:spLocks noChangeArrowheads="1"/>
          </p:cNvSpPr>
          <p:nvPr>
            <p:custDataLst>
              <p:tags r:id="rId21"/>
            </p:custDataLst>
          </p:nvPr>
        </p:nvSpPr>
        <p:spPr bwMode="auto">
          <a:xfrm rot="16200000">
            <a:off x="8262148" y="5664146"/>
            <a:ext cx="1214437" cy="246187"/>
          </a:xfrm>
          <a:prstGeom prst="rect">
            <a:avLst/>
          </a:prstGeom>
          <a:noFill/>
          <a:ln w="9525">
            <a:noFill/>
            <a:miter lim="800000"/>
            <a:headEnd/>
            <a:tailEnd/>
          </a:ln>
          <a:effectLst/>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defRPr/>
            </a:pPr>
            <a:r>
              <a:rPr lang="en-US" sz="1000" b="0" smtClean="0">
                <a:solidFill>
                  <a:srgbClr val="C0C0C0"/>
                </a:solidFill>
                <a:latin typeface="High Tower Text" charset="0"/>
              </a:rPr>
              <a:t>zdz </a:t>
            </a:r>
            <a:r>
              <a:rPr lang="en-US" sz="1000" b="0" smtClean="0">
                <a:solidFill>
                  <a:srgbClr val="C0C0C0"/>
                </a:solidFill>
                <a:latin typeface="High Tower Text" charset="0"/>
                <a:cs typeface="Arial" charset="0"/>
              </a:rPr>
              <a:t>© mmvii</a:t>
            </a:r>
            <a:endParaRPr lang="en-US" sz="2600" b="0" smtClean="0">
              <a:solidFill>
                <a:srgbClr val="C0C0C0"/>
              </a:solidFill>
              <a:latin typeface="High Tower Text" charset="0"/>
            </a:endParaRPr>
          </a:p>
        </p:txBody>
      </p:sp>
      <p:sp>
        <p:nvSpPr>
          <p:cNvPr id="30731" name="Rectangle 11"/>
          <p:cNvSpPr>
            <a:spLocks noGrp="1" noChangeArrowheads="1"/>
          </p:cNvSpPr>
          <p:nvPr>
            <p:ph type="title"/>
            <p:custDataLst>
              <p:tags r:id="rId22"/>
            </p:custDataLst>
          </p:nvPr>
        </p:nvSpPr>
        <p:spPr bwMode="auto">
          <a:xfrm>
            <a:off x="457200" y="457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33613" r:id="rId1"/>
    <p:sldLayoutId id="2147533614" r:id="rId2"/>
    <p:sldLayoutId id="2147533615" r:id="rId3"/>
    <p:sldLayoutId id="2147533616" r:id="rId4"/>
    <p:sldLayoutId id="2147533617" r:id="rId5"/>
    <p:sldLayoutId id="2147533618" r:id="rId6"/>
    <p:sldLayoutId id="2147533619" r:id="rId7"/>
    <p:sldLayoutId id="2147533620" r:id="rId8"/>
    <p:sldLayoutId id="2147533621" r:id="rId9"/>
    <p:sldLayoutId id="2147533622" r:id="rId10"/>
    <p:sldLayoutId id="2147533623" r:id="rId11"/>
  </p:sldLayoutIdLst>
  <p:hf hdr="0" ftr="0" dt="0"/>
  <p:txStyles>
    <p:titleStyle>
      <a:lvl1pPr algn="l" defTabSz="911225" rtl="0" eaLnBrk="0" fontAlgn="base" hangingPunct="0">
        <a:spcBef>
          <a:spcPct val="0"/>
        </a:spcBef>
        <a:spcAft>
          <a:spcPct val="0"/>
        </a:spcAft>
        <a:defRPr sz="2200">
          <a:solidFill>
            <a:schemeClr val="tx2"/>
          </a:solidFill>
          <a:latin typeface="+mj-lt"/>
          <a:ea typeface="ＭＳ Ｐゴシック" pitchFamily="-65" charset="-128"/>
          <a:cs typeface="ＭＳ Ｐゴシック" pitchFamily="-65" charset="-128"/>
        </a:defRPr>
      </a:lvl1pPr>
      <a:lvl2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2200">
          <a:solidFill>
            <a:schemeClr val="tx2"/>
          </a:solidFill>
          <a:latin typeface="ITC Officina Sans Book" pitchFamily="34" charset="0"/>
        </a:defRPr>
      </a:lvl6pPr>
      <a:lvl7pPr marL="914254" algn="l" defTabSz="912667" rtl="0" eaLnBrk="1" fontAlgn="base" hangingPunct="1">
        <a:spcBef>
          <a:spcPct val="0"/>
        </a:spcBef>
        <a:spcAft>
          <a:spcPct val="0"/>
        </a:spcAft>
        <a:defRPr sz="2200">
          <a:solidFill>
            <a:schemeClr val="tx2"/>
          </a:solidFill>
          <a:latin typeface="ITC Officina Sans Book" pitchFamily="34" charset="0"/>
        </a:defRPr>
      </a:lvl7pPr>
      <a:lvl8pPr marL="1371381" algn="l" defTabSz="912667" rtl="0" eaLnBrk="1" fontAlgn="base" hangingPunct="1">
        <a:spcBef>
          <a:spcPct val="0"/>
        </a:spcBef>
        <a:spcAft>
          <a:spcPct val="0"/>
        </a:spcAft>
        <a:defRPr sz="2200">
          <a:solidFill>
            <a:schemeClr val="tx2"/>
          </a:solidFill>
          <a:latin typeface="ITC Officina Sans Book" pitchFamily="34" charset="0"/>
        </a:defRPr>
      </a:lvl8pPr>
      <a:lvl9pPr marL="1828507" algn="l" defTabSz="912667" rtl="0" eaLnBrk="1" fontAlgn="base" hangingPunct="1">
        <a:spcBef>
          <a:spcPct val="0"/>
        </a:spcBef>
        <a:spcAft>
          <a:spcPct val="0"/>
        </a:spcAft>
        <a:defRPr sz="2200">
          <a:solidFill>
            <a:schemeClr val="tx2"/>
          </a:solidFill>
          <a:latin typeface="ITC Officina Sans Book" pitchFamily="34" charset="0"/>
        </a:defRPr>
      </a:lvl9pPr>
    </p:titleStyle>
    <p:bodyStyle>
      <a:lvl1pPr marL="341313" indent="-341313" algn="l" defTabSz="911225" rtl="0" eaLnBrk="0" fontAlgn="base" hangingPunct="0">
        <a:spcBef>
          <a:spcPct val="20000"/>
        </a:spcBef>
        <a:spcAft>
          <a:spcPct val="0"/>
        </a:spcAft>
        <a:buSzPct val="125000"/>
        <a:buFont typeface="Times New Roman" charset="0"/>
        <a:buChar char="▪"/>
        <a:defRPr sz="3200">
          <a:solidFill>
            <a:schemeClr val="tx1"/>
          </a:solidFill>
          <a:latin typeface="+mn-lt"/>
          <a:ea typeface="ＭＳ Ｐゴシック" pitchFamily="-65" charset="-128"/>
          <a:cs typeface="ＭＳ Ｐゴシック" pitchFamily="-65" charset="-128"/>
        </a:defRPr>
      </a:lvl1pPr>
      <a:lvl2pPr marL="741363" indent="-284163" algn="l" defTabSz="911225" rtl="0" eaLnBrk="0" fontAlgn="base" hangingPunct="0">
        <a:spcBef>
          <a:spcPct val="20000"/>
        </a:spcBef>
        <a:spcAft>
          <a:spcPct val="0"/>
        </a:spcAft>
        <a:buSzPct val="125000"/>
        <a:buFont typeface="Times New Roman" charset="0"/>
        <a:buChar char="▫"/>
        <a:defRPr sz="1600">
          <a:solidFill>
            <a:schemeClr val="tx1"/>
          </a:solidFill>
          <a:latin typeface="+mn-lt"/>
          <a:ea typeface="ＭＳ Ｐゴシック" pitchFamily="-65" charset="-128"/>
        </a:defRPr>
      </a:lvl2pPr>
      <a:lvl3pPr marL="1141413" indent="-228600" algn="l" defTabSz="911225" rtl="0" eaLnBrk="0" fontAlgn="base" hangingPunct="0">
        <a:spcBef>
          <a:spcPct val="20000"/>
        </a:spcBef>
        <a:spcAft>
          <a:spcPct val="0"/>
        </a:spcAft>
        <a:buChar char="•"/>
        <a:defRPr sz="1400">
          <a:solidFill>
            <a:schemeClr val="tx1"/>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1200">
          <a:solidFill>
            <a:schemeClr val="tx1"/>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1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pattFill prst="wdUpDiag">
          <a:fgClr>
            <a:srgbClr val="0099CC"/>
          </a:fgClr>
          <a:bgClr>
            <a:srgbClr val="FFFF00"/>
          </a:bgClr>
        </a:patt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5" tIns="45709" rIns="91415" bIns="45709" numCol="1" anchor="ctr" anchorCtr="0" compatLnSpc="1">
            <a:prstTxWarp prst="textNoShape">
              <a:avLst/>
            </a:prstTxWarp>
          </a:bodyPr>
          <a:lstStyle/>
          <a:p>
            <a:pPr lvl="0"/>
            <a:r>
              <a:rPr lang="en-US"/>
              <a:t>Click to edit Master title style</a:t>
            </a:r>
          </a:p>
        </p:txBody>
      </p:sp>
      <p:sp>
        <p:nvSpPr>
          <p:cNvPr id="43011" name="Rectangle 3"/>
          <p:cNvSpPr>
            <a:spLocks noGrp="1" noChangeArrowheads="1"/>
          </p:cNvSpPr>
          <p:nvPr>
            <p:ph type="body" idx="1"/>
            <p:custDataLst>
              <p:tags r:id="rId14"/>
            </p:custDataLst>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5" tIns="45709" rIns="91415"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04292" name="Rectangle 4"/>
          <p:cNvSpPr>
            <a:spLocks noGrp="1" noChangeArrowheads="1"/>
          </p:cNvSpPr>
          <p:nvPr>
            <p:ph type="dt" sz="half" idx="2"/>
            <p:custDataLst>
              <p:tags r:id="rId15"/>
            </p:custDataLst>
          </p:nvPr>
        </p:nvSpPr>
        <p:spPr bwMode="auto">
          <a:xfrm>
            <a:off x="457200" y="6245225"/>
            <a:ext cx="2133600" cy="476250"/>
          </a:xfrm>
          <a:prstGeom prst="rect">
            <a:avLst/>
          </a:prstGeom>
          <a:noFill/>
          <a:ln w="9525">
            <a:noFill/>
            <a:miter lim="800000"/>
            <a:headEnd/>
            <a:tailEnd/>
          </a:ln>
          <a:effectLst/>
        </p:spPr>
        <p:txBody>
          <a:bodyPr vert="horz" wrap="square" lIns="91415" tIns="45709" rIns="91415" bIns="45709" numCol="1" anchor="t" anchorCtr="0" compatLnSpc="1">
            <a:prstTxWarp prst="textNoShape">
              <a:avLst/>
            </a:prstTxWarp>
          </a:bodyPr>
          <a:lstStyle>
            <a:lvl1pPr eaLnBrk="0" hangingPunct="0">
              <a:defRPr sz="1400" b="0">
                <a:latin typeface="Times New Roman" pitchFamily="-107" charset="0"/>
                <a:ea typeface="ＭＳ Ｐゴシック" pitchFamily="-107" charset="-128"/>
                <a:cs typeface="ＭＳ Ｐゴシック" pitchFamily="-107" charset="-128"/>
              </a:defRPr>
            </a:lvl1pPr>
          </a:lstStyle>
          <a:p>
            <a:pPr>
              <a:defRPr/>
            </a:pPr>
            <a:endParaRPr lang="en-US"/>
          </a:p>
        </p:txBody>
      </p:sp>
      <p:sp>
        <p:nvSpPr>
          <p:cNvPr id="5004293" name="Rectangle 5"/>
          <p:cNvSpPr>
            <a:spLocks noGrp="1" noChangeArrowheads="1"/>
          </p:cNvSpPr>
          <p:nvPr>
            <p:ph type="ftr" sz="quarter" idx="3"/>
            <p:custDataLst>
              <p:tags r:id="rId16"/>
            </p:custDataLst>
          </p:nvPr>
        </p:nvSpPr>
        <p:spPr bwMode="auto">
          <a:xfrm>
            <a:off x="3124200" y="6245225"/>
            <a:ext cx="2895600" cy="476250"/>
          </a:xfrm>
          <a:prstGeom prst="rect">
            <a:avLst/>
          </a:prstGeom>
          <a:noFill/>
          <a:ln w="9525">
            <a:noFill/>
            <a:miter lim="800000"/>
            <a:headEnd/>
            <a:tailEnd/>
          </a:ln>
          <a:effectLst/>
        </p:spPr>
        <p:txBody>
          <a:bodyPr vert="horz" wrap="square" lIns="91415" tIns="45709" rIns="91415" bIns="45709" numCol="1" anchor="t" anchorCtr="0" compatLnSpc="1">
            <a:prstTxWarp prst="textNoShape">
              <a:avLst/>
            </a:prstTxWarp>
          </a:bodyPr>
          <a:lstStyle>
            <a:lvl1pPr algn="ctr" eaLnBrk="0" hangingPunct="0">
              <a:defRPr sz="1400" b="0">
                <a:latin typeface="Times New Roman" pitchFamily="-107" charset="0"/>
                <a:ea typeface="ＭＳ Ｐゴシック" pitchFamily="-107" charset="-128"/>
                <a:cs typeface="ＭＳ Ｐゴシック" pitchFamily="-107" charset="-128"/>
              </a:defRPr>
            </a:lvl1pPr>
          </a:lstStyle>
          <a:p>
            <a:pPr>
              <a:defRPr/>
            </a:pPr>
            <a:endParaRPr lang="en-US"/>
          </a:p>
        </p:txBody>
      </p:sp>
      <p:sp>
        <p:nvSpPr>
          <p:cNvPr id="5004294" name="Rectangle 6"/>
          <p:cNvSpPr>
            <a:spLocks noGrp="1" noChangeArrowheads="1"/>
          </p:cNvSpPr>
          <p:nvPr>
            <p:ph type="sldNum" sz="quarter" idx="4"/>
            <p:custDataLst>
              <p:tags r:id="rId17"/>
            </p:custDataLst>
          </p:nvPr>
        </p:nvSpPr>
        <p:spPr bwMode="auto">
          <a:xfrm>
            <a:off x="6553200" y="6245225"/>
            <a:ext cx="2133600" cy="476250"/>
          </a:xfrm>
          <a:prstGeom prst="rect">
            <a:avLst/>
          </a:prstGeom>
          <a:noFill/>
          <a:ln w="9525">
            <a:noFill/>
            <a:miter lim="800000"/>
            <a:headEnd/>
            <a:tailEnd/>
          </a:ln>
          <a:effectLst/>
        </p:spPr>
        <p:txBody>
          <a:bodyPr vert="horz" wrap="square" lIns="91415" tIns="45709" rIns="91415" bIns="45709" numCol="1" anchor="t" anchorCtr="0" compatLnSpc="1">
            <a:prstTxWarp prst="textNoShape">
              <a:avLst/>
            </a:prstTxWarp>
          </a:bodyPr>
          <a:lstStyle>
            <a:lvl1pPr algn="r" eaLnBrk="0" hangingPunct="0">
              <a:defRPr sz="1400" b="0">
                <a:latin typeface="Times New Roman" charset="0"/>
              </a:defRPr>
            </a:lvl1pPr>
          </a:lstStyle>
          <a:p>
            <a:pPr>
              <a:defRPr/>
            </a:pPr>
            <a:fld id="{256B69DA-1830-C844-90ED-20914FD727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33240" r:id="rId1"/>
    <p:sldLayoutId id="2147533241" r:id="rId2"/>
    <p:sldLayoutId id="2147533242" r:id="rId3"/>
    <p:sldLayoutId id="2147533243" r:id="rId4"/>
    <p:sldLayoutId id="2147533244" r:id="rId5"/>
    <p:sldLayoutId id="2147533245" r:id="rId6"/>
    <p:sldLayoutId id="2147533246" r:id="rId7"/>
    <p:sldLayoutId id="2147533247" r:id="rId8"/>
    <p:sldLayoutId id="2147533248" r:id="rId9"/>
    <p:sldLayoutId id="2147533249" r:id="rId10"/>
    <p:sldLayoutId id="2147533250" r:id="rId11"/>
  </p:sldLayoutIdLst>
  <p:hf hdr="0" ftr="0" dt="0"/>
  <p:txStyles>
    <p:titleStyle>
      <a:lvl1pPr algn="ctr" defTabSz="911225" rtl="0" eaLnBrk="0" fontAlgn="base" hangingPunct="0">
        <a:spcBef>
          <a:spcPct val="0"/>
        </a:spcBef>
        <a:spcAft>
          <a:spcPct val="0"/>
        </a:spcAft>
        <a:defRPr sz="4400">
          <a:solidFill>
            <a:schemeClr val="tx1"/>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4400">
          <a:solidFill>
            <a:schemeClr val="tx1"/>
          </a:solidFill>
          <a:latin typeface="Arial" pitchFamily="-65" charset="0"/>
        </a:defRPr>
      </a:lvl6pPr>
      <a:lvl7pPr marL="914254" algn="ctr" defTabSz="912667" rtl="0" eaLnBrk="1" fontAlgn="base" hangingPunct="1">
        <a:spcBef>
          <a:spcPct val="0"/>
        </a:spcBef>
        <a:spcAft>
          <a:spcPct val="0"/>
        </a:spcAft>
        <a:defRPr sz="4400">
          <a:solidFill>
            <a:schemeClr val="tx1"/>
          </a:solidFill>
          <a:latin typeface="Arial" pitchFamily="-65" charset="0"/>
        </a:defRPr>
      </a:lvl7pPr>
      <a:lvl8pPr marL="1371381" algn="ctr" defTabSz="912667" rtl="0" eaLnBrk="1" fontAlgn="base" hangingPunct="1">
        <a:spcBef>
          <a:spcPct val="0"/>
        </a:spcBef>
        <a:spcAft>
          <a:spcPct val="0"/>
        </a:spcAft>
        <a:defRPr sz="4400">
          <a:solidFill>
            <a:schemeClr val="tx1"/>
          </a:solidFill>
          <a:latin typeface="Arial" pitchFamily="-65" charset="0"/>
        </a:defRPr>
      </a:lvl8pPr>
      <a:lvl9pPr marL="1828507" algn="ctr" defTabSz="912667" rtl="0" eaLnBrk="1" fontAlgn="base" hangingPunct="1">
        <a:spcBef>
          <a:spcPct val="0"/>
        </a:spcBef>
        <a:spcAft>
          <a:spcPct val="0"/>
        </a:spcAft>
        <a:defRPr sz="4400">
          <a:solidFill>
            <a:schemeClr val="tx1"/>
          </a:solidFill>
          <a:latin typeface="Arial" pitchFamily="-65" charset="0"/>
        </a:defRPr>
      </a:lvl9pPr>
    </p:titleStyle>
    <p:bodyStyle>
      <a:lvl1pPr marL="341313" indent="-341313" algn="l" defTabSz="911225" rtl="0" eaLnBrk="0" fontAlgn="base" hangingPunct="0">
        <a:spcBef>
          <a:spcPct val="20000"/>
        </a:spcBef>
        <a:spcAft>
          <a:spcPct val="0"/>
        </a:spcAft>
        <a:buChar char="•"/>
        <a:defRPr sz="3200">
          <a:solidFill>
            <a:srgbClr val="C0C0C0"/>
          </a:solidFill>
          <a:latin typeface="+mn-lt"/>
          <a:ea typeface="ＭＳ Ｐゴシック" pitchFamily="-65" charset="-128"/>
          <a:cs typeface="ＭＳ Ｐゴシック" pitchFamily="-65" charset="-128"/>
        </a:defRPr>
      </a:lvl1pPr>
      <a:lvl2pPr marL="741363" indent="-284163" algn="l" defTabSz="911225" rtl="0" eaLnBrk="0" fontAlgn="base" hangingPunct="0">
        <a:spcBef>
          <a:spcPct val="20000"/>
        </a:spcBef>
        <a:spcAft>
          <a:spcPct val="0"/>
        </a:spcAft>
        <a:buChar char="–"/>
        <a:defRPr sz="2800">
          <a:solidFill>
            <a:srgbClr val="C0C0C0"/>
          </a:solidFill>
          <a:latin typeface="+mn-lt"/>
          <a:ea typeface="ＭＳ Ｐゴシック" pitchFamily="-65" charset="-128"/>
        </a:defRPr>
      </a:lvl2pPr>
      <a:lvl3pPr marL="1141413" indent="-228600" algn="l" defTabSz="911225" rtl="0" eaLnBrk="0" fontAlgn="base" hangingPunct="0">
        <a:spcBef>
          <a:spcPct val="20000"/>
        </a:spcBef>
        <a:spcAft>
          <a:spcPct val="0"/>
        </a:spcAft>
        <a:buChar char="•"/>
        <a:defRPr sz="2400">
          <a:solidFill>
            <a:srgbClr val="C0C0C0"/>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2000">
          <a:solidFill>
            <a:srgbClr val="C0C0C0"/>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2000">
          <a:solidFill>
            <a:srgbClr val="C0C0C0"/>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custDataLst>
              <p:tags r:id="rId13"/>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55299" name="Rectangle 3"/>
          <p:cNvSpPr>
            <a:spLocks noGrp="1" noChangeArrowheads="1"/>
          </p:cNvSpPr>
          <p:nvPr>
            <p:ph type="body" idx="1"/>
            <p:custDataLst>
              <p:tags r:id="rId14"/>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5300" name="Rectangle 4"/>
          <p:cNvSpPr>
            <a:spLocks noChangeArrowheads="1"/>
          </p:cNvSpPr>
          <p:nvPr>
            <p:custDataLst>
              <p:tags r:id="rId15"/>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1" tIns="46026" rIns="92051" bIns="46026"/>
          <a:lstStyle/>
          <a:p>
            <a:pPr algn="ctr" defTabSz="911225" eaLnBrk="0" hangingPunct="0"/>
            <a:r>
              <a:rPr lang="en-US" sz="700" b="0">
                <a:solidFill>
                  <a:schemeClr val="bg1"/>
                </a:solidFill>
              </a:rPr>
              <a:t>Do not reproduce without permission</a:t>
            </a:r>
          </a:p>
        </p:txBody>
      </p:sp>
      <p:sp>
        <p:nvSpPr>
          <p:cNvPr id="55301" name="Rectangle 5"/>
          <p:cNvSpPr>
            <a:spLocks noChangeArrowheads="1"/>
          </p:cNvSpPr>
          <p:nvPr>
            <p:custDataLst>
              <p:tags r:id="rId16"/>
            </p:custDataLst>
          </p:nvPr>
        </p:nvSpPr>
        <p:spPr bwMode="auto">
          <a:xfrm rot="-5400000">
            <a:off x="7635085" y="5463386"/>
            <a:ext cx="2687637"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1" tIns="46026" rIns="92051" bIns="46026"/>
          <a:lstStyle/>
          <a:p>
            <a:pPr defTabSz="911225" eaLnBrk="0" hangingPunct="0"/>
            <a:fld id="{948B8D88-0C79-8843-B3C7-B010950BFCD4}" type="slidenum">
              <a:rPr lang="en-US">
                <a:solidFill>
                  <a:schemeClr val="folHlink"/>
                </a:solidFill>
              </a:rPr>
              <a:pPr defTabSz="911225" eaLnBrk="0" hangingPunct="0"/>
              <a:t>‹#›</a:t>
            </a:fld>
            <a:r>
              <a:rPr lang="en-US">
                <a:solidFill>
                  <a:schemeClr val="folHlink"/>
                </a:solidFill>
              </a:rPr>
              <a:t> Lectures.GersteinLab.org </a:t>
            </a:r>
            <a:r>
              <a:rPr lang="en-US" b="0">
                <a:solidFill>
                  <a:schemeClr val="folHlink"/>
                </a:solidFill>
              </a:rPr>
              <a:t> </a:t>
            </a:r>
            <a:r>
              <a:rPr lang="en-US" sz="900" b="0">
                <a:solidFill>
                  <a:schemeClr val="folHlink"/>
                </a:solidFill>
              </a:rPr>
              <a:t>(c) </a:t>
            </a:r>
          </a:p>
        </p:txBody>
      </p:sp>
    </p:spTree>
  </p:cSld>
  <p:clrMap bg1="lt1" tx1="dk1" bg2="lt2" tx2="dk2" accent1="accent1" accent2="accent2" accent3="accent3" accent4="accent4" accent5="accent5" accent6="accent6" hlink="hlink" folHlink="folHlink"/>
  <p:sldLayoutIdLst>
    <p:sldLayoutId id="2147533251" r:id="rId1"/>
    <p:sldLayoutId id="2147533252" r:id="rId2"/>
    <p:sldLayoutId id="2147533253" r:id="rId3"/>
    <p:sldLayoutId id="2147533254" r:id="rId4"/>
    <p:sldLayoutId id="2147533255" r:id="rId5"/>
    <p:sldLayoutId id="2147533256" r:id="rId6"/>
    <p:sldLayoutId id="2147533257" r:id="rId7"/>
    <p:sldLayoutId id="2147533258" r:id="rId8"/>
    <p:sldLayoutId id="2147533259" r:id="rId9"/>
    <p:sldLayoutId id="2147533260" r:id="rId10"/>
    <p:sldLayoutId id="2147533261" r:id="rId11"/>
  </p:sldLayoutIdLst>
  <p:transition xmlns:p14="http://schemas.microsoft.com/office/powerpoint/2010/main"/>
  <p:txStyles>
    <p:titleStyle>
      <a:lvl1pPr algn="ctr" defTabSz="911225" rtl="0" eaLnBrk="0" fontAlgn="base" hangingPunct="0">
        <a:spcBef>
          <a:spcPct val="0"/>
        </a:spcBef>
        <a:spcAft>
          <a:spcPct val="0"/>
        </a:spcAft>
        <a:defRPr sz="3600" b="1" u="sng">
          <a:solidFill>
            <a:srgbClr val="000099"/>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Symbol" charset="0"/>
        <a:buChar char="à"/>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body" idx="1"/>
            <p:custDataLst>
              <p:tags r:id="rId13"/>
            </p:custDataLst>
          </p:nvPr>
        </p:nvSpPr>
        <p:spPr bwMode="auto">
          <a:xfrm>
            <a:off x="457200" y="1143006"/>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26211" name="Rectangle 3"/>
          <p:cNvSpPr>
            <a:spLocks noGrp="1" noChangeArrowheads="1"/>
          </p:cNvSpPr>
          <p:nvPr>
            <p:ph type="dt" sz="half" idx="2"/>
            <p:custDataLst>
              <p:tags r:id="rId14"/>
            </p:custDataLst>
          </p:nvPr>
        </p:nvSpPr>
        <p:spPr bwMode="auto">
          <a:xfrm>
            <a:off x="457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5726212" name="Rectangle 4"/>
          <p:cNvSpPr>
            <a:spLocks noGrp="1" noChangeArrowheads="1"/>
          </p:cNvSpPr>
          <p:nvPr>
            <p:ph type="ftr" sz="quarter" idx="3"/>
            <p:custDataLst>
              <p:tags r:id="rId15"/>
            </p:custDataLst>
          </p:nvPr>
        </p:nvSpPr>
        <p:spPr bwMode="auto">
          <a:xfrm>
            <a:off x="3124200" y="6245225"/>
            <a:ext cx="2895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ct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5726213" name="Rectangle 5"/>
          <p:cNvSpPr>
            <a:spLocks noGrp="1" noChangeArrowheads="1"/>
          </p:cNvSpPr>
          <p:nvPr>
            <p:ph type="sldNum" sz="quarter" idx="4"/>
            <p:custDataLst>
              <p:tags r:id="rId16"/>
            </p:custDataLst>
          </p:nvPr>
        </p:nvSpPr>
        <p:spPr bwMode="auto">
          <a:xfrm>
            <a:off x="6553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r">
              <a:defRPr sz="1400" b="0"/>
            </a:lvl1pPr>
          </a:lstStyle>
          <a:p>
            <a:pPr>
              <a:defRPr/>
            </a:pPr>
            <a:fld id="{7A7E088A-5A58-4048-9409-7CB52CF5CC46}" type="slidenum">
              <a:rPr lang="en-US"/>
              <a:pPr>
                <a:defRPr/>
              </a:pPr>
              <a:t>‹#›</a:t>
            </a:fld>
            <a:endParaRPr lang="en-US"/>
          </a:p>
        </p:txBody>
      </p:sp>
      <p:sp>
        <p:nvSpPr>
          <p:cNvPr id="5726214" name="Text Box 6"/>
          <p:cNvSpPr txBox="1">
            <a:spLocks noChangeArrowheads="1"/>
          </p:cNvSpPr>
          <p:nvPr>
            <p:custDataLst>
              <p:tags r:id="rId17"/>
            </p:custDataLst>
          </p:nvPr>
        </p:nvSpPr>
        <p:spPr bwMode="auto">
          <a:xfrm>
            <a:off x="8382001" y="6248400"/>
            <a:ext cx="604838" cy="488950"/>
          </a:xfrm>
          <a:prstGeom prst="rect">
            <a:avLst/>
          </a:prstGeom>
          <a:noFill/>
          <a:ln w="9525">
            <a:noFill/>
            <a:miter lim="800000"/>
            <a:headEnd/>
            <a:tailEnd/>
          </a:ln>
          <a:effectLst/>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algn="r" eaLnBrk="1" hangingPunct="1">
              <a:spcBef>
                <a:spcPct val="50000"/>
              </a:spcBef>
              <a:defRPr/>
            </a:pPr>
            <a:fld id="{05832009-EDEC-904B-859A-7EAAD4AC9B98}" type="slidenum">
              <a:rPr lang="en-US" sz="2600" b="0" smtClean="0">
                <a:solidFill>
                  <a:srgbClr val="5F5F5F"/>
                </a:solidFill>
                <a:latin typeface="High Tower Text" charset="0"/>
              </a:rPr>
              <a:pPr algn="r" eaLnBrk="1" hangingPunct="1">
                <a:spcBef>
                  <a:spcPct val="50000"/>
                </a:spcBef>
                <a:defRPr/>
              </a:pPr>
              <a:t>‹#›</a:t>
            </a:fld>
            <a:endParaRPr lang="en-US" sz="2600" b="0" smtClean="0">
              <a:solidFill>
                <a:srgbClr val="5F5F5F"/>
              </a:solidFill>
              <a:latin typeface="High Tower Text" charset="0"/>
            </a:endParaRPr>
          </a:p>
        </p:txBody>
      </p:sp>
      <p:sp>
        <p:nvSpPr>
          <p:cNvPr id="56327" name="Rectangle 7"/>
          <p:cNvSpPr>
            <a:spLocks noChangeAspect="1" noChangeArrowheads="1"/>
          </p:cNvSpPr>
          <p:nvPr>
            <p:custDataLst>
              <p:tags r:id="rId18"/>
            </p:custDataLst>
          </p:nvPr>
        </p:nvSpPr>
        <p:spPr bwMode="auto">
          <a:xfrm>
            <a:off x="666750" y="381000"/>
            <a:ext cx="495300" cy="457200"/>
          </a:xfrm>
          <a:prstGeom prst="rect">
            <a:avLst/>
          </a:prstGeom>
          <a:solidFill>
            <a:srgbClr val="C0C0C0">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56328" name="Rectangle 8"/>
          <p:cNvSpPr>
            <a:spLocks noChangeAspect="1" noChangeArrowheads="1"/>
          </p:cNvSpPr>
          <p:nvPr>
            <p:custDataLst>
              <p:tags r:id="rId19"/>
            </p:custDataLst>
          </p:nvPr>
        </p:nvSpPr>
        <p:spPr bwMode="auto">
          <a:xfrm>
            <a:off x="742950" y="685800"/>
            <a:ext cx="628650" cy="381000"/>
          </a:xfrm>
          <a:prstGeom prst="rect">
            <a:avLst/>
          </a:prstGeom>
          <a:solidFill>
            <a:srgbClr val="DDDDDD">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56329" name="Rectangle 9"/>
          <p:cNvSpPr>
            <a:spLocks noChangeAspect="1" noChangeArrowheads="1"/>
          </p:cNvSpPr>
          <p:nvPr>
            <p:custDataLst>
              <p:tags r:id="rId20"/>
            </p:custDataLst>
          </p:nvPr>
        </p:nvSpPr>
        <p:spPr bwMode="auto">
          <a:xfrm>
            <a:off x="285750" y="609600"/>
            <a:ext cx="571500" cy="361950"/>
          </a:xfrm>
          <a:prstGeom prst="rect">
            <a:avLst/>
          </a:prstGeom>
          <a:solidFill>
            <a:srgbClr val="B2B2B2">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56330" name="Rectangle 10"/>
          <p:cNvSpPr>
            <a:spLocks noGrp="1" noChangeArrowheads="1"/>
          </p:cNvSpPr>
          <p:nvPr>
            <p:ph type="title"/>
            <p:custDataLst>
              <p:tags r:id="rId21"/>
            </p:custDataLst>
          </p:nvPr>
        </p:nvSpPr>
        <p:spPr bwMode="auto">
          <a:xfrm>
            <a:off x="457200" y="457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33262" r:id="rId1"/>
    <p:sldLayoutId id="2147533263" r:id="rId2"/>
    <p:sldLayoutId id="2147533264" r:id="rId3"/>
    <p:sldLayoutId id="2147533265" r:id="rId4"/>
    <p:sldLayoutId id="2147533266" r:id="rId5"/>
    <p:sldLayoutId id="2147533267" r:id="rId6"/>
    <p:sldLayoutId id="2147533268" r:id="rId7"/>
    <p:sldLayoutId id="2147533269" r:id="rId8"/>
    <p:sldLayoutId id="2147533270" r:id="rId9"/>
    <p:sldLayoutId id="2147533271" r:id="rId10"/>
    <p:sldLayoutId id="2147533272" r:id="rId11"/>
  </p:sldLayoutIdLst>
  <p:hf hdr="0" ftr="0" dt="0"/>
  <p:txStyles>
    <p:titleStyle>
      <a:lvl1pPr algn="l" defTabSz="911225" rtl="0" eaLnBrk="0" fontAlgn="base" hangingPunct="0">
        <a:spcBef>
          <a:spcPct val="0"/>
        </a:spcBef>
        <a:spcAft>
          <a:spcPct val="0"/>
        </a:spcAft>
        <a:defRPr sz="2200">
          <a:solidFill>
            <a:schemeClr val="tx2"/>
          </a:solidFill>
          <a:latin typeface="+mj-lt"/>
          <a:ea typeface="ＭＳ Ｐゴシック" pitchFamily="-65" charset="-128"/>
          <a:cs typeface="ＭＳ Ｐゴシック" pitchFamily="-65" charset="-128"/>
        </a:defRPr>
      </a:lvl1pPr>
      <a:lvl2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2200">
          <a:solidFill>
            <a:schemeClr val="tx2"/>
          </a:solidFill>
          <a:latin typeface="ITC Officina Sans Book" pitchFamily="34" charset="0"/>
        </a:defRPr>
      </a:lvl6pPr>
      <a:lvl7pPr marL="914254" algn="l" defTabSz="912667" rtl="0" eaLnBrk="1" fontAlgn="base" hangingPunct="1">
        <a:spcBef>
          <a:spcPct val="0"/>
        </a:spcBef>
        <a:spcAft>
          <a:spcPct val="0"/>
        </a:spcAft>
        <a:defRPr sz="2200">
          <a:solidFill>
            <a:schemeClr val="tx2"/>
          </a:solidFill>
          <a:latin typeface="ITC Officina Sans Book" pitchFamily="34" charset="0"/>
        </a:defRPr>
      </a:lvl7pPr>
      <a:lvl8pPr marL="1371381" algn="l" defTabSz="912667" rtl="0" eaLnBrk="1" fontAlgn="base" hangingPunct="1">
        <a:spcBef>
          <a:spcPct val="0"/>
        </a:spcBef>
        <a:spcAft>
          <a:spcPct val="0"/>
        </a:spcAft>
        <a:defRPr sz="2200">
          <a:solidFill>
            <a:schemeClr val="tx2"/>
          </a:solidFill>
          <a:latin typeface="ITC Officina Sans Book" pitchFamily="34" charset="0"/>
        </a:defRPr>
      </a:lvl8pPr>
      <a:lvl9pPr marL="1828507" algn="l" defTabSz="912667" rtl="0" eaLnBrk="1" fontAlgn="base" hangingPunct="1">
        <a:spcBef>
          <a:spcPct val="0"/>
        </a:spcBef>
        <a:spcAft>
          <a:spcPct val="0"/>
        </a:spcAft>
        <a:defRPr sz="2200">
          <a:solidFill>
            <a:schemeClr val="tx2"/>
          </a:solidFill>
          <a:latin typeface="ITC Officina Sans Book" pitchFamily="34" charset="0"/>
        </a:defRPr>
      </a:lvl9pPr>
    </p:titleStyle>
    <p:bodyStyle>
      <a:lvl1pPr marL="341313" indent="-341313" algn="l" defTabSz="911225" rtl="0" eaLnBrk="0" fontAlgn="base" hangingPunct="0">
        <a:spcBef>
          <a:spcPct val="20000"/>
        </a:spcBef>
        <a:spcAft>
          <a:spcPct val="0"/>
        </a:spcAft>
        <a:buSzPct val="125000"/>
        <a:buFont typeface="Times New Roman" charset="0"/>
        <a:buChar char="▪"/>
        <a:defRPr sz="3200">
          <a:solidFill>
            <a:schemeClr val="tx1"/>
          </a:solidFill>
          <a:latin typeface="+mn-lt"/>
          <a:ea typeface="ＭＳ Ｐゴシック" pitchFamily="-65" charset="-128"/>
          <a:cs typeface="ＭＳ Ｐゴシック" pitchFamily="-65" charset="-128"/>
        </a:defRPr>
      </a:lvl1pPr>
      <a:lvl2pPr marL="741363" indent="-284163" algn="l" defTabSz="911225" rtl="0" eaLnBrk="0" fontAlgn="base" hangingPunct="0">
        <a:spcBef>
          <a:spcPct val="20000"/>
        </a:spcBef>
        <a:spcAft>
          <a:spcPct val="0"/>
        </a:spcAft>
        <a:buSzPct val="125000"/>
        <a:buFont typeface="Times New Roman" charset="0"/>
        <a:buChar char="▫"/>
        <a:defRPr sz="1600">
          <a:solidFill>
            <a:schemeClr val="tx1"/>
          </a:solidFill>
          <a:latin typeface="+mn-lt"/>
          <a:ea typeface="ＭＳ Ｐゴシック" pitchFamily="-65" charset="-128"/>
        </a:defRPr>
      </a:lvl2pPr>
      <a:lvl3pPr marL="1141413" indent="-228600" algn="l" defTabSz="911225" rtl="0" eaLnBrk="0" fontAlgn="base" hangingPunct="0">
        <a:spcBef>
          <a:spcPct val="20000"/>
        </a:spcBef>
        <a:spcAft>
          <a:spcPct val="0"/>
        </a:spcAft>
        <a:buChar char="•"/>
        <a:defRPr sz="1400">
          <a:solidFill>
            <a:schemeClr val="tx1"/>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1200">
          <a:solidFill>
            <a:schemeClr val="tx1"/>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1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8610" name="Object 2"/>
          <p:cNvGraphicFramePr>
            <a:graphicFrameLocks noChangeAspect="1"/>
          </p:cNvGraphicFramePr>
          <p:nvPr>
            <p:custDataLst>
              <p:tags r:id="rId14"/>
            </p:custDataLst>
          </p:nvPr>
        </p:nvGraphicFramePr>
        <p:xfrm>
          <a:off x="8385179" y="6096000"/>
          <a:ext cx="606425" cy="609600"/>
        </p:xfrm>
        <a:graphic>
          <a:graphicData uri="http://schemas.openxmlformats.org/presentationml/2006/ole">
            <mc:AlternateContent xmlns:mc="http://schemas.openxmlformats.org/markup-compatibility/2006">
              <mc:Choice xmlns:v="urn:schemas-microsoft-com:vml" Requires="v">
                <p:oleObj spid="_x0000_s68715" name="Image" r:id="rId25" imgW="2222222" imgH="2234921" progId="">
                  <p:embed/>
                </p:oleObj>
              </mc:Choice>
              <mc:Fallback>
                <p:oleObj name="Image" r:id="rId25" imgW="2222222" imgH="2234921" progId="">
                  <p:embed/>
                  <p:pic>
                    <p:nvPicPr>
                      <p:cNvPr id="0" name="Object 2"/>
                      <p:cNvPicPr>
                        <a:picLocks noChangeAspect="1" noChangeArrowheads="1"/>
                      </p:cNvPicPr>
                      <p:nvPr/>
                    </p:nvPicPr>
                    <p:blipFill>
                      <a:blip r:embed="rId26">
                        <a:lum bright="40000" contrast="-40000"/>
                        <a:extLst>
                          <a:ext uri="{28A0092B-C50C-407E-A947-70E740481C1C}">
                            <a14:useLocalDpi xmlns:a14="http://schemas.microsoft.com/office/drawing/2010/main" val="0"/>
                          </a:ext>
                        </a:extLst>
                      </a:blip>
                      <a:srcRect/>
                      <a:stretch>
                        <a:fillRect/>
                      </a:stretch>
                    </p:blipFill>
                    <p:spPr bwMode="auto">
                      <a:xfrm>
                        <a:off x="8385179" y="6096000"/>
                        <a:ext cx="606425" cy="6096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8611" name="Rectangle 3"/>
          <p:cNvSpPr>
            <a:spLocks noGrp="1" noChangeArrowheads="1"/>
          </p:cNvSpPr>
          <p:nvPr>
            <p:ph type="body" idx="1"/>
            <p:custDataLst>
              <p:tags r:id="rId15"/>
            </p:custDataLst>
          </p:nvPr>
        </p:nvSpPr>
        <p:spPr bwMode="auto">
          <a:xfrm>
            <a:off x="457200" y="1143006"/>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7828" name="Rectangle 4"/>
          <p:cNvSpPr>
            <a:spLocks noGrp="1" noChangeArrowheads="1"/>
          </p:cNvSpPr>
          <p:nvPr>
            <p:ph type="dt" sz="half" idx="2"/>
            <p:custDataLst>
              <p:tags r:id="rId16"/>
            </p:custDataLst>
          </p:nvPr>
        </p:nvSpPr>
        <p:spPr bwMode="auto">
          <a:xfrm>
            <a:off x="457200" y="6245225"/>
            <a:ext cx="2133600" cy="476250"/>
          </a:xfrm>
          <a:prstGeom prst="rect">
            <a:avLst/>
          </a:prstGeom>
          <a:noFill/>
          <a:ln w="9525">
            <a:noFill/>
            <a:miter lim="800000"/>
            <a:headEnd/>
            <a:tailEnd/>
          </a:ln>
        </p:spPr>
        <p:txBody>
          <a:bodyPr vert="horz" wrap="square" lIns="91405" tIns="45703" rIns="91405" bIns="45703" numCol="1" anchor="t" anchorCtr="0" compatLnSpc="1">
            <a:prstTxWarp prst="textNoShape">
              <a:avLst/>
            </a:prstTxWarp>
          </a:bodyPr>
          <a:lstStyle>
            <a:lvl1pP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77829" name="Rectangle 5"/>
          <p:cNvSpPr>
            <a:spLocks noGrp="1" noChangeArrowheads="1"/>
          </p:cNvSpPr>
          <p:nvPr>
            <p:ph type="ftr" sz="quarter" idx="3"/>
            <p:custDataLst>
              <p:tags r:id="rId17"/>
            </p:custDataLst>
          </p:nvPr>
        </p:nvSpPr>
        <p:spPr bwMode="auto">
          <a:xfrm>
            <a:off x="3124200" y="6245225"/>
            <a:ext cx="2895600" cy="476250"/>
          </a:xfrm>
          <a:prstGeom prst="rect">
            <a:avLst/>
          </a:prstGeom>
          <a:noFill/>
          <a:ln w="9525">
            <a:noFill/>
            <a:miter lim="800000"/>
            <a:headEnd/>
            <a:tailEnd/>
          </a:ln>
        </p:spPr>
        <p:txBody>
          <a:bodyPr vert="horz" wrap="square" lIns="91405" tIns="45703" rIns="91405" bIns="45703" numCol="1" anchor="t" anchorCtr="0" compatLnSpc="1">
            <a:prstTxWarp prst="textNoShape">
              <a:avLst/>
            </a:prstTxWarp>
          </a:bodyPr>
          <a:lstStyle>
            <a:lvl1pPr algn="ct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77830" name="Rectangle 6"/>
          <p:cNvSpPr>
            <a:spLocks noGrp="1" noChangeArrowheads="1"/>
          </p:cNvSpPr>
          <p:nvPr>
            <p:ph type="sldNum" sz="quarter" idx="4"/>
            <p:custDataLst>
              <p:tags r:id="rId18"/>
            </p:custDataLst>
          </p:nvPr>
        </p:nvSpPr>
        <p:spPr bwMode="auto">
          <a:xfrm>
            <a:off x="6553200" y="6245225"/>
            <a:ext cx="2133600" cy="476250"/>
          </a:xfrm>
          <a:prstGeom prst="rect">
            <a:avLst/>
          </a:prstGeom>
          <a:noFill/>
          <a:ln w="9525">
            <a:noFill/>
            <a:miter lim="800000"/>
            <a:headEnd/>
            <a:tailEnd/>
          </a:ln>
        </p:spPr>
        <p:txBody>
          <a:bodyPr vert="horz" wrap="square" lIns="91405" tIns="45703" rIns="91405" bIns="45703" numCol="1" anchor="t" anchorCtr="0" compatLnSpc="1">
            <a:prstTxWarp prst="textNoShape">
              <a:avLst/>
            </a:prstTxWarp>
          </a:bodyPr>
          <a:lstStyle>
            <a:lvl1pPr algn="r">
              <a:defRPr sz="1400" b="0"/>
            </a:lvl1pPr>
          </a:lstStyle>
          <a:p>
            <a:pPr>
              <a:defRPr/>
            </a:pPr>
            <a:fld id="{85C1CDC6-EA22-D54B-BC92-9733F2705E31}" type="slidenum">
              <a:rPr lang="en-US"/>
              <a:pPr>
                <a:defRPr/>
              </a:pPr>
              <a:t>‹#›</a:t>
            </a:fld>
            <a:endParaRPr lang="en-US"/>
          </a:p>
        </p:txBody>
      </p:sp>
      <p:sp>
        <p:nvSpPr>
          <p:cNvPr id="77831" name="Text Box 7"/>
          <p:cNvSpPr txBox="1">
            <a:spLocks noChangeArrowheads="1"/>
          </p:cNvSpPr>
          <p:nvPr>
            <p:custDataLst>
              <p:tags r:id="rId19"/>
            </p:custDataLst>
          </p:nvPr>
        </p:nvSpPr>
        <p:spPr bwMode="auto">
          <a:xfrm>
            <a:off x="8305801" y="6096000"/>
            <a:ext cx="604838" cy="431800"/>
          </a:xfrm>
          <a:prstGeom prst="rect">
            <a:avLst/>
          </a:prstGeom>
          <a:noFill/>
          <a:ln w="9525">
            <a:noFill/>
            <a:miter lim="800000"/>
            <a:headEnd/>
            <a:tailEnd/>
          </a:ln>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algn="r" eaLnBrk="1" hangingPunct="1">
              <a:spcBef>
                <a:spcPct val="50000"/>
              </a:spcBef>
              <a:defRPr/>
            </a:pPr>
            <a:fld id="{D9FEEA6A-373E-F049-951A-D151BAD5643C}" type="slidenum">
              <a:rPr lang="en-US" sz="2200" b="0" smtClean="0">
                <a:solidFill>
                  <a:srgbClr val="5F5F5F"/>
                </a:solidFill>
                <a:latin typeface="Times New Roman" charset="0"/>
              </a:rPr>
              <a:pPr algn="r" eaLnBrk="1" hangingPunct="1">
                <a:spcBef>
                  <a:spcPct val="50000"/>
                </a:spcBef>
                <a:defRPr/>
              </a:pPr>
              <a:t>‹#›</a:t>
            </a:fld>
            <a:endParaRPr lang="en-US" sz="2200" b="0" smtClean="0">
              <a:solidFill>
                <a:srgbClr val="5F5F5F"/>
              </a:solidFill>
              <a:latin typeface="Times New Roman" charset="0"/>
            </a:endParaRPr>
          </a:p>
        </p:txBody>
      </p:sp>
      <p:sp>
        <p:nvSpPr>
          <p:cNvPr id="68616" name="Rectangle 8"/>
          <p:cNvSpPr>
            <a:spLocks noChangeAspect="1" noChangeArrowheads="1"/>
          </p:cNvSpPr>
          <p:nvPr>
            <p:custDataLst>
              <p:tags r:id="rId20"/>
            </p:custDataLst>
          </p:nvPr>
        </p:nvSpPr>
        <p:spPr bwMode="auto">
          <a:xfrm>
            <a:off x="666750" y="381000"/>
            <a:ext cx="495300" cy="457200"/>
          </a:xfrm>
          <a:prstGeom prst="rect">
            <a:avLst/>
          </a:prstGeom>
          <a:solidFill>
            <a:srgbClr val="C0C0C0">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5" tIns="45709" rIns="91415" bIns="45709" anchor="ctr"/>
          <a:lstStyle/>
          <a:p>
            <a:pPr defTabSz="911225"/>
            <a:endParaRPr lang="en-US" sz="1800" b="0"/>
          </a:p>
        </p:txBody>
      </p:sp>
      <p:sp>
        <p:nvSpPr>
          <p:cNvPr id="68617" name="Rectangle 9"/>
          <p:cNvSpPr>
            <a:spLocks noChangeAspect="1" noChangeArrowheads="1"/>
          </p:cNvSpPr>
          <p:nvPr>
            <p:custDataLst>
              <p:tags r:id="rId21"/>
            </p:custDataLst>
          </p:nvPr>
        </p:nvSpPr>
        <p:spPr bwMode="auto">
          <a:xfrm>
            <a:off x="742950" y="685800"/>
            <a:ext cx="628650" cy="381000"/>
          </a:xfrm>
          <a:prstGeom prst="rect">
            <a:avLst/>
          </a:prstGeom>
          <a:solidFill>
            <a:srgbClr val="DDDDDD">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5" tIns="45709" rIns="91415" bIns="45709" anchor="ctr"/>
          <a:lstStyle/>
          <a:p>
            <a:pPr defTabSz="911225"/>
            <a:endParaRPr lang="en-US" sz="1800" b="0"/>
          </a:p>
        </p:txBody>
      </p:sp>
      <p:sp>
        <p:nvSpPr>
          <p:cNvPr id="68618" name="Rectangle 10"/>
          <p:cNvSpPr>
            <a:spLocks noChangeAspect="1" noChangeArrowheads="1"/>
          </p:cNvSpPr>
          <p:nvPr>
            <p:custDataLst>
              <p:tags r:id="rId22"/>
            </p:custDataLst>
          </p:nvPr>
        </p:nvSpPr>
        <p:spPr bwMode="auto">
          <a:xfrm>
            <a:off x="285750" y="609600"/>
            <a:ext cx="571500" cy="361950"/>
          </a:xfrm>
          <a:prstGeom prst="rect">
            <a:avLst/>
          </a:prstGeom>
          <a:solidFill>
            <a:srgbClr val="B2B2B2">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5" tIns="45709" rIns="91415" bIns="45709" anchor="ctr"/>
          <a:lstStyle/>
          <a:p>
            <a:pPr defTabSz="911225"/>
            <a:endParaRPr lang="en-US" sz="1800" b="0"/>
          </a:p>
        </p:txBody>
      </p:sp>
      <p:sp>
        <p:nvSpPr>
          <p:cNvPr id="77835" name="Text Box 11"/>
          <p:cNvSpPr txBox="1">
            <a:spLocks noChangeArrowheads="1"/>
          </p:cNvSpPr>
          <p:nvPr>
            <p:custDataLst>
              <p:tags r:id="rId23"/>
            </p:custDataLst>
          </p:nvPr>
        </p:nvSpPr>
        <p:spPr bwMode="auto">
          <a:xfrm rot="16200000">
            <a:off x="8262148" y="5289496"/>
            <a:ext cx="1214437" cy="246187"/>
          </a:xfrm>
          <a:prstGeom prst="rect">
            <a:avLst/>
          </a:prstGeom>
          <a:noFill/>
          <a:ln w="9525">
            <a:noFill/>
            <a:miter lim="800000"/>
            <a:headEnd/>
            <a:tailEnd/>
          </a:ln>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defRPr/>
            </a:pPr>
            <a:r>
              <a:rPr lang="en-US" sz="1000" b="0" smtClean="0">
                <a:solidFill>
                  <a:srgbClr val="C0C0C0"/>
                </a:solidFill>
                <a:latin typeface="Times New Roman" charset="0"/>
              </a:rPr>
              <a:t>zdz </a:t>
            </a:r>
            <a:r>
              <a:rPr lang="en-US" sz="1000" b="0" smtClean="0">
                <a:solidFill>
                  <a:srgbClr val="C0C0C0"/>
                </a:solidFill>
                <a:latin typeface="Times New Roman" charset="0"/>
                <a:cs typeface="Arial" charset="0"/>
              </a:rPr>
              <a:t>© mmvii</a:t>
            </a:r>
            <a:endParaRPr lang="en-US" sz="2600" b="0" smtClean="0">
              <a:solidFill>
                <a:srgbClr val="C0C0C0"/>
              </a:solidFill>
              <a:latin typeface="Times New Roman" charset="0"/>
            </a:endParaRPr>
          </a:p>
        </p:txBody>
      </p:sp>
      <p:sp>
        <p:nvSpPr>
          <p:cNvPr id="68620" name="Rectangle 12"/>
          <p:cNvSpPr>
            <a:spLocks noGrp="1" noChangeArrowheads="1"/>
          </p:cNvSpPr>
          <p:nvPr>
            <p:ph type="title"/>
            <p:custDataLst>
              <p:tags r:id="rId24"/>
            </p:custDataLst>
          </p:nvPr>
        </p:nvSpPr>
        <p:spPr bwMode="auto">
          <a:xfrm>
            <a:off x="457200" y="457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33273" r:id="rId1"/>
    <p:sldLayoutId id="2147533274" r:id="rId2"/>
    <p:sldLayoutId id="2147533275" r:id="rId3"/>
    <p:sldLayoutId id="2147533276" r:id="rId4"/>
    <p:sldLayoutId id="2147533277" r:id="rId5"/>
    <p:sldLayoutId id="2147533278" r:id="rId6"/>
    <p:sldLayoutId id="2147533279" r:id="rId7"/>
    <p:sldLayoutId id="2147533280" r:id="rId8"/>
    <p:sldLayoutId id="2147533281" r:id="rId9"/>
    <p:sldLayoutId id="2147533282" r:id="rId10"/>
    <p:sldLayoutId id="2147533283" r:id="rId11"/>
  </p:sldLayoutIdLst>
  <p:timing>
    <p:tnLst>
      <p:par>
        <p:cTn xmlns:p14="http://schemas.microsoft.com/office/powerpoint/2010/main" id="1" dur="indefinite" restart="never" nodeType="tmRoot"/>
      </p:par>
    </p:tnLst>
  </p:timing>
  <p:hf hdr="0" ftr="0" dt="0"/>
  <p:txStyles>
    <p:titleStyle>
      <a:lvl1pPr algn="l" defTabSz="911225" rtl="0" eaLnBrk="0" fontAlgn="base" hangingPunct="0">
        <a:spcBef>
          <a:spcPct val="0"/>
        </a:spcBef>
        <a:spcAft>
          <a:spcPct val="0"/>
        </a:spcAft>
        <a:defRPr sz="2000">
          <a:solidFill>
            <a:schemeClr val="tx2"/>
          </a:solidFill>
          <a:latin typeface="+mj-lt"/>
          <a:ea typeface="+mj-ea"/>
          <a:cs typeface="+mj-cs"/>
        </a:defRPr>
      </a:lvl1pPr>
      <a:lvl2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6pPr>
      <a:lvl7pPr marL="914254"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7pPr>
      <a:lvl8pPr marL="1371381"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8pPr>
      <a:lvl9pPr marL="1828507"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9pPr>
    </p:titleStyle>
    <p:bodyStyle>
      <a:lvl1pPr marL="341313" indent="-341313" algn="l" defTabSz="911225" rtl="0" eaLnBrk="0" fontAlgn="base" hangingPunct="0">
        <a:spcBef>
          <a:spcPct val="20000"/>
        </a:spcBef>
        <a:spcAft>
          <a:spcPct val="0"/>
        </a:spcAft>
        <a:buSzPct val="125000"/>
        <a:buFont typeface="Times New Roman" charset="0"/>
        <a:buChar char="▪"/>
        <a:defRPr sz="1600">
          <a:solidFill>
            <a:schemeClr val="tx1"/>
          </a:solidFill>
          <a:latin typeface="+mn-lt"/>
          <a:ea typeface="+mn-ea"/>
          <a:cs typeface="+mn-cs"/>
        </a:defRPr>
      </a:lvl1pPr>
      <a:lvl2pPr marL="741363" indent="-284163" algn="l" defTabSz="911225" rtl="0" eaLnBrk="0" fontAlgn="base" hangingPunct="0">
        <a:spcBef>
          <a:spcPct val="20000"/>
        </a:spcBef>
        <a:spcAft>
          <a:spcPct val="0"/>
        </a:spcAft>
        <a:buSzPct val="125000"/>
        <a:buFont typeface="Times New Roman" charset="0"/>
        <a:buChar char="▫"/>
        <a:defRPr sz="1400">
          <a:solidFill>
            <a:schemeClr val="tx1"/>
          </a:solidFill>
          <a:latin typeface="+mn-lt"/>
          <a:ea typeface="+mn-ea"/>
        </a:defRPr>
      </a:lvl2pPr>
      <a:lvl3pPr marL="1141413" indent="-228600" algn="l" defTabSz="911225" rtl="0" eaLnBrk="0" fontAlgn="base" hangingPunct="0">
        <a:spcBef>
          <a:spcPct val="20000"/>
        </a:spcBef>
        <a:spcAft>
          <a:spcPct val="0"/>
        </a:spcAft>
        <a:buChar char="•"/>
        <a:defRPr sz="1200">
          <a:solidFill>
            <a:schemeClr val="tx1"/>
          </a:solidFill>
          <a:latin typeface="+mn-lt"/>
          <a:ea typeface="+mn-ea"/>
        </a:defRPr>
      </a:lvl3pPr>
      <a:lvl4pPr marL="1598613" indent="-227013" algn="l" defTabSz="911225" rtl="0" eaLnBrk="0" fontAlgn="base" hangingPunct="0">
        <a:spcBef>
          <a:spcPct val="20000"/>
        </a:spcBef>
        <a:spcAft>
          <a:spcPct val="0"/>
        </a:spcAft>
        <a:buChar char="–"/>
        <a:defRPr sz="1000">
          <a:solidFill>
            <a:schemeClr val="tx1"/>
          </a:solidFill>
          <a:latin typeface="+mn-lt"/>
          <a:ea typeface="+mn-ea"/>
        </a:defRPr>
      </a:lvl4pPr>
      <a:lvl5pPr marL="2055813" indent="-227013" algn="l" defTabSz="911225" rtl="0" eaLnBrk="0" fontAlgn="base" hangingPunct="0">
        <a:spcBef>
          <a:spcPct val="20000"/>
        </a:spcBef>
        <a:spcAft>
          <a:spcPct val="0"/>
        </a:spcAft>
        <a:buChar char="»"/>
        <a:defRPr sz="800">
          <a:solidFill>
            <a:schemeClr val="tx1"/>
          </a:solidFill>
          <a:latin typeface="+mn-lt"/>
          <a:ea typeface="+mn-ea"/>
        </a:defRPr>
      </a:lvl5pPr>
      <a:lvl6pPr marL="2514198" indent="-228563" algn="l" defTabSz="912667" rtl="0" eaLnBrk="1" fontAlgn="base" hangingPunct="1">
        <a:spcBef>
          <a:spcPct val="20000"/>
        </a:spcBef>
        <a:spcAft>
          <a:spcPct val="0"/>
        </a:spcAft>
        <a:buChar char="»"/>
        <a:defRPr sz="800">
          <a:solidFill>
            <a:schemeClr val="tx1"/>
          </a:solidFill>
          <a:latin typeface="+mn-lt"/>
          <a:ea typeface="+mn-ea"/>
        </a:defRPr>
      </a:lvl6pPr>
      <a:lvl7pPr marL="2971325" indent="-228563" algn="l" defTabSz="912667" rtl="0" eaLnBrk="1" fontAlgn="base" hangingPunct="1">
        <a:spcBef>
          <a:spcPct val="20000"/>
        </a:spcBef>
        <a:spcAft>
          <a:spcPct val="0"/>
        </a:spcAft>
        <a:buChar char="»"/>
        <a:defRPr sz="800">
          <a:solidFill>
            <a:schemeClr val="tx1"/>
          </a:solidFill>
          <a:latin typeface="+mn-lt"/>
          <a:ea typeface="+mn-ea"/>
        </a:defRPr>
      </a:lvl7pPr>
      <a:lvl8pPr marL="3428451" indent="-228563" algn="l" defTabSz="912667" rtl="0" eaLnBrk="1" fontAlgn="base" hangingPunct="1">
        <a:spcBef>
          <a:spcPct val="20000"/>
        </a:spcBef>
        <a:spcAft>
          <a:spcPct val="0"/>
        </a:spcAft>
        <a:buChar char="»"/>
        <a:defRPr sz="800">
          <a:solidFill>
            <a:schemeClr val="tx1"/>
          </a:solidFill>
          <a:latin typeface="+mn-lt"/>
          <a:ea typeface="+mn-ea"/>
        </a:defRPr>
      </a:lvl8pPr>
      <a:lvl9pPr marL="3885578" indent="-228563" algn="l" defTabSz="912667" rtl="0" eaLnBrk="1" fontAlgn="base" hangingPunct="1">
        <a:spcBef>
          <a:spcPct val="20000"/>
        </a:spcBef>
        <a:spcAft>
          <a:spcPct val="0"/>
        </a:spcAft>
        <a:buChar char="»"/>
        <a:defRPr sz="8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0898" name="Rectangle 5"/>
          <p:cNvSpPr>
            <a:spLocks noGrp="1" noChangeArrowheads="1"/>
          </p:cNvSpPr>
          <p:nvPr>
            <p:ph type="title"/>
            <p:custDataLst>
              <p:tags r:id="rId3"/>
            </p:custDataLst>
          </p:nvPr>
        </p:nvSpPr>
        <p:spPr bwMode="auto">
          <a:xfrm>
            <a:off x="122238" y="234950"/>
            <a:ext cx="87931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t>Click to edit Master title style</a:t>
            </a:r>
          </a:p>
        </p:txBody>
      </p:sp>
      <p:sp>
        <p:nvSpPr>
          <p:cNvPr id="80899" name="Rectangle 6"/>
          <p:cNvSpPr>
            <a:spLocks noGrp="1" noChangeArrowheads="1"/>
          </p:cNvSpPr>
          <p:nvPr>
            <p:ph type="body" idx="1"/>
            <p:custDataLst>
              <p:tags r:id="rId4"/>
            </p:custDataLst>
          </p:nvPr>
        </p:nvSpPr>
        <p:spPr bwMode="auto">
          <a:xfrm>
            <a:off x="125413" y="1298577"/>
            <a:ext cx="8793162"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doc id"/>
          <p:cNvSpPr>
            <a:spLocks noGrp="1" noChangeArrowheads="1"/>
          </p:cNvSpPr>
          <p:nvPr>
            <p:ph type="ftr" sz="quarter" idx="3"/>
            <p:custDataLst>
              <p:tags r:id="rId5"/>
            </p:custDataLst>
          </p:nvPr>
        </p:nvSpPr>
        <p:spPr bwMode="auto">
          <a:xfrm>
            <a:off x="8915400" y="36521"/>
            <a:ext cx="0" cy="123111"/>
          </a:xfrm>
          <a:prstGeom prst="rect">
            <a:avLst/>
          </a:prstGeom>
          <a:ln>
            <a:miter lim="800000"/>
            <a:headEnd/>
            <a:tailEnd/>
          </a:ln>
        </p:spPr>
        <p:txBody>
          <a:bodyPr vert="horz" wrap="none" lIns="0" tIns="0" rIns="0" bIns="0" numCol="1" anchor="t" anchorCtr="0" compatLnSpc="1">
            <a:prstTxWarp prst="textNoShape">
              <a:avLst/>
            </a:prstTxWarp>
            <a:spAutoFit/>
          </a:bodyPr>
          <a:lstStyle>
            <a:lvl1pPr algn="r">
              <a:defRPr sz="800" b="0">
                <a:solidFill>
                  <a:srgbClr val="000000"/>
                </a:solidFill>
                <a:latin typeface="Arial" pitchFamily="-107" charset="0"/>
                <a:ea typeface="ＭＳ Ｐゴシック" pitchFamily="-107" charset="-128"/>
                <a:cs typeface="ＭＳ Ｐゴシック" pitchFamily="-107" charset="-128"/>
              </a:defRPr>
            </a:lvl1pPr>
          </a:lstStyle>
          <a:p>
            <a:pPr>
              <a:defRPr/>
            </a:pPr>
            <a:endParaRPr lang="de-DE"/>
          </a:p>
        </p:txBody>
      </p:sp>
    </p:spTree>
  </p:cSld>
  <p:clrMap bg1="lt1" tx1="dk1" bg2="lt2" tx2="dk2" accent1="accent1" accent2="accent2" accent3="accent3" accent4="accent4" accent5="accent5" accent6="accent6" hlink="hlink" folHlink="folHlink"/>
  <p:sldLayoutIdLst>
    <p:sldLayoutId id="2147533624" r:id="rId1"/>
  </p:sldLayoutIdLst>
  <p:hf hdr="0" dt="0"/>
  <p:txStyles>
    <p:titleStyle>
      <a:lvl1pPr algn="l" defTabSz="911225" rtl="0" eaLnBrk="0" fontAlgn="base" hangingPunct="0">
        <a:spcBef>
          <a:spcPct val="0"/>
        </a:spcBef>
        <a:spcAft>
          <a:spcPct val="0"/>
        </a:spcAft>
        <a:defRPr sz="1900" b="1">
          <a:solidFill>
            <a:schemeClr val="tx2"/>
          </a:solidFill>
          <a:latin typeface="Arial" pitchFamily="-65" charset="0"/>
          <a:ea typeface="+mj-ea"/>
          <a:cs typeface="+mj-cs"/>
        </a:defRPr>
      </a:lvl1pPr>
      <a:lvl2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1900" b="1">
          <a:solidFill>
            <a:schemeClr val="tx2"/>
          </a:solidFill>
          <a:latin typeface="Arial" pitchFamily="-65" charset="0"/>
        </a:defRPr>
      </a:lvl6pPr>
      <a:lvl7pPr marL="914254" algn="l" defTabSz="912667" rtl="0" eaLnBrk="1" fontAlgn="base" hangingPunct="1">
        <a:spcBef>
          <a:spcPct val="0"/>
        </a:spcBef>
        <a:spcAft>
          <a:spcPct val="0"/>
        </a:spcAft>
        <a:defRPr sz="1900" b="1">
          <a:solidFill>
            <a:schemeClr val="tx2"/>
          </a:solidFill>
          <a:latin typeface="Arial" pitchFamily="-65" charset="0"/>
        </a:defRPr>
      </a:lvl7pPr>
      <a:lvl8pPr marL="1371381" algn="l" defTabSz="912667" rtl="0" eaLnBrk="1" fontAlgn="base" hangingPunct="1">
        <a:spcBef>
          <a:spcPct val="0"/>
        </a:spcBef>
        <a:spcAft>
          <a:spcPct val="0"/>
        </a:spcAft>
        <a:defRPr sz="1900" b="1">
          <a:solidFill>
            <a:schemeClr val="tx2"/>
          </a:solidFill>
          <a:latin typeface="Arial" pitchFamily="-65" charset="0"/>
        </a:defRPr>
      </a:lvl8pPr>
      <a:lvl9pPr marL="1828507" algn="l" defTabSz="912667" rtl="0" eaLnBrk="1" fontAlgn="base" hangingPunct="1">
        <a:spcBef>
          <a:spcPct val="0"/>
        </a:spcBef>
        <a:spcAft>
          <a:spcPct val="0"/>
        </a:spcAft>
        <a:defRPr sz="1900" b="1">
          <a:solidFill>
            <a:schemeClr val="tx2"/>
          </a:solidFill>
          <a:latin typeface="Arial" pitchFamily="-65" charset="0"/>
        </a:defRPr>
      </a:lvl9pPr>
    </p:titleStyle>
    <p:bodyStyle>
      <a:lvl1pPr marL="341313" indent="-341313" algn="l" defTabSz="911225" rtl="0" eaLnBrk="0" fontAlgn="base" hangingPunct="0">
        <a:spcBef>
          <a:spcPct val="0"/>
        </a:spcBef>
        <a:spcAft>
          <a:spcPct val="0"/>
        </a:spcAft>
        <a:buSzPct val="120000"/>
        <a:buChar char="•"/>
        <a:defRPr sz="1600">
          <a:solidFill>
            <a:schemeClr val="tx1"/>
          </a:solidFill>
          <a:latin typeface="Arial" pitchFamily="-65" charset="0"/>
          <a:ea typeface="+mn-ea"/>
          <a:cs typeface="+mn-cs"/>
        </a:defRPr>
      </a:lvl1pPr>
      <a:lvl2pPr marL="146050" indent="-144463" algn="l" defTabSz="911225" rtl="0" eaLnBrk="0" fontAlgn="base" hangingPunct="0">
        <a:spcBef>
          <a:spcPct val="0"/>
        </a:spcBef>
        <a:spcAft>
          <a:spcPct val="0"/>
        </a:spcAft>
        <a:buSzPct val="120000"/>
        <a:buChar char="•"/>
        <a:defRPr sz="1600">
          <a:solidFill>
            <a:schemeClr val="tx1"/>
          </a:solidFill>
          <a:latin typeface="Arial" pitchFamily="-65" charset="0"/>
          <a:ea typeface="+mn-ea"/>
        </a:defRPr>
      </a:lvl2pPr>
      <a:lvl3pPr marL="300038" indent="-150813" algn="l" defTabSz="911225" rtl="0" eaLnBrk="0" fontAlgn="base" hangingPunct="0">
        <a:spcBef>
          <a:spcPct val="0"/>
        </a:spcBef>
        <a:spcAft>
          <a:spcPct val="0"/>
        </a:spcAft>
        <a:buChar char="–"/>
        <a:defRPr sz="1600">
          <a:solidFill>
            <a:schemeClr val="tx1"/>
          </a:solidFill>
          <a:latin typeface="Arial" pitchFamily="-65" charset="0"/>
          <a:ea typeface="+mn-ea"/>
        </a:defRPr>
      </a:lvl3pPr>
      <a:lvl4pPr marL="439738" indent="-136525" algn="l" defTabSz="911225" rtl="0" eaLnBrk="0" fontAlgn="base" hangingPunct="0">
        <a:spcBef>
          <a:spcPct val="0"/>
        </a:spcBef>
        <a:spcAft>
          <a:spcPct val="0"/>
        </a:spcAft>
        <a:buSzPct val="89000"/>
        <a:buChar char="•"/>
        <a:defRPr sz="1600">
          <a:solidFill>
            <a:schemeClr val="tx1"/>
          </a:solidFill>
          <a:latin typeface="Arial" pitchFamily="-65" charset="0"/>
          <a:ea typeface="+mn-ea"/>
        </a:defRPr>
      </a:lvl4pPr>
      <a:lvl5pPr marL="592138" indent="-149225" algn="l" defTabSz="911225" rtl="0" eaLnBrk="0" fontAlgn="base" hangingPunct="0">
        <a:spcBef>
          <a:spcPct val="0"/>
        </a:spcBef>
        <a:spcAft>
          <a:spcPct val="0"/>
        </a:spcAft>
        <a:buSzPct val="75000"/>
        <a:buChar char="–"/>
        <a:defRPr sz="1600">
          <a:solidFill>
            <a:schemeClr val="tx1"/>
          </a:solidFill>
          <a:latin typeface="Arial" pitchFamily="-65" charset="0"/>
          <a:ea typeface="+mn-ea"/>
        </a:defRPr>
      </a:lvl5pPr>
      <a:lvl6pPr marL="1050757" indent="-150789" algn="l" defTabSz="912667" rtl="0" eaLnBrk="1" fontAlgn="base" hangingPunct="1">
        <a:spcBef>
          <a:spcPct val="0"/>
        </a:spcBef>
        <a:spcAft>
          <a:spcPct val="0"/>
        </a:spcAft>
        <a:buSzPct val="75000"/>
        <a:buChar char="–"/>
        <a:defRPr sz="1600">
          <a:solidFill>
            <a:schemeClr val="tx1"/>
          </a:solidFill>
          <a:latin typeface="+mn-lt"/>
          <a:ea typeface="+mn-ea"/>
        </a:defRPr>
      </a:lvl6pPr>
      <a:lvl7pPr marL="1507884" indent="-150789" algn="l" defTabSz="912667" rtl="0" eaLnBrk="1" fontAlgn="base" hangingPunct="1">
        <a:spcBef>
          <a:spcPct val="0"/>
        </a:spcBef>
        <a:spcAft>
          <a:spcPct val="0"/>
        </a:spcAft>
        <a:buSzPct val="75000"/>
        <a:buChar char="–"/>
        <a:defRPr sz="1600">
          <a:solidFill>
            <a:schemeClr val="tx1"/>
          </a:solidFill>
          <a:latin typeface="+mn-lt"/>
          <a:ea typeface="+mn-ea"/>
        </a:defRPr>
      </a:lvl7pPr>
      <a:lvl8pPr marL="1965011" indent="-150789" algn="l" defTabSz="912667" rtl="0" eaLnBrk="1" fontAlgn="base" hangingPunct="1">
        <a:spcBef>
          <a:spcPct val="0"/>
        </a:spcBef>
        <a:spcAft>
          <a:spcPct val="0"/>
        </a:spcAft>
        <a:buSzPct val="75000"/>
        <a:buChar char="–"/>
        <a:defRPr sz="1600">
          <a:solidFill>
            <a:schemeClr val="tx1"/>
          </a:solidFill>
          <a:latin typeface="+mn-lt"/>
          <a:ea typeface="+mn-ea"/>
        </a:defRPr>
      </a:lvl8pPr>
      <a:lvl9pPr marL="2422137" indent="-150789" algn="l" defTabSz="912667" rtl="0" eaLnBrk="1" fontAlgn="base" hangingPunct="1">
        <a:spcBef>
          <a:spcPct val="0"/>
        </a:spcBef>
        <a:spcAft>
          <a:spcPct val="0"/>
        </a:spcAft>
        <a:buSzPct val="75000"/>
        <a:buChar char="–"/>
        <a:defRPr sz="16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1890" name="Rectangle 2"/>
          <p:cNvSpPr>
            <a:spLocks noGrp="1" noChangeArrowheads="1"/>
          </p:cNvSpPr>
          <p:nvPr>
            <p:ph type="title"/>
            <p:custDataLst>
              <p:tags r:id="rId3"/>
            </p:custDataLst>
          </p:nvPr>
        </p:nvSpPr>
        <p:spPr bwMode="auto">
          <a:xfrm>
            <a:off x="457200" y="381000"/>
            <a:ext cx="8229600" cy="1371600"/>
          </a:xfrm>
          <a:prstGeom prst="rect">
            <a:avLst/>
          </a:prstGeom>
          <a:noFill/>
          <a:ln w="9525">
            <a:noFill/>
            <a:miter lim="800000"/>
            <a:headEnd/>
            <a:tailEnd/>
          </a:ln>
          <a:effectLst/>
        </p:spPr>
        <p:txBody>
          <a:bodyPr vert="horz" wrap="square" lIns="91425" tIns="45713" rIns="91425" bIns="45713" numCol="1" anchor="ctr" anchorCtr="0" compatLnSpc="1">
            <a:prstTxWarp prst="textNoShape">
              <a:avLst/>
            </a:prstTxWarp>
          </a:bodyPr>
          <a:lstStyle/>
          <a:p>
            <a:pPr lvl="0"/>
            <a:r>
              <a:rPr lang="en-US" smtClean="0"/>
              <a:t>Click to edit Master title style</a:t>
            </a:r>
            <a:endParaRPr lang="en-US"/>
          </a:p>
        </p:txBody>
      </p:sp>
      <p:sp>
        <p:nvSpPr>
          <p:cNvPr id="421891" name="Rectangle 3"/>
          <p:cNvSpPr>
            <a:spLocks noGrp="1" noChangeArrowheads="1"/>
          </p:cNvSpPr>
          <p:nvPr>
            <p:ph type="body" idx="1"/>
            <p:custDataLst>
              <p:tags r:id="rId4"/>
            </p:custDataLst>
          </p:nvPr>
        </p:nvSpPr>
        <p:spPr bwMode="auto">
          <a:xfrm>
            <a:off x="457200" y="1981200"/>
            <a:ext cx="8229600" cy="411480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quarter" idx="2"/>
            <p:custDataLst>
              <p:tags r:id="rId5"/>
            </p:custDataLst>
          </p:nvPr>
        </p:nvSpPr>
        <p:spPr bwMode="auto">
          <a:xfrm>
            <a:off x="457200" y="6245225"/>
            <a:ext cx="2133600" cy="47625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400" b="0">
                <a:effectLst>
                  <a:outerShdw blurRad="38100" dist="38100" dir="2700000" algn="tl">
                    <a:srgbClr val="000000"/>
                  </a:outerShdw>
                </a:effectLst>
              </a:defRPr>
            </a:lvl1pPr>
          </a:lstStyle>
          <a:p>
            <a:pPr>
              <a:defRPr/>
            </a:pPr>
            <a:fld id="{F85AEA89-055F-0649-8900-95565ACFDCAB}" type="datetime1">
              <a:rPr lang="en-US"/>
              <a:pPr>
                <a:defRPr/>
              </a:pPr>
              <a:t>10/3/15</a:t>
            </a:fld>
            <a:endParaRPr lang="en-US"/>
          </a:p>
        </p:txBody>
      </p:sp>
      <p:sp>
        <p:nvSpPr>
          <p:cNvPr id="8" name="Rectangle 5"/>
          <p:cNvSpPr>
            <a:spLocks noGrp="1" noChangeArrowheads="1"/>
          </p:cNvSpPr>
          <p:nvPr>
            <p:ph type="ftr" sz="quarter" idx="3"/>
            <p:custDataLst>
              <p:tags r:id="rId6"/>
            </p:custDataLst>
          </p:nvPr>
        </p:nvSpPr>
        <p:spPr bwMode="auto">
          <a:xfrm>
            <a:off x="3124200" y="6245225"/>
            <a:ext cx="2895600" cy="47625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lgn="ctr">
              <a:defRPr sz="1400" b="0">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1pPr>
          </a:lstStyle>
          <a:p>
            <a:pPr>
              <a:defRPr/>
            </a:pPr>
            <a:endParaRPr lang="en-US"/>
          </a:p>
        </p:txBody>
      </p:sp>
      <p:sp>
        <p:nvSpPr>
          <p:cNvPr id="9" name="Rectangle 6"/>
          <p:cNvSpPr>
            <a:spLocks noGrp="1" noChangeArrowheads="1"/>
          </p:cNvSpPr>
          <p:nvPr>
            <p:ph type="sldNum" sz="quarter" idx="4"/>
            <p:custDataLst>
              <p:tags r:id="rId7"/>
            </p:custDataLst>
          </p:nvPr>
        </p:nvSpPr>
        <p:spPr bwMode="auto">
          <a:xfrm>
            <a:off x="6553200" y="6245225"/>
            <a:ext cx="2133600" cy="47625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lgn="r">
              <a:defRPr sz="1400" b="0">
                <a:effectLst>
                  <a:outerShdw blurRad="38100" dist="38100" dir="2700000" algn="tl">
                    <a:srgbClr val="000000"/>
                  </a:outerShdw>
                </a:effectLst>
              </a:defRPr>
            </a:lvl1pPr>
          </a:lstStyle>
          <a:p>
            <a:pPr>
              <a:defRPr/>
            </a:pPr>
            <a:fld id="{F2C54645-19C3-A643-AD29-1C81BC8C5A9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533284"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6pPr>
      <a:lvl7pPr marL="914254"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7pPr>
      <a:lvl8pPr marL="1371381"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8pPr>
      <a:lvl9pPr marL="1828507"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9pPr>
    </p:titleStyle>
    <p:bodyStyle>
      <a:lvl1pPr marL="341313" indent="-341313" algn="l" rtl="0" eaLnBrk="0" fontAlgn="base" hangingPunct="0">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1pPr>
      <a:lvl2pPr marL="741363" indent="-284163" algn="l" rtl="0" eaLnBrk="0" fontAlgn="base" hangingPunct="0">
        <a:spcBef>
          <a:spcPct val="20000"/>
        </a:spcBef>
        <a:spcAft>
          <a:spcPct val="0"/>
        </a:spcAft>
        <a:buClr>
          <a:schemeClr val="folHlink"/>
        </a:buClr>
        <a:buSzPct val="65000"/>
        <a:buFont typeface="Wingdings" charset="0"/>
        <a:buChar char="n"/>
        <a:defRPr sz="28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2pPr>
      <a:lvl3pPr marL="1141413" indent="-227013" algn="l" rtl="0" eaLnBrk="0" fontAlgn="base" hangingPunct="0">
        <a:spcBef>
          <a:spcPct val="20000"/>
        </a:spcBef>
        <a:spcAft>
          <a:spcPct val="0"/>
        </a:spcAft>
        <a:buClr>
          <a:schemeClr val="hlink"/>
        </a:buClr>
        <a:buSzPct val="65000"/>
        <a:buFont typeface="Wingdings" charset="0"/>
        <a:buChar char="n"/>
        <a:defRPr sz="24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3pPr>
      <a:lvl4pPr marL="1598613" indent="-227013" algn="l" rtl="0" eaLnBrk="0" fontAlgn="base" hangingPunct="0">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4pPr>
      <a:lvl5pPr marL="2055813" indent="-227013" algn="l" rtl="0" eaLnBrk="0" fontAlgn="base" hangingPunct="0">
        <a:spcBef>
          <a:spcPct val="20000"/>
        </a:spcBef>
        <a:spcAft>
          <a:spcPct val="0"/>
        </a:spcAft>
        <a:buClr>
          <a:schemeClr val="hlink"/>
        </a:buClr>
        <a:buSzPct val="65000"/>
        <a:buFont typeface="Wingdings" charset="0"/>
        <a:buChar char="n"/>
        <a:defRPr sz="20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5pPr>
      <a:lvl6pPr marL="2514198"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6pPr>
      <a:lvl7pPr marL="2971325"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7pPr>
      <a:lvl8pPr marL="3428451"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8pPr>
      <a:lvl9pPr marL="3885578"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custDataLst>
              <p:tags r:id="rId10"/>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84995" name="Rectangle 3"/>
          <p:cNvSpPr>
            <a:spLocks noGrp="1" noChangeArrowheads="1"/>
          </p:cNvSpPr>
          <p:nvPr>
            <p:ph type="body" idx="1"/>
            <p:custDataLst>
              <p:tags r:id="rId11"/>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533625" r:id="rId1"/>
    <p:sldLayoutId id="2147533626" r:id="rId2"/>
    <p:sldLayoutId id="2147533627" r:id="rId3"/>
    <p:sldLayoutId id="2147533628" r:id="rId4"/>
    <p:sldLayoutId id="2147533629" r:id="rId5"/>
    <p:sldLayoutId id="2147533630" r:id="rId6"/>
    <p:sldLayoutId id="2147533631" r:id="rId7"/>
    <p:sldLayoutId id="2147533632" r:id="rId8"/>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Arial" pitchFamily="-109" charset="0"/>
          <a:ea typeface="+mj-ea"/>
          <a:cs typeface="+mj-cs"/>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Arial" pitchFamily="-109" charset="0"/>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Arial" pitchFamily="-109" charset="0"/>
          <a:ea typeface="+mn-ea"/>
        </a:defRPr>
      </a:lvl2pPr>
      <a:lvl3pPr marL="912813" indent="-227013" algn="l" rtl="0" eaLnBrk="0" fontAlgn="base" hangingPunct="0">
        <a:spcBef>
          <a:spcPct val="20000"/>
        </a:spcBef>
        <a:spcAft>
          <a:spcPct val="0"/>
        </a:spcAft>
        <a:buChar char="•"/>
        <a:defRPr sz="2000">
          <a:solidFill>
            <a:schemeClr val="tx1"/>
          </a:solidFill>
          <a:latin typeface="Arial" pitchFamily="-109" charset="0"/>
          <a:ea typeface="+mn-ea"/>
        </a:defRPr>
      </a:lvl3pPr>
      <a:lvl4pPr marL="1260475" indent="-231775" algn="l" rtl="0" eaLnBrk="0" fontAlgn="base" hangingPunct="0">
        <a:spcBef>
          <a:spcPct val="20000"/>
        </a:spcBef>
        <a:spcAft>
          <a:spcPct val="0"/>
        </a:spcAft>
        <a:buChar char="–"/>
        <a:defRPr sz="2000">
          <a:solidFill>
            <a:schemeClr val="tx1"/>
          </a:solidFill>
          <a:latin typeface="Arial" pitchFamily="-109" charset="0"/>
          <a:ea typeface="+mn-ea"/>
        </a:defRPr>
      </a:lvl4pPr>
      <a:lvl5pPr marL="1598613" indent="-222250" algn="l" rtl="0" eaLnBrk="0" fontAlgn="base" hangingPunct="0">
        <a:spcBef>
          <a:spcPct val="20000"/>
        </a:spcBef>
        <a:spcAft>
          <a:spcPct val="0"/>
        </a:spcAft>
        <a:buChar char="»"/>
        <a:defRPr sz="2000">
          <a:solidFill>
            <a:schemeClr val="tx1"/>
          </a:solidFill>
          <a:latin typeface="Arial" pitchFamily="-109" charset="0"/>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custDataLst>
              <p:tags r:id="rId15"/>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custDataLst>
              <p:tags r:id="rId16"/>
            </p:custDataLst>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7"/>
            </p:custDataLst>
          </p:nvPr>
        </p:nvSpPr>
        <p:spPr>
          <a:xfrm>
            <a:off x="457200" y="6356358"/>
            <a:ext cx="2133600" cy="365125"/>
          </a:xfrm>
          <a:prstGeom prst="rect">
            <a:avLst/>
          </a:prstGeom>
        </p:spPr>
        <p:txBody>
          <a:bodyPr vert="horz" wrap="square" lIns="91440" tIns="45720" rIns="91440" bIns="45720" numCol="1" anchor="ctr" anchorCtr="0" compatLnSpc="1">
            <a:prstTxWarp prst="textNoShape">
              <a:avLst/>
            </a:prstTxWarp>
          </a:bodyPr>
          <a:lstStyle>
            <a:lvl1pPr>
              <a:defRPr>
                <a:solidFill>
                  <a:srgbClr val="898989"/>
                </a:solidFill>
              </a:defRPr>
            </a:lvl1pPr>
          </a:lstStyle>
          <a:p>
            <a:pPr>
              <a:defRPr/>
            </a:pPr>
            <a:fld id="{1E831652-4F5E-5E4D-953D-893934A8DBA8}" type="datetime1">
              <a:rPr lang="en-US"/>
              <a:pPr>
                <a:defRPr/>
              </a:pPr>
              <a:t>10/3/15</a:t>
            </a:fld>
            <a:endParaRPr lang="en-US"/>
          </a:p>
        </p:txBody>
      </p:sp>
      <p:sp>
        <p:nvSpPr>
          <p:cNvPr id="5" name="Footer Placeholder 4"/>
          <p:cNvSpPr>
            <a:spLocks noGrp="1"/>
          </p:cNvSpPr>
          <p:nvPr>
            <p:ph type="ftr" sz="quarter" idx="3"/>
            <p:custDataLst>
              <p:tags r:id="rId18"/>
            </p:custDataLst>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110" charset="0"/>
                <a:ea typeface="ＭＳ Ｐゴシック" pitchFamily="-110" charset="-128"/>
                <a:cs typeface="ＭＳ Ｐゴシック" pitchFamily="-110" charset="-128"/>
              </a:defRPr>
            </a:lvl1pPr>
          </a:lstStyle>
          <a:p>
            <a:pPr>
              <a:defRPr/>
            </a:pPr>
            <a:endParaRPr lang="en-US"/>
          </a:p>
        </p:txBody>
      </p:sp>
      <p:sp>
        <p:nvSpPr>
          <p:cNvPr id="6" name="Slide Number Placeholder 5"/>
          <p:cNvSpPr>
            <a:spLocks noGrp="1"/>
          </p:cNvSpPr>
          <p:nvPr>
            <p:ph type="sldNum" sz="quarter" idx="4"/>
            <p:custDataLst>
              <p:tags r:id="rId19"/>
            </p:custDataLst>
          </p:nvPr>
        </p:nvSpPr>
        <p:spPr>
          <a:xfrm>
            <a:off x="6553200" y="635635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a:solidFill>
                  <a:srgbClr val="898989"/>
                </a:solidFill>
              </a:defRPr>
            </a:lvl1pPr>
          </a:lstStyle>
          <a:p>
            <a:pPr>
              <a:defRPr/>
            </a:pPr>
            <a:fld id="{B05E0D74-280B-AB4C-ACBD-8437DF841E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33112" r:id="rId1"/>
    <p:sldLayoutId id="2147533113" r:id="rId2"/>
    <p:sldLayoutId id="2147533114" r:id="rId3"/>
    <p:sldLayoutId id="2147533115" r:id="rId4"/>
    <p:sldLayoutId id="2147533116" r:id="rId5"/>
    <p:sldLayoutId id="2147533117" r:id="rId6"/>
    <p:sldLayoutId id="2147533118" r:id="rId7"/>
    <p:sldLayoutId id="2147533119" r:id="rId8"/>
    <p:sldLayoutId id="2147533120" r:id="rId9"/>
    <p:sldLayoutId id="2147533121" r:id="rId10"/>
    <p:sldLayoutId id="2147533122" r:id="rId11"/>
    <p:sldLayoutId id="2147533606" r:id="rId12"/>
    <p:sldLayoutId id="2147533607" r:id="rId1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72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custDataLst>
              <p:tags r:id="rId14"/>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94211" name="Rectangle 3"/>
          <p:cNvSpPr>
            <a:spLocks noGrp="1" noChangeArrowheads="1"/>
          </p:cNvSpPr>
          <p:nvPr>
            <p:ph type="body" idx="1"/>
            <p:custDataLst>
              <p:tags r:id="rId15"/>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4068" name="Rectangle 4"/>
          <p:cNvSpPr>
            <a:spLocks noGrp="1" noChangeArrowheads="1"/>
          </p:cNvSpPr>
          <p:nvPr>
            <p:ph type="sldNum" sz="quarter" idx="4"/>
            <p:custDataLst>
              <p:tags r:id="rId16"/>
            </p:custDataLst>
          </p:nvPr>
        </p:nvSpPr>
        <p:spPr bwMode="auto">
          <a:xfrm rot="16200000">
            <a:off x="6838954"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chemeClr val="bg1"/>
                </a:solidFill>
                <a:latin typeface="Arial" charset="0"/>
                <a:ea typeface="ＭＳ Ｐゴシック" charset="-128"/>
                <a:cs typeface="ＭＳ Ｐゴシック" charset="-128"/>
              </a:defRPr>
            </a:lvl1pPr>
          </a:lstStyle>
          <a:p>
            <a:pPr>
              <a:defRPr/>
            </a:pPr>
            <a:fld id="{45B59388-2B06-8749-B587-B0A5B3E8B41A}" type="slidenum">
              <a:rPr lang="en-US"/>
              <a:pPr>
                <a:defRPr/>
              </a:pPr>
              <a:t>‹#›</a:t>
            </a:fld>
            <a:r>
              <a:rPr lang="en-US"/>
              <a:t>   (c) Mark Gerstein, 2002, Yale, bioinfo.mbb.yale.edu</a:t>
            </a:r>
          </a:p>
        </p:txBody>
      </p:sp>
      <p:sp>
        <p:nvSpPr>
          <p:cNvPr id="94213" name="Rectangle 5"/>
          <p:cNvSpPr>
            <a:spLocks noChangeArrowheads="1"/>
          </p:cNvSpPr>
          <p:nvPr>
            <p:custDataLst>
              <p:tags r:id="rId17"/>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7" name="Rectangle 6"/>
          <p:cNvSpPr>
            <a:spLocks noChangeArrowheads="1"/>
          </p:cNvSpPr>
          <p:nvPr>
            <p:custDataLst>
              <p:tags r:id="rId18"/>
            </p:custDataLst>
          </p:nvPr>
        </p:nvSpPr>
        <p:spPr bwMode="auto">
          <a:xfrm rot="16200000">
            <a:off x="73985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250AE3AE-44BA-2F4F-801A-5A75E8834FED}"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633" r:id="rId1"/>
    <p:sldLayoutId id="2147533634" r:id="rId2"/>
    <p:sldLayoutId id="2147533635" r:id="rId3"/>
    <p:sldLayoutId id="2147533636" r:id="rId4"/>
    <p:sldLayoutId id="2147533637" r:id="rId5"/>
    <p:sldLayoutId id="2147533638" r:id="rId6"/>
    <p:sldLayoutId id="2147533639" r:id="rId7"/>
    <p:sldLayoutId id="2147533640" r:id="rId8"/>
    <p:sldLayoutId id="2147533641" r:id="rId9"/>
    <p:sldLayoutId id="2147533285" r:id="rId10"/>
    <p:sldLayoutId id="2147533286" r:id="rId11"/>
    <p:sldLayoutId id="2147533287" r:id="rId12"/>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2pPr>
      <a:lvl3pPr marL="912813" indent="-227013" algn="l"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260475" indent="-231775"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598613" indent="-22225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05707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514198"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2971325"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42845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custDataLst>
              <p:tags r:id="rId13"/>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ltLang="zh-TW"/>
              <a:t>Click to edit Master title style</a:t>
            </a:r>
          </a:p>
        </p:txBody>
      </p:sp>
      <p:sp>
        <p:nvSpPr>
          <p:cNvPr id="98307" name="Rectangle 3"/>
          <p:cNvSpPr>
            <a:spLocks noGrp="1" noChangeArrowheads="1"/>
          </p:cNvSpPr>
          <p:nvPr>
            <p:ph type="body" idx="1"/>
            <p:custDataLst>
              <p:tags r:id="rId14"/>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344068" name="Rectangle 4"/>
          <p:cNvSpPr>
            <a:spLocks noGrp="1" noChangeArrowheads="1"/>
          </p:cNvSpPr>
          <p:nvPr>
            <p:ph type="sldNum" sz="quarter" idx="4"/>
            <p:custDataLst>
              <p:tags r:id="rId15"/>
            </p:custDataLst>
          </p:nvPr>
        </p:nvSpPr>
        <p:spPr bwMode="auto">
          <a:xfrm rot="16200000">
            <a:off x="6838954"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chemeClr val="bg1"/>
                </a:solidFill>
                <a:latin typeface="Arial" charset="0"/>
                <a:ea typeface="ＭＳ Ｐゴシック" charset="-128"/>
                <a:cs typeface="ＭＳ Ｐゴシック" charset="-128"/>
              </a:defRPr>
            </a:lvl1pPr>
          </a:lstStyle>
          <a:p>
            <a:pPr>
              <a:defRPr/>
            </a:pPr>
            <a:fld id="{7147F522-7FD6-7141-88BD-3B04D7D3F66E}" type="slidenum">
              <a:rPr lang="zh-TW" altLang="en-US"/>
              <a:pPr>
                <a:defRPr/>
              </a:pPr>
              <a:t>‹#›</a:t>
            </a:fld>
            <a:r>
              <a:rPr lang="en-US" altLang="zh-TW"/>
              <a:t>   (c) Mark Gerstein, 2002, Yale, bioinfo.mbb.yale.edu</a:t>
            </a:r>
          </a:p>
        </p:txBody>
      </p:sp>
      <p:sp>
        <p:nvSpPr>
          <p:cNvPr id="98309" name="Rectangle 5"/>
          <p:cNvSpPr>
            <a:spLocks noChangeArrowheads="1"/>
          </p:cNvSpPr>
          <p:nvPr>
            <p:custDataLst>
              <p:tags r:id="rId16"/>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7" name="Rectangle 6"/>
          <p:cNvSpPr>
            <a:spLocks noChangeArrowheads="1"/>
          </p:cNvSpPr>
          <p:nvPr>
            <p:custDataLst>
              <p:tags r:id="rId17"/>
            </p:custDataLst>
          </p:nvPr>
        </p:nvSpPr>
        <p:spPr bwMode="auto">
          <a:xfrm rot="16200000">
            <a:off x="73985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9933A686-71AA-D44F-ACC9-5B5C32D5A636}"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288" r:id="rId1"/>
    <p:sldLayoutId id="2147533289" r:id="rId2"/>
    <p:sldLayoutId id="2147533290" r:id="rId3"/>
    <p:sldLayoutId id="2147533291" r:id="rId4"/>
    <p:sldLayoutId id="2147533292" r:id="rId5"/>
    <p:sldLayoutId id="2147533293" r:id="rId6"/>
    <p:sldLayoutId id="2147533294" r:id="rId7"/>
    <p:sldLayoutId id="2147533295" r:id="rId8"/>
    <p:sldLayoutId id="2147533296" r:id="rId9"/>
    <p:sldLayoutId id="2147533297" r:id="rId10"/>
    <p:sldLayoutId id="2147533298" r:id="rId11"/>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mj-lt"/>
          <a:ea typeface="+mj-ea"/>
          <a:cs typeface="+mj-cs"/>
        </a:defRPr>
      </a:lvl1pPr>
      <a:lvl2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5pPr>
      <a:lvl6pPr marL="45712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6pPr>
      <a:lvl7pPr marL="914254"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7pPr>
      <a:lvl8pPr marL="1371381"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8pPr>
      <a:lvl9pPr marL="182850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mn-lt"/>
          <a:ea typeface="+mn-ea"/>
        </a:defRPr>
      </a:lvl2pPr>
      <a:lvl3pPr marL="912813" indent="-227013" algn="l" rtl="0" eaLnBrk="0" fontAlgn="base" hangingPunct="0">
        <a:spcBef>
          <a:spcPct val="20000"/>
        </a:spcBef>
        <a:spcAft>
          <a:spcPct val="0"/>
        </a:spcAft>
        <a:buChar char="•"/>
        <a:defRPr sz="2000">
          <a:solidFill>
            <a:schemeClr val="tx1"/>
          </a:solidFill>
          <a:latin typeface="+mn-lt"/>
          <a:ea typeface="+mn-ea"/>
        </a:defRPr>
      </a:lvl3pPr>
      <a:lvl4pPr marL="1260475" indent="-231775" algn="l" rtl="0" eaLnBrk="0" fontAlgn="base" hangingPunct="0">
        <a:spcBef>
          <a:spcPct val="20000"/>
        </a:spcBef>
        <a:spcAft>
          <a:spcPct val="0"/>
        </a:spcAft>
        <a:buChar char="–"/>
        <a:defRPr sz="2000">
          <a:solidFill>
            <a:schemeClr val="tx1"/>
          </a:solidFill>
          <a:latin typeface="+mn-lt"/>
          <a:ea typeface="+mn-ea"/>
        </a:defRPr>
      </a:lvl4pPr>
      <a:lvl5pPr marL="1598613" indent="-222250" algn="l" rtl="0" eaLnBrk="0" fontAlgn="base" hangingPunct="0">
        <a:spcBef>
          <a:spcPct val="20000"/>
        </a:spcBef>
        <a:spcAft>
          <a:spcPct val="0"/>
        </a:spcAft>
        <a:buChar char="»"/>
        <a:defRPr sz="2000">
          <a:solidFill>
            <a:schemeClr val="tx1"/>
          </a:solidFill>
          <a:latin typeface="+mn-lt"/>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title"/>
            <p:custDataLst>
              <p:tags r:id="rId13"/>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110595" name="Rectangle 3"/>
          <p:cNvSpPr>
            <a:spLocks noGrp="1" noChangeArrowheads="1"/>
          </p:cNvSpPr>
          <p:nvPr>
            <p:ph type="body" idx="1"/>
            <p:custDataLst>
              <p:tags r:id="rId14"/>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4068" name="Rectangle 4"/>
          <p:cNvSpPr>
            <a:spLocks noGrp="1" noChangeArrowheads="1"/>
          </p:cNvSpPr>
          <p:nvPr>
            <p:ph type="sldNum" sz="quarter" idx="4"/>
            <p:custDataLst>
              <p:tags r:id="rId15"/>
            </p:custDataLst>
          </p:nvPr>
        </p:nvSpPr>
        <p:spPr bwMode="auto">
          <a:xfrm rot="16200000">
            <a:off x="6838954"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chemeClr val="bg1"/>
                </a:solidFill>
                <a:latin typeface="Arial" pitchFamily="-107" charset="0"/>
                <a:ea typeface="ＭＳ Ｐゴシック" pitchFamily="-107" charset="-128"/>
                <a:cs typeface="ＭＳ Ｐゴシック" pitchFamily="-107" charset="-128"/>
              </a:defRPr>
            </a:lvl1pPr>
          </a:lstStyle>
          <a:p>
            <a:pPr>
              <a:defRPr/>
            </a:pPr>
            <a:fld id="{B7F084B7-3AF3-B543-8BC3-6F33EFE559AD}" type="slidenum">
              <a:rPr lang="en-US"/>
              <a:pPr>
                <a:defRPr/>
              </a:pPr>
              <a:t>‹#›</a:t>
            </a:fld>
            <a:r>
              <a:rPr lang="en-US"/>
              <a:t>   (c) Mark Gerstein, 2002, Yale, bioinfo.mbb.yale.edu</a:t>
            </a:r>
          </a:p>
        </p:txBody>
      </p:sp>
      <p:sp>
        <p:nvSpPr>
          <p:cNvPr id="110597" name="Rectangle 5"/>
          <p:cNvSpPr>
            <a:spLocks noChangeArrowheads="1"/>
          </p:cNvSpPr>
          <p:nvPr>
            <p:custDataLst>
              <p:tags r:id="rId16"/>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7" name="Rectangle 6"/>
          <p:cNvSpPr>
            <a:spLocks noChangeArrowheads="1"/>
          </p:cNvSpPr>
          <p:nvPr>
            <p:custDataLst>
              <p:tags r:id="rId17"/>
            </p:custDataLst>
          </p:nvPr>
        </p:nvSpPr>
        <p:spPr bwMode="auto">
          <a:xfrm rot="16200000">
            <a:off x="73985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1747D9B8-D937-3F47-919D-43EDDEF0DAE9}" type="slidenum">
              <a:rPr lang="en-US" sz="2000" i="1">
                <a:effectLst>
                  <a:outerShdw blurRad="38100" dist="38100" dir="2700000" algn="tl">
                    <a:srgbClr val="DDDDDD"/>
                  </a:outerShdw>
                </a:effectLst>
                <a:latin typeface="Courier New" pitchFamily="-107" charset="0"/>
                <a:ea typeface="ＭＳ Ｐゴシック" pitchFamily="-107" charset="-128"/>
                <a:cs typeface="ＭＳ Ｐゴシック" pitchFamily="-107" charset="-128"/>
              </a:rPr>
              <a:pPr defTabSz="912667" eaLnBrk="0" hangingPunct="0">
                <a:defRPr/>
              </a:pPr>
              <a:t>‹#›</a:t>
            </a:fld>
            <a:r>
              <a:rPr lang="en-US">
                <a:solidFill>
                  <a:srgbClr val="808080"/>
                </a:solidFill>
                <a:latin typeface="Arial" pitchFamily="-107" charset="0"/>
                <a:ea typeface="ＭＳ Ｐゴシック" pitchFamily="-107" charset="-128"/>
                <a:cs typeface="ＭＳ Ｐゴシック" pitchFamily="-107" charset="-128"/>
              </a:rPr>
              <a:t> - </a:t>
            </a:r>
            <a:r>
              <a:rPr lang="en-US" sz="1100">
                <a:solidFill>
                  <a:srgbClr val="969696"/>
                </a:solidFill>
                <a:latin typeface="Arial" pitchFamily="-107" charset="0"/>
                <a:ea typeface="ＭＳ Ｐゴシック" pitchFamily="-107" charset="-128"/>
                <a:cs typeface="ＭＳ Ｐゴシック" pitchFamily="-107" charset="-128"/>
              </a:rPr>
              <a:t>Lectures.GersteinLab.org</a:t>
            </a:r>
            <a:r>
              <a:rPr lang="en-US" sz="600" b="0">
                <a:solidFill>
                  <a:srgbClr val="808080"/>
                </a:solidFill>
                <a:latin typeface="Arial" pitchFamily="-107" charset="0"/>
                <a:ea typeface="ＭＳ Ｐゴシック" pitchFamily="-107" charset="-128"/>
                <a:cs typeface="ＭＳ Ｐゴシック" pitchFamily="-107" charset="-128"/>
              </a:rPr>
              <a:t> </a:t>
            </a:r>
            <a:r>
              <a:rPr lang="en-US" sz="500" b="0">
                <a:latin typeface="Arial" pitchFamily="-107" charset="0"/>
                <a:ea typeface="ＭＳ Ｐゴシック" pitchFamily="-107" charset="-128"/>
                <a:cs typeface="ＭＳ Ｐゴシック" pitchFamily="-107" charset="-128"/>
              </a:rPr>
              <a:t>(c) '09</a:t>
            </a:r>
          </a:p>
        </p:txBody>
      </p:sp>
    </p:spTree>
  </p:cSld>
  <p:clrMap bg1="lt1" tx1="dk1" bg2="lt2" tx2="dk2" accent1="accent1" accent2="accent2" accent3="accent3" accent4="accent4" accent5="accent5" accent6="accent6" hlink="hlink" folHlink="folHlink"/>
  <p:sldLayoutIdLst>
    <p:sldLayoutId id="2147533642" r:id="rId1"/>
    <p:sldLayoutId id="2147533643" r:id="rId2"/>
    <p:sldLayoutId id="2147533644" r:id="rId3"/>
    <p:sldLayoutId id="2147533645" r:id="rId4"/>
    <p:sldLayoutId id="2147533646" r:id="rId5"/>
    <p:sldLayoutId id="2147533647" r:id="rId6"/>
    <p:sldLayoutId id="2147533648" r:id="rId7"/>
    <p:sldLayoutId id="2147533649" r:id="rId8"/>
    <p:sldLayoutId id="2147533299" r:id="rId9"/>
    <p:sldLayoutId id="2147533300" r:id="rId10"/>
    <p:sldLayoutId id="2147533301" r:id="rId11"/>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rtl="0" eaLnBrk="0" fontAlgn="base" hangingPunct="0">
        <a:spcBef>
          <a:spcPct val="20000"/>
        </a:spcBef>
        <a:spcAft>
          <a:spcPct val="0"/>
        </a:spcAft>
        <a:buFont typeface="Symbol" charset="0"/>
        <a:buChar char="à"/>
        <a:defRPr sz="2000">
          <a:solidFill>
            <a:schemeClr val="tx1"/>
          </a:solidFill>
          <a:latin typeface="+mn-lt"/>
          <a:ea typeface="ＭＳ Ｐゴシック" pitchFamily="-65" charset="-128"/>
        </a:defRPr>
      </a:lvl2pPr>
      <a:lvl3pPr marL="912813" indent="-227013" algn="l"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260475" indent="-231775"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598613" indent="-22225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05707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514198"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2971325"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42845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14691"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FA2232B0-9B28-B347-AD64-B7B22872E06C}"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302" r:id="rId1"/>
    <p:sldLayoutId id="2147533303" r:id="rId2"/>
    <p:sldLayoutId id="2147533304" r:id="rId3"/>
    <p:sldLayoutId id="2147533305" r:id="rId4"/>
    <p:sldLayoutId id="2147533306" r:id="rId5"/>
    <p:sldLayoutId id="2147533307" r:id="rId6"/>
    <p:sldLayoutId id="2147533308" r:id="rId7"/>
    <p:sldLayoutId id="2147533309" r:id="rId8"/>
    <p:sldLayoutId id="2147533310" r:id="rId9"/>
    <p:sldLayoutId id="2147533311" r:id="rId10"/>
    <p:sldLayoutId id="2147533312" r:id="rId11"/>
    <p:sldLayoutId id="2147533313" r:id="rId12"/>
    <p:sldLayoutId id="2147533314"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5714"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ctr" anchorCtr="0" compatLnSpc="1">
            <a:prstTxWarp prst="textNoShape">
              <a:avLst/>
            </a:prstTxWarp>
          </a:bodyPr>
          <a:lstStyle/>
          <a:p>
            <a:pPr lvl="0"/>
            <a:r>
              <a:rPr lang="en-US"/>
              <a:t>Click to edit Master title style</a:t>
            </a:r>
          </a:p>
        </p:txBody>
      </p:sp>
      <p:sp>
        <p:nvSpPr>
          <p:cNvPr id="115715" name="Text Placeholder 2"/>
          <p:cNvSpPr>
            <a:spLocks noGrp="1"/>
          </p:cNvSpPr>
          <p:nvPr>
            <p:ph type="body" idx="1"/>
            <p:custDataLst>
              <p:tags r:id="rId14"/>
            </p:custDataLst>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457200" y="6356358"/>
            <a:ext cx="2133600" cy="365125"/>
          </a:xfrm>
          <a:prstGeom prst="rect">
            <a:avLst/>
          </a:prstGeom>
        </p:spPr>
        <p:txBody>
          <a:bodyPr vert="horz" wrap="square" lIns="91425" tIns="45713" rIns="91425" bIns="45713" numCol="1" anchor="ctr" anchorCtr="0" compatLnSpc="1">
            <a:prstTxWarp prst="textNoShape">
              <a:avLst/>
            </a:prstTxWarp>
          </a:bodyPr>
          <a:lstStyle>
            <a:lvl1pPr>
              <a:defRPr>
                <a:solidFill>
                  <a:srgbClr val="898989"/>
                </a:solidFill>
              </a:defRPr>
            </a:lvl1pPr>
          </a:lstStyle>
          <a:p>
            <a:pPr>
              <a:defRPr/>
            </a:pPr>
            <a:fld id="{69A2DFCF-21C3-D940-B19F-2B0965EC8C47}" type="datetime1">
              <a:rPr lang="en-US"/>
              <a:pPr>
                <a:defRPr/>
              </a:pPr>
              <a:t>10/3/15</a:t>
            </a:fld>
            <a:endParaRPr lang="en-US"/>
          </a:p>
        </p:txBody>
      </p:sp>
      <p:sp>
        <p:nvSpPr>
          <p:cNvPr id="5" name="Footer Placeholder 4"/>
          <p:cNvSpPr>
            <a:spLocks noGrp="1"/>
          </p:cNvSpPr>
          <p:nvPr>
            <p:ph type="ftr" sz="quarter" idx="3"/>
            <p:custDataLst>
              <p:tags r:id="rId16"/>
            </p:custDataLst>
          </p:nvPr>
        </p:nvSpPr>
        <p:spPr>
          <a:xfrm>
            <a:off x="3124200" y="6356358"/>
            <a:ext cx="2895600" cy="365125"/>
          </a:xfrm>
          <a:prstGeom prst="rect">
            <a:avLst/>
          </a:prstGeom>
        </p:spPr>
        <p:txBody>
          <a:bodyPr vert="horz" lIns="91425" tIns="45713" rIns="91425" bIns="45713" rtlCol="0" anchor="ctr"/>
          <a:lstStyle>
            <a:lvl1pPr algn="ctr">
              <a:defRPr sz="1200">
                <a:solidFill>
                  <a:schemeClr val="tx1">
                    <a:tint val="75000"/>
                  </a:schemeClr>
                </a:solidFill>
                <a:latin typeface="Arial" pitchFamily="-110" charset="0"/>
                <a:ea typeface="ＭＳ Ｐゴシック" pitchFamily="-110" charset="-128"/>
                <a:cs typeface="ＭＳ Ｐゴシック" pitchFamily="-110" charset="-128"/>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8"/>
            <a:ext cx="2133600" cy="365125"/>
          </a:xfrm>
          <a:prstGeom prst="rect">
            <a:avLst/>
          </a:prstGeom>
        </p:spPr>
        <p:txBody>
          <a:bodyPr vert="horz" wrap="square" lIns="91425" tIns="45713" rIns="91425" bIns="45713" numCol="1" anchor="ctr" anchorCtr="0" compatLnSpc="1">
            <a:prstTxWarp prst="textNoShape">
              <a:avLst/>
            </a:prstTxWarp>
          </a:bodyPr>
          <a:lstStyle>
            <a:lvl1pPr algn="r">
              <a:defRPr>
                <a:solidFill>
                  <a:srgbClr val="898989"/>
                </a:solidFill>
              </a:defRPr>
            </a:lvl1pPr>
          </a:lstStyle>
          <a:p>
            <a:pPr>
              <a:defRPr/>
            </a:pPr>
            <a:fld id="{61096BD3-3404-5E4A-944E-B4FC39D44BD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33315" r:id="rId1"/>
    <p:sldLayoutId id="2147533316" r:id="rId2"/>
    <p:sldLayoutId id="2147533317" r:id="rId3"/>
    <p:sldLayoutId id="2147533318" r:id="rId4"/>
    <p:sldLayoutId id="2147533319" r:id="rId5"/>
    <p:sldLayoutId id="2147533320" r:id="rId6"/>
    <p:sldLayoutId id="2147533321" r:id="rId7"/>
    <p:sldLayoutId id="2147533322" r:id="rId8"/>
    <p:sldLayoutId id="2147533323" r:id="rId9"/>
    <p:sldLayoutId id="2147533324" r:id="rId10"/>
    <p:sldLayoutId id="2147533325" r:id="rId11"/>
  </p:sldLayoutIdLst>
  <p:txStyles>
    <p:titleStyle>
      <a:lvl1pPr algn="ctr" defTabSz="455613" rtl="0" eaLnBrk="0" fontAlgn="base" hangingPunct="0">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7127"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254"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381"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507"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1313" indent="-341313" algn="l" defTabSz="455613"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1363" indent="-284163" algn="l" defTabSz="455613"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1413" indent="-227013" algn="l" defTabSz="455613"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5986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58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198" indent="-228563" algn="l" defTabSz="457127" rtl="0" eaLnBrk="1" latinLnBrk="0" hangingPunct="1">
        <a:spcBef>
          <a:spcPct val="20000"/>
        </a:spcBef>
        <a:buFont typeface="Arial"/>
        <a:buChar char="•"/>
        <a:defRPr sz="2000" kern="1200">
          <a:solidFill>
            <a:schemeClr val="tx1"/>
          </a:solidFill>
          <a:latin typeface="+mn-lt"/>
          <a:ea typeface="+mn-ea"/>
          <a:cs typeface="+mn-cs"/>
        </a:defRPr>
      </a:lvl6pPr>
      <a:lvl7pPr marL="2971325" indent="-228563" algn="l" defTabSz="457127" rtl="0" eaLnBrk="1" latinLnBrk="0" hangingPunct="1">
        <a:spcBef>
          <a:spcPct val="20000"/>
        </a:spcBef>
        <a:buFont typeface="Arial"/>
        <a:buChar char="•"/>
        <a:defRPr sz="2000" kern="1200">
          <a:solidFill>
            <a:schemeClr val="tx1"/>
          </a:solidFill>
          <a:latin typeface="+mn-lt"/>
          <a:ea typeface="+mn-ea"/>
          <a:cs typeface="+mn-cs"/>
        </a:defRPr>
      </a:lvl7pPr>
      <a:lvl8pPr marL="3428451" indent="-228563" algn="l" defTabSz="457127" rtl="0" eaLnBrk="1" latinLnBrk="0" hangingPunct="1">
        <a:spcBef>
          <a:spcPct val="20000"/>
        </a:spcBef>
        <a:buFont typeface="Arial"/>
        <a:buChar char="•"/>
        <a:defRPr sz="2000" kern="1200">
          <a:solidFill>
            <a:schemeClr val="tx1"/>
          </a:solidFill>
          <a:latin typeface="+mn-lt"/>
          <a:ea typeface="+mn-ea"/>
          <a:cs typeface="+mn-cs"/>
        </a:defRPr>
      </a:lvl8pPr>
      <a:lvl9pPr marL="3885578" indent="-228563" algn="l" defTabSz="45712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28003"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9BBAECB6-D515-B241-B0E5-2BD4710FAD42}"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326" r:id="rId1"/>
    <p:sldLayoutId id="2147533327" r:id="rId2"/>
    <p:sldLayoutId id="2147533328" r:id="rId3"/>
    <p:sldLayoutId id="2147533329" r:id="rId4"/>
    <p:sldLayoutId id="2147533330" r:id="rId5"/>
    <p:sldLayoutId id="2147533331" r:id="rId6"/>
    <p:sldLayoutId id="2147533332" r:id="rId7"/>
    <p:sldLayoutId id="2147533333" r:id="rId8"/>
    <p:sldLayoutId id="2147533334" r:id="rId9"/>
    <p:sldLayoutId id="2147533335" r:id="rId10"/>
    <p:sldLayoutId id="2147533336" r:id="rId11"/>
    <p:sldLayoutId id="2147533337" r:id="rId12"/>
    <p:sldLayoutId id="214753333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ctr" anchorCtr="0" compatLnSpc="1">
            <a:prstTxWarp prst="textNoShape">
              <a:avLst/>
            </a:prstTxWarp>
          </a:bodyPr>
          <a:lstStyle/>
          <a:p>
            <a:pPr lvl="0"/>
            <a:r>
              <a:rPr lang="en-US"/>
              <a:t>Click to edit Master title style</a:t>
            </a:r>
          </a:p>
        </p:txBody>
      </p:sp>
      <p:sp>
        <p:nvSpPr>
          <p:cNvPr id="129027" name="Rectangle 3"/>
          <p:cNvSpPr>
            <a:spLocks noGrp="1" noChangeArrowheads="1"/>
          </p:cNvSpPr>
          <p:nvPr>
            <p:ph type="body" idx="1"/>
            <p:custDataLst>
              <p:tags r:id="rId14"/>
            </p:custDataLst>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custDataLst>
              <p:tags r:id="rId15"/>
            </p:custDataLst>
          </p:nvPr>
        </p:nvSpPr>
        <p:spPr bwMode="auto">
          <a:xfrm>
            <a:off x="457200" y="6245225"/>
            <a:ext cx="2133600" cy="4762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defRPr sz="1400">
                <a:latin typeface="Arial" pitchFamily="-110" charset="0"/>
                <a:ea typeface="ＭＳ Ｐゴシック" pitchFamily="-110" charset="-128"/>
                <a:cs typeface="ＭＳ Ｐゴシック" pitchFamily="-110" charset="-128"/>
              </a:defRPr>
            </a:lvl1pPr>
          </a:lstStyle>
          <a:p>
            <a:pPr>
              <a:defRPr/>
            </a:pPr>
            <a:endParaRPr lang="en-US"/>
          </a:p>
        </p:txBody>
      </p:sp>
      <p:sp>
        <p:nvSpPr>
          <p:cNvPr id="1029" name="Rectangle 5"/>
          <p:cNvSpPr>
            <a:spLocks noGrp="1" noChangeArrowheads="1"/>
          </p:cNvSpPr>
          <p:nvPr>
            <p:ph type="ftr" sz="quarter" idx="3"/>
            <p:custDataLst>
              <p:tags r:id="rId16"/>
            </p:custDataLst>
          </p:nvPr>
        </p:nvSpPr>
        <p:spPr bwMode="auto">
          <a:xfrm>
            <a:off x="3124200" y="6245225"/>
            <a:ext cx="2895600" cy="4762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ctr">
              <a:defRPr sz="1400">
                <a:latin typeface="Arial" pitchFamily="-110" charset="0"/>
                <a:ea typeface="ＭＳ Ｐゴシック" pitchFamily="-110" charset="-128"/>
                <a:cs typeface="ＭＳ Ｐゴシック" pitchFamily="-110" charset="-128"/>
              </a:defRPr>
            </a:lvl1pPr>
          </a:lstStyle>
          <a:p>
            <a:pPr>
              <a:defRPr/>
            </a:pPr>
            <a:endParaRPr lang="en-US"/>
          </a:p>
        </p:txBody>
      </p:sp>
      <p:sp>
        <p:nvSpPr>
          <p:cNvPr id="1030" name="Rectangle 6"/>
          <p:cNvSpPr>
            <a:spLocks noGrp="1" noChangeArrowheads="1"/>
          </p:cNvSpPr>
          <p:nvPr>
            <p:ph type="sldNum" sz="quarter" idx="4"/>
            <p:custDataLst>
              <p:tags r:id="rId17"/>
            </p:custDataLst>
          </p:nvPr>
        </p:nvSpPr>
        <p:spPr bwMode="auto">
          <a:xfrm>
            <a:off x="6553200" y="6245225"/>
            <a:ext cx="2133600" cy="4762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r">
              <a:defRPr sz="1400"/>
            </a:lvl1pPr>
          </a:lstStyle>
          <a:p>
            <a:pPr>
              <a:defRPr/>
            </a:pPr>
            <a:fld id="{9EA38D16-2576-7747-A521-57FC0EA34B1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33339" r:id="rId1"/>
    <p:sldLayoutId id="2147533340" r:id="rId2"/>
    <p:sldLayoutId id="2147533341" r:id="rId3"/>
    <p:sldLayoutId id="2147533342" r:id="rId4"/>
    <p:sldLayoutId id="2147533343" r:id="rId5"/>
    <p:sldLayoutId id="2147533344" r:id="rId6"/>
    <p:sldLayoutId id="2147533345" r:id="rId7"/>
    <p:sldLayoutId id="2147533346" r:id="rId8"/>
    <p:sldLayoutId id="2147533347" r:id="rId9"/>
    <p:sldLayoutId id="2147533348" r:id="rId10"/>
    <p:sldLayoutId id="214753334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5pPr>
      <a:lvl6pPr marL="457127" algn="ctr" rtl="0" eaLnBrk="1" fontAlgn="base" hangingPunct="1">
        <a:spcBef>
          <a:spcPct val="0"/>
        </a:spcBef>
        <a:spcAft>
          <a:spcPct val="0"/>
        </a:spcAft>
        <a:defRPr sz="4400">
          <a:solidFill>
            <a:schemeClr val="tx2"/>
          </a:solidFill>
          <a:latin typeface="Arial" pitchFamily="-110" charset="0"/>
        </a:defRPr>
      </a:lvl6pPr>
      <a:lvl7pPr marL="914254" algn="ctr" rtl="0" eaLnBrk="1" fontAlgn="base" hangingPunct="1">
        <a:spcBef>
          <a:spcPct val="0"/>
        </a:spcBef>
        <a:spcAft>
          <a:spcPct val="0"/>
        </a:spcAft>
        <a:defRPr sz="4400">
          <a:solidFill>
            <a:schemeClr val="tx2"/>
          </a:solidFill>
          <a:latin typeface="Arial" pitchFamily="-110" charset="0"/>
        </a:defRPr>
      </a:lvl7pPr>
      <a:lvl8pPr marL="1371381" algn="ctr" rtl="0" eaLnBrk="1" fontAlgn="base" hangingPunct="1">
        <a:spcBef>
          <a:spcPct val="0"/>
        </a:spcBef>
        <a:spcAft>
          <a:spcPct val="0"/>
        </a:spcAft>
        <a:defRPr sz="4400">
          <a:solidFill>
            <a:schemeClr val="tx2"/>
          </a:solidFill>
          <a:latin typeface="Arial" pitchFamily="-110" charset="0"/>
        </a:defRPr>
      </a:lvl8pPr>
      <a:lvl9pPr marL="1828507" algn="ctr" rtl="0" eaLnBrk="1" fontAlgn="base" hangingPunct="1">
        <a:spcBef>
          <a:spcPct val="0"/>
        </a:spcBef>
        <a:spcAft>
          <a:spcPct val="0"/>
        </a:spcAft>
        <a:defRPr sz="4400">
          <a:solidFill>
            <a:schemeClr val="tx2"/>
          </a:solidFill>
          <a:latin typeface="Arial" pitchFamily="-110"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ＭＳ Ｐゴシック" pitchFamily="-110" charset="-128"/>
          <a:cs typeface="ＭＳ Ｐゴシック" pitchFamily="-110" charset="-128"/>
        </a:defRPr>
      </a:lvl1pPr>
      <a:lvl2pPr marL="741363" indent="-284163" algn="l" rtl="0" eaLnBrk="0" fontAlgn="base" hangingPunct="0">
        <a:spcBef>
          <a:spcPct val="20000"/>
        </a:spcBef>
        <a:spcAft>
          <a:spcPct val="0"/>
        </a:spcAft>
        <a:buChar char="–"/>
        <a:defRPr sz="2800">
          <a:solidFill>
            <a:schemeClr val="tx1"/>
          </a:solidFill>
          <a:latin typeface="+mn-lt"/>
          <a:ea typeface="ＭＳ Ｐゴシック" pitchFamily="-110" charset="-128"/>
        </a:defRPr>
      </a:lvl2pPr>
      <a:lvl3pPr marL="1141413" indent="-227013"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pitchFamily="-110" charset="-128"/>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pitchFamily="-110" charset="-128"/>
        </a:defRPr>
      </a:lvl5pPr>
      <a:lvl6pPr marL="2514198"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6pPr>
      <a:lvl7pPr marL="2971325"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7pPr>
      <a:lvl8pPr marL="3428451"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8pPr>
      <a:lvl9pPr marL="3885578"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41315"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1316" name="Rectangle 5"/>
          <p:cNvSpPr>
            <a:spLocks noChangeArrowheads="1"/>
          </p:cNvSpPr>
          <p:nvPr>
            <p:custDataLst>
              <p:tags r:id="rId17"/>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1" tIns="46026" rIns="92051" bIns="46026"/>
          <a:lstStyle/>
          <a:p>
            <a:pPr algn="ctr" defTabSz="911225" eaLnBrk="0" hangingPunct="0"/>
            <a:r>
              <a:rPr lang="en-US" sz="700" b="0"/>
              <a:t>Do not reproduce without permission</a:t>
            </a:r>
          </a:p>
        </p:txBody>
      </p:sp>
      <p:sp>
        <p:nvSpPr>
          <p:cNvPr id="4802566" name="Rectangle 6"/>
          <p:cNvSpPr>
            <a:spLocks noChangeArrowheads="1"/>
          </p:cNvSpPr>
          <p:nvPr>
            <p:custDataLst>
              <p:tags r:id="rId18"/>
            </p:custDataLst>
          </p:nvPr>
        </p:nvSpPr>
        <p:spPr bwMode="auto">
          <a:xfrm rot="16200000">
            <a:off x="74112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DAEF1046-95AE-E94E-84C0-A1A380E8013C}"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
        <p:nvSpPr>
          <p:cNvPr id="141318" name="Line 7"/>
          <p:cNvSpPr>
            <a:spLocks noChangeShapeType="1"/>
          </p:cNvSpPr>
          <p:nvPr>
            <p:custDataLst>
              <p:tags r:id="rId19"/>
            </p:custDataLst>
          </p:nvPr>
        </p:nvSpPr>
        <p:spPr bwMode="auto">
          <a:xfrm>
            <a:off x="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1319" name="Line 8"/>
          <p:cNvSpPr>
            <a:spLocks noChangeShapeType="1"/>
          </p:cNvSpPr>
          <p:nvPr>
            <p:custDataLst>
              <p:tags r:id="rId20"/>
            </p:custDataLst>
          </p:nvPr>
        </p:nvSpPr>
        <p:spPr bwMode="auto">
          <a:xfrm>
            <a:off x="914400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1320" name="Line 9"/>
          <p:cNvSpPr>
            <a:spLocks noChangeShapeType="1"/>
          </p:cNvSpPr>
          <p:nvPr>
            <p:custDataLst>
              <p:tags r:id="rId21"/>
            </p:custDataLst>
          </p:nvPr>
        </p:nvSpPr>
        <p:spPr bwMode="auto">
          <a:xfrm>
            <a:off x="0" y="6858000"/>
            <a:ext cx="92202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1321" name="Line 10"/>
          <p:cNvSpPr>
            <a:spLocks noChangeShapeType="1"/>
          </p:cNvSpPr>
          <p:nvPr>
            <p:custDataLst>
              <p:tags r:id="rId22"/>
            </p:custDataLst>
          </p:nvPr>
        </p:nvSpPr>
        <p:spPr bwMode="auto">
          <a:xfrm>
            <a:off x="0" y="0"/>
            <a:ext cx="91440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Tree>
  </p:cSld>
  <p:clrMap bg1="lt1" tx1="dk1" bg2="lt2" tx2="dk2" accent1="accent1" accent2="accent2" accent3="accent3" accent4="accent4" accent5="accent5" accent6="accent6" hlink="hlink" folHlink="folHlink"/>
  <p:sldLayoutIdLst>
    <p:sldLayoutId id="2147533350" r:id="rId1"/>
    <p:sldLayoutId id="2147533351" r:id="rId2"/>
    <p:sldLayoutId id="2147533352" r:id="rId3"/>
    <p:sldLayoutId id="2147533353" r:id="rId4"/>
    <p:sldLayoutId id="2147533354" r:id="rId5"/>
    <p:sldLayoutId id="2147533355" r:id="rId6"/>
    <p:sldLayoutId id="2147533356" r:id="rId7"/>
    <p:sldLayoutId id="2147533357" r:id="rId8"/>
    <p:sldLayoutId id="2147533358" r:id="rId9"/>
    <p:sldLayoutId id="2147533359" r:id="rId10"/>
    <p:sldLayoutId id="2147533360" r:id="rId11"/>
    <p:sldLayoutId id="2147533361" r:id="rId12"/>
    <p:sldLayoutId id="214753336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42339"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7872CD1B-801F-EE44-B073-9708C08A8058}"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363" r:id="rId1"/>
    <p:sldLayoutId id="2147533364" r:id="rId2"/>
    <p:sldLayoutId id="2147533365" r:id="rId3"/>
    <p:sldLayoutId id="2147533366" r:id="rId4"/>
    <p:sldLayoutId id="2147533367" r:id="rId5"/>
    <p:sldLayoutId id="2147533368" r:id="rId6"/>
    <p:sldLayoutId id="2147533369" r:id="rId7"/>
    <p:sldLayoutId id="2147533370" r:id="rId8"/>
    <p:sldLayoutId id="2147533371" r:id="rId9"/>
    <p:sldLayoutId id="2147533372" r:id="rId10"/>
    <p:sldLayoutId id="2147533373" r:id="rId11"/>
    <p:sldLayoutId id="2147533374" r:id="rId12"/>
    <p:sldLayoutId id="2147533375"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title"/>
            <p:custDataLst>
              <p:tags r:id="rId4"/>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143363" name="Rectangle 3"/>
          <p:cNvSpPr>
            <a:spLocks noGrp="1" noChangeArrowheads="1"/>
          </p:cNvSpPr>
          <p:nvPr>
            <p:ph type="body" idx="1"/>
            <p:custDataLst>
              <p:tags r:id="rId5"/>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533650" r:id="rId1"/>
    <p:sldLayoutId id="2147533651" r:id="rId2"/>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Arial" pitchFamily="-110" charset="0"/>
          <a:ea typeface="+mj-ea"/>
          <a:cs typeface="+mj-cs"/>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Arial" pitchFamily="-110" charset="0"/>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Arial" pitchFamily="-110" charset="0"/>
          <a:ea typeface="+mn-ea"/>
        </a:defRPr>
      </a:lvl2pPr>
      <a:lvl3pPr marL="912813" indent="-227013" algn="l" rtl="0" eaLnBrk="0" fontAlgn="base" hangingPunct="0">
        <a:spcBef>
          <a:spcPct val="20000"/>
        </a:spcBef>
        <a:spcAft>
          <a:spcPct val="0"/>
        </a:spcAft>
        <a:buChar char="•"/>
        <a:defRPr sz="2000">
          <a:solidFill>
            <a:schemeClr val="tx1"/>
          </a:solidFill>
          <a:latin typeface="Arial" pitchFamily="-110" charset="0"/>
          <a:ea typeface="+mn-ea"/>
        </a:defRPr>
      </a:lvl3pPr>
      <a:lvl4pPr marL="1260475" indent="-231775" algn="l" rtl="0" eaLnBrk="0" fontAlgn="base" hangingPunct="0">
        <a:spcBef>
          <a:spcPct val="20000"/>
        </a:spcBef>
        <a:spcAft>
          <a:spcPct val="0"/>
        </a:spcAft>
        <a:buChar char="–"/>
        <a:defRPr sz="2000">
          <a:solidFill>
            <a:schemeClr val="tx1"/>
          </a:solidFill>
          <a:latin typeface="Arial" pitchFamily="-110" charset="0"/>
          <a:ea typeface="+mn-ea"/>
        </a:defRPr>
      </a:lvl4pPr>
      <a:lvl5pPr marL="1598613" indent="-222250" algn="l" rtl="0" eaLnBrk="0" fontAlgn="base" hangingPunct="0">
        <a:spcBef>
          <a:spcPct val="20000"/>
        </a:spcBef>
        <a:spcAft>
          <a:spcPct val="0"/>
        </a:spcAft>
        <a:buChar char="»"/>
        <a:defRPr sz="2000">
          <a:solidFill>
            <a:schemeClr val="tx1"/>
          </a:solidFill>
          <a:latin typeface="Arial" pitchFamily="-110" charset="0"/>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9"/>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4B8E7B7C-A1E2-2842-B7E5-1110499D6FA3}"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123" r:id="rId1"/>
    <p:sldLayoutId id="2147533124" r:id="rId2"/>
    <p:sldLayoutId id="2147533125" r:id="rId3"/>
    <p:sldLayoutId id="2147533126" r:id="rId4"/>
    <p:sldLayoutId id="2147533127" r:id="rId5"/>
    <p:sldLayoutId id="2147533128" r:id="rId6"/>
    <p:sldLayoutId id="2147533129" r:id="rId7"/>
    <p:sldLayoutId id="2147533130" r:id="rId8"/>
    <p:sldLayoutId id="2147533131" r:id="rId9"/>
    <p:sldLayoutId id="2147533132" r:id="rId10"/>
    <p:sldLayoutId id="2147533133" r:id="rId11"/>
    <p:sldLayoutId id="2147533134" r:id="rId12"/>
    <p:sldLayoutId id="2147533135"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custDataLst>
              <p:tags r:id="rId13"/>
            </p:custDataLst>
          </p:nvPr>
        </p:nvSpPr>
        <p:spPr bwMode="auto">
          <a:xfrm>
            <a:off x="457200" y="274638"/>
            <a:ext cx="82296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ctr" anchorCtr="0" compatLnSpc="1">
            <a:prstTxWarp prst="textNoShape">
              <a:avLst/>
            </a:prstTxWarp>
          </a:bodyPr>
          <a:lstStyle/>
          <a:p>
            <a:pPr lvl="0"/>
            <a:r>
              <a:rPr lang="en-US"/>
              <a:t>Click to edit Master title style</a:t>
            </a:r>
          </a:p>
        </p:txBody>
      </p:sp>
      <p:sp>
        <p:nvSpPr>
          <p:cNvPr id="146435" name="Rectangle 3"/>
          <p:cNvSpPr>
            <a:spLocks noGrp="1" noChangeArrowheads="1"/>
          </p:cNvSpPr>
          <p:nvPr>
            <p:ph type="body" idx="1"/>
            <p:custDataLst>
              <p:tags r:id="rId14"/>
            </p:custDataLst>
          </p:nvPr>
        </p:nvSpPr>
        <p:spPr bwMode="auto">
          <a:xfrm>
            <a:off x="457200" y="1600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custDataLst>
              <p:tags r:id="rId15"/>
            </p:custDataLst>
          </p:nvPr>
        </p:nvSpPr>
        <p:spPr bwMode="auto">
          <a:xfrm>
            <a:off x="457200" y="6400800"/>
            <a:ext cx="5105400" cy="3238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ct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1030" name="Rectangle 6"/>
          <p:cNvSpPr>
            <a:spLocks noGrp="1" noChangeArrowheads="1"/>
          </p:cNvSpPr>
          <p:nvPr>
            <p:ph type="sldNum" sz="quarter" idx="4"/>
            <p:custDataLst>
              <p:tags r:id="rId16"/>
            </p:custDataLst>
          </p:nvPr>
        </p:nvSpPr>
        <p:spPr bwMode="auto">
          <a:xfrm>
            <a:off x="8534400" y="6400800"/>
            <a:ext cx="457200" cy="3238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r">
              <a:defRPr/>
            </a:lvl1pPr>
          </a:lstStyle>
          <a:p>
            <a:pPr>
              <a:defRPr/>
            </a:pPr>
            <a:fld id="{BBBF11F1-A778-D34A-B6FB-DFE008EA4E8C}" type="slidenum">
              <a:rPr lang="en-US"/>
              <a:pPr>
                <a:defRPr/>
              </a:pPr>
              <a:t>‹#›</a:t>
            </a:fld>
            <a:endParaRPr lang="en-US"/>
          </a:p>
        </p:txBody>
      </p:sp>
      <p:sp>
        <p:nvSpPr>
          <p:cNvPr id="146438" name="Line 7"/>
          <p:cNvSpPr>
            <a:spLocks noChangeShapeType="1"/>
          </p:cNvSpPr>
          <p:nvPr>
            <p:custDataLst>
              <p:tags r:id="rId17"/>
            </p:custDataLst>
          </p:nvPr>
        </p:nvSpPr>
        <p:spPr bwMode="auto">
          <a:xfrm>
            <a:off x="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6439" name="Line 8"/>
          <p:cNvSpPr>
            <a:spLocks noChangeShapeType="1"/>
          </p:cNvSpPr>
          <p:nvPr>
            <p:custDataLst>
              <p:tags r:id="rId18"/>
            </p:custDataLst>
          </p:nvPr>
        </p:nvSpPr>
        <p:spPr bwMode="auto">
          <a:xfrm>
            <a:off x="914400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6440" name="Line 9"/>
          <p:cNvSpPr>
            <a:spLocks noChangeShapeType="1"/>
          </p:cNvSpPr>
          <p:nvPr>
            <p:custDataLst>
              <p:tags r:id="rId19"/>
            </p:custDataLst>
          </p:nvPr>
        </p:nvSpPr>
        <p:spPr bwMode="auto">
          <a:xfrm>
            <a:off x="0" y="6858000"/>
            <a:ext cx="92202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6441" name="Line 10"/>
          <p:cNvSpPr>
            <a:spLocks noChangeShapeType="1"/>
          </p:cNvSpPr>
          <p:nvPr>
            <p:custDataLst>
              <p:tags r:id="rId20"/>
            </p:custDataLst>
          </p:nvPr>
        </p:nvSpPr>
        <p:spPr bwMode="auto">
          <a:xfrm>
            <a:off x="0" y="0"/>
            <a:ext cx="91440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Tree>
  </p:cSld>
  <p:clrMap bg1="lt1" tx1="dk1" bg2="lt2" tx2="dk2" accent1="accent1" accent2="accent2" accent3="accent3" accent4="accent4" accent5="accent5" accent6="accent6" hlink="hlink" folHlink="folHlink"/>
  <p:sldLayoutIdLst>
    <p:sldLayoutId id="2147533376" r:id="rId1"/>
    <p:sldLayoutId id="2147533377" r:id="rId2"/>
    <p:sldLayoutId id="2147533378" r:id="rId3"/>
    <p:sldLayoutId id="2147533379" r:id="rId4"/>
    <p:sldLayoutId id="2147533380" r:id="rId5"/>
    <p:sldLayoutId id="2147533381" r:id="rId6"/>
    <p:sldLayoutId id="2147533382" r:id="rId7"/>
    <p:sldLayoutId id="2147533383" r:id="rId8"/>
    <p:sldLayoutId id="2147533384" r:id="rId9"/>
    <p:sldLayoutId id="2147533385" r:id="rId10"/>
    <p:sldLayoutId id="2147533386" r:id="rId11"/>
  </p:sldLayoutIdLst>
  <p:timing>
    <p:tnLst>
      <p:par>
        <p:cTn xmlns:p14="http://schemas.microsoft.com/office/powerpoint/2010/main" id="1" dur="indefinite" restart="never" nodeType="tmRoot"/>
      </p:par>
    </p:tnLst>
  </p:timing>
  <p:hf hdr="0" ftr="0" dt="0"/>
  <p:txStyles>
    <p:titleStyle>
      <a:lvl1pPr algn="r" rtl="0" eaLnBrk="0" fontAlgn="base" hangingPunct="0">
        <a:spcBef>
          <a:spcPct val="0"/>
        </a:spcBef>
        <a:spcAft>
          <a:spcPct val="0"/>
        </a:spcAft>
        <a:defRPr sz="2800">
          <a:solidFill>
            <a:schemeClr val="tx2"/>
          </a:solidFill>
          <a:latin typeface="+mj-lt"/>
          <a:ea typeface="ＭＳ Ｐゴシック" pitchFamily="-111" charset="-128"/>
          <a:cs typeface="ＭＳ Ｐゴシック" pitchFamily="-111" charset="-128"/>
        </a:defRPr>
      </a:lvl1pPr>
      <a:lvl2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2pPr>
      <a:lvl3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3pPr>
      <a:lvl4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4pPr>
      <a:lvl5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5pPr>
      <a:lvl6pPr marL="457127" algn="r" rtl="0" eaLnBrk="1" fontAlgn="base" hangingPunct="1">
        <a:spcBef>
          <a:spcPct val="0"/>
        </a:spcBef>
        <a:spcAft>
          <a:spcPct val="0"/>
        </a:spcAft>
        <a:defRPr sz="2800">
          <a:solidFill>
            <a:schemeClr val="tx2"/>
          </a:solidFill>
          <a:latin typeface="Arial" pitchFamily="-111" charset="0"/>
        </a:defRPr>
      </a:lvl6pPr>
      <a:lvl7pPr marL="914254" algn="r" rtl="0" eaLnBrk="1" fontAlgn="base" hangingPunct="1">
        <a:spcBef>
          <a:spcPct val="0"/>
        </a:spcBef>
        <a:spcAft>
          <a:spcPct val="0"/>
        </a:spcAft>
        <a:defRPr sz="2800">
          <a:solidFill>
            <a:schemeClr val="tx2"/>
          </a:solidFill>
          <a:latin typeface="Arial" pitchFamily="-111" charset="0"/>
        </a:defRPr>
      </a:lvl7pPr>
      <a:lvl8pPr marL="1371381" algn="r" rtl="0" eaLnBrk="1" fontAlgn="base" hangingPunct="1">
        <a:spcBef>
          <a:spcPct val="0"/>
        </a:spcBef>
        <a:spcAft>
          <a:spcPct val="0"/>
        </a:spcAft>
        <a:defRPr sz="2800">
          <a:solidFill>
            <a:schemeClr val="tx2"/>
          </a:solidFill>
          <a:latin typeface="Arial" pitchFamily="-111" charset="0"/>
        </a:defRPr>
      </a:lvl8pPr>
      <a:lvl9pPr marL="1828507" algn="r" rtl="0" eaLnBrk="1" fontAlgn="base" hangingPunct="1">
        <a:spcBef>
          <a:spcPct val="0"/>
        </a:spcBef>
        <a:spcAft>
          <a:spcPct val="0"/>
        </a:spcAft>
        <a:defRPr sz="2800">
          <a:solidFill>
            <a:schemeClr val="tx2"/>
          </a:solidFill>
          <a:latin typeface="Arial" pitchFamily="-111" charset="0"/>
        </a:defRPr>
      </a:lvl9pPr>
    </p:titleStyle>
    <p:body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111" charset="-128"/>
          <a:cs typeface="ＭＳ Ｐゴシック" pitchFamily="-111" charset="-128"/>
        </a:defRPr>
      </a:lvl1pPr>
      <a:lvl2pPr marL="741363" indent="-284163" algn="l" rtl="0" eaLnBrk="0" fontAlgn="base" hangingPunct="0">
        <a:spcBef>
          <a:spcPct val="20000"/>
        </a:spcBef>
        <a:spcAft>
          <a:spcPct val="0"/>
        </a:spcAft>
        <a:buChar char="–"/>
        <a:defRPr>
          <a:solidFill>
            <a:schemeClr val="tx1"/>
          </a:solidFill>
          <a:latin typeface="+mn-lt"/>
          <a:ea typeface="ＭＳ Ｐゴシック" pitchFamily="-111" charset="-128"/>
        </a:defRPr>
      </a:lvl2pPr>
      <a:lvl3pPr marL="1141413" indent="-227013"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198"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6pPr>
      <a:lvl7pPr marL="2971325"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7pPr>
      <a:lvl8pPr marL="3428451"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8pPr>
      <a:lvl9pPr marL="3885578"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084162" name="McK Large Footnote" hidden="1"/>
          <p:cNvSpPr txBox="1">
            <a:spLocks noChangeArrowheads="1"/>
          </p:cNvSpPr>
          <p:nvPr>
            <p:custDataLst>
              <p:tags r:id="rId15"/>
            </p:custDataLst>
          </p:nvPr>
        </p:nvSpPr>
        <p:spPr bwMode="auto">
          <a:xfrm>
            <a:off x="128592" y="5675313"/>
            <a:ext cx="8332787"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lvl1pPr marL="585788" indent="-585788" algn="l" defTabSz="912813" eaLnBrk="0" hangingPunct="0">
              <a:tabLst>
                <a:tab pos="544513" algn="r"/>
              </a:tabLst>
              <a:defRPr sz="2400">
                <a:solidFill>
                  <a:schemeClr val="tx1"/>
                </a:solidFill>
                <a:latin typeface="Times New Roman" charset="0"/>
                <a:ea typeface="ＭＳ Ｐゴシック" charset="0"/>
              </a:defRPr>
            </a:lvl1pPr>
            <a:lvl2pPr marL="1052513" algn="l" defTabSz="912813" eaLnBrk="0" hangingPunct="0">
              <a:tabLst>
                <a:tab pos="544513" algn="r"/>
              </a:tabLst>
              <a:defRPr sz="2400">
                <a:solidFill>
                  <a:schemeClr val="tx1"/>
                </a:solidFill>
                <a:latin typeface="Times New Roman" charset="0"/>
                <a:ea typeface="ＭＳ Ｐゴシック" charset="0"/>
              </a:defRPr>
            </a:lvl2pPr>
            <a:lvl3pPr marL="1243013" algn="l" defTabSz="912813" eaLnBrk="0" hangingPunct="0">
              <a:tabLst>
                <a:tab pos="544513" algn="r"/>
              </a:tabLst>
              <a:defRPr sz="2400">
                <a:solidFill>
                  <a:schemeClr val="tx1"/>
                </a:solidFill>
                <a:latin typeface="Times New Roman" charset="0"/>
                <a:ea typeface="ＭＳ Ｐゴシック" charset="0"/>
              </a:defRPr>
            </a:lvl3pPr>
            <a:lvl4pPr marL="1433513" algn="l" defTabSz="912813" eaLnBrk="0" hangingPunct="0">
              <a:tabLst>
                <a:tab pos="544513" algn="r"/>
              </a:tabLst>
              <a:defRPr sz="2400">
                <a:solidFill>
                  <a:schemeClr val="tx1"/>
                </a:solidFill>
                <a:latin typeface="Times New Roman" charset="0"/>
                <a:ea typeface="ＭＳ Ｐゴシック" charset="0"/>
              </a:defRPr>
            </a:lvl4pPr>
            <a:lvl5pPr algn="l" defTabSz="912813" eaLnBrk="0" hangingPunct="0">
              <a:tabLst>
                <a:tab pos="544513" algn="r"/>
              </a:tabLst>
              <a:defRPr sz="2400">
                <a:solidFill>
                  <a:schemeClr val="tx1"/>
                </a:solidFill>
                <a:latin typeface="Times New Roman" charset="0"/>
                <a:ea typeface="ＭＳ Ｐゴシック" charset="0"/>
              </a:defRPr>
            </a:lvl5pPr>
            <a:lvl6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6pPr>
            <a:lvl7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7pPr>
            <a:lvl8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8pPr>
            <a:lvl9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9pPr>
          </a:lstStyle>
          <a:p>
            <a:pPr eaLnBrk="1" hangingPunct="1">
              <a:defRPr/>
            </a:pPr>
            <a:r>
              <a:rPr lang="en-US" sz="1200" b="0" smtClean="0">
                <a:solidFill>
                  <a:srgbClr val="000000"/>
                </a:solidFill>
                <a:latin typeface="Arial" charset="0"/>
                <a:cs typeface="+mn-cs"/>
              </a:rPr>
              <a:t>	1	Footnote</a:t>
            </a:r>
          </a:p>
          <a:p>
            <a:pPr eaLnBrk="1" hangingPunct="1">
              <a:defRPr/>
            </a:pPr>
            <a:r>
              <a:rPr lang="en-US" sz="1200" b="0" smtClean="0">
                <a:solidFill>
                  <a:srgbClr val="000000"/>
                </a:solidFill>
                <a:latin typeface="Arial" charset="0"/>
                <a:cs typeface="+mn-cs"/>
              </a:rPr>
              <a:t>	2	Footnote</a:t>
            </a:r>
          </a:p>
          <a:p>
            <a:pPr eaLnBrk="1" hangingPunct="1">
              <a:defRPr/>
            </a:pPr>
            <a:r>
              <a:rPr lang="en-US" sz="1200" b="0" smtClean="0">
                <a:solidFill>
                  <a:srgbClr val="000000"/>
                </a:solidFill>
                <a:latin typeface="Arial" charset="0"/>
                <a:cs typeface="+mn-cs"/>
              </a:rPr>
              <a:t>	3	Footnote</a:t>
            </a:r>
          </a:p>
          <a:p>
            <a:pPr eaLnBrk="1" hangingPunct="1">
              <a:defRPr/>
            </a:pPr>
            <a:r>
              <a:rPr lang="en-US" sz="1200" b="0" smtClean="0">
                <a:solidFill>
                  <a:srgbClr val="000000"/>
                </a:solidFill>
                <a:latin typeface="Arial" charset="0"/>
                <a:cs typeface="+mn-cs"/>
              </a:rPr>
              <a:t>	4	Footnote</a:t>
            </a:r>
          </a:p>
          <a:p>
            <a:pPr eaLnBrk="1" hangingPunct="1">
              <a:defRPr/>
            </a:pPr>
            <a:r>
              <a:rPr lang="en-US" sz="1200" b="0" smtClean="0">
                <a:solidFill>
                  <a:srgbClr val="000000"/>
                </a:solidFill>
                <a:latin typeface="Arial" charset="0"/>
                <a:cs typeface="+mn-cs"/>
              </a:rPr>
              <a:t>	5	Footnote</a:t>
            </a:r>
          </a:p>
          <a:p>
            <a:pPr eaLnBrk="1" hangingPunct="1">
              <a:spcBef>
                <a:spcPct val="20000"/>
              </a:spcBef>
              <a:defRPr/>
            </a:pPr>
            <a:r>
              <a:rPr lang="en-US" sz="1200" b="0" smtClean="0">
                <a:solidFill>
                  <a:srgbClr val="000000"/>
                </a:solidFill>
                <a:latin typeface="Arial" charset="0"/>
                <a:cs typeface="+mn-cs"/>
              </a:rPr>
              <a:t>	Source:	Source</a:t>
            </a:r>
          </a:p>
        </p:txBody>
      </p:sp>
      <p:sp>
        <p:nvSpPr>
          <p:cNvPr id="5084163" name="pg num"/>
          <p:cNvSpPr>
            <a:spLocks noGrp="1" noChangeArrowheads="1"/>
          </p:cNvSpPr>
          <p:nvPr>
            <p:ph type="sldNum" sz="quarter" idx="4"/>
            <p:custDataLst>
              <p:tags r:id="rId16"/>
            </p:custDataLst>
          </p:nvPr>
        </p:nvSpPr>
        <p:spPr bwMode="auto">
          <a:xfrm>
            <a:off x="7153275" y="6643696"/>
            <a:ext cx="1905000" cy="18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lvl1pPr algn="r" defTabSz="912667">
              <a:defRPr sz="1200" b="0">
                <a:solidFill>
                  <a:srgbClr val="000000"/>
                </a:solidFill>
                <a:cs typeface="+mn-cs"/>
              </a:defRPr>
            </a:lvl1pPr>
          </a:lstStyle>
          <a:p>
            <a:pPr>
              <a:defRPr/>
            </a:pPr>
            <a:fld id="{371C8D8D-A6F0-8D4C-8229-165C20415034}" type="slidenum">
              <a:rPr lang="en-US"/>
              <a:pPr>
                <a:defRPr/>
              </a:pPr>
              <a:t>‹#›</a:t>
            </a:fld>
            <a:endParaRPr lang="en-US"/>
          </a:p>
        </p:txBody>
      </p:sp>
      <p:sp>
        <p:nvSpPr>
          <p:cNvPr id="5084164" name="Rectangle 4"/>
          <p:cNvSpPr>
            <a:spLocks noGrp="1" noChangeArrowheads="1"/>
          </p:cNvSpPr>
          <p:nvPr>
            <p:ph type="title"/>
            <p:custDataLst>
              <p:tags r:id="rId17"/>
            </p:custDataLst>
          </p:nvPr>
        </p:nvSpPr>
        <p:spPr bwMode="auto">
          <a:xfrm>
            <a:off x="122238" y="234950"/>
            <a:ext cx="8793162"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smtClean="0"/>
              <a:t>Click to edit Master title style</a:t>
            </a:r>
            <a:endParaRPr lang="en-US"/>
          </a:p>
        </p:txBody>
      </p:sp>
      <p:sp>
        <p:nvSpPr>
          <p:cNvPr id="5084165" name="Rectangle 5"/>
          <p:cNvSpPr>
            <a:spLocks noGrp="1" noChangeArrowheads="1"/>
          </p:cNvSpPr>
          <p:nvPr>
            <p:ph type="body" idx="1"/>
            <p:custDataLst>
              <p:tags r:id="rId18"/>
            </p:custDataLst>
          </p:nvPr>
        </p:nvSpPr>
        <p:spPr bwMode="auto">
          <a:xfrm>
            <a:off x="125413" y="1298577"/>
            <a:ext cx="8793162"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158726" name="McK Slide Elements"/>
          <p:cNvGrpSpPr>
            <a:grpSpLocks/>
          </p:cNvGrpSpPr>
          <p:nvPr>
            <p:custDataLst>
              <p:tags r:id="rId19"/>
            </p:custDataLst>
          </p:nvPr>
        </p:nvGrpSpPr>
        <p:grpSpPr bwMode="auto">
          <a:xfrm>
            <a:off x="125413" y="542925"/>
            <a:ext cx="8793162" cy="6288088"/>
            <a:chOff x="77" y="335"/>
            <a:chExt cx="5429" cy="3882"/>
          </a:xfrm>
        </p:grpSpPr>
        <p:sp>
          <p:nvSpPr>
            <p:cNvPr id="5084167" name="McK Measure" hidden="1"/>
            <p:cNvSpPr txBox="1">
              <a:spLocks noChangeArrowheads="1"/>
            </p:cNvSpPr>
            <p:nvPr userDrawn="1"/>
          </p:nvSpPr>
          <p:spPr bwMode="auto">
            <a:xfrm>
              <a:off x="77" y="335"/>
              <a:ext cx="542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lgn="l" defTabSz="912813" eaLnBrk="0" hangingPunct="0">
                <a:defRPr sz="2400">
                  <a:solidFill>
                    <a:schemeClr val="tx1"/>
                  </a:solidFill>
                  <a:latin typeface="Times New Roman" charset="0"/>
                  <a:ea typeface="ＭＳ Ｐゴシック" charset="0"/>
                </a:defRPr>
              </a:lvl1pPr>
              <a:lvl2pPr algn="l" defTabSz="912813" eaLnBrk="0" hangingPunct="0">
                <a:defRPr sz="2400">
                  <a:solidFill>
                    <a:schemeClr val="tx1"/>
                  </a:solidFill>
                  <a:latin typeface="Times New Roman" charset="0"/>
                  <a:ea typeface="ＭＳ Ｐゴシック" charset="0"/>
                </a:defRPr>
              </a:lvl2pPr>
              <a:lvl3pPr marL="912813" algn="l" defTabSz="912813" eaLnBrk="0" hangingPunct="0">
                <a:defRPr sz="2400">
                  <a:solidFill>
                    <a:schemeClr val="tx1"/>
                  </a:solidFill>
                  <a:latin typeface="Times New Roman" charset="0"/>
                  <a:ea typeface="ＭＳ Ｐゴシック" charset="0"/>
                </a:defRPr>
              </a:lvl3pPr>
              <a:lvl4pPr algn="l" defTabSz="912813" eaLnBrk="0" hangingPunct="0">
                <a:defRPr sz="2400">
                  <a:solidFill>
                    <a:schemeClr val="tx1"/>
                  </a:solidFill>
                  <a:latin typeface="Times New Roman" charset="0"/>
                  <a:ea typeface="ＭＳ Ｐゴシック" charset="0"/>
                </a:defRPr>
              </a:lvl4pPr>
              <a:lvl5pPr algn="l" defTabSz="912813" eaLnBrk="0" hangingPunct="0">
                <a:defRPr sz="2400">
                  <a:solidFill>
                    <a:schemeClr val="tx1"/>
                  </a:solidFill>
                  <a:latin typeface="Times New Roman" charset="0"/>
                  <a:ea typeface="ＭＳ Ｐゴシック" charset="0"/>
                </a:defRPr>
              </a:lvl5pPr>
              <a:lvl6pPr defTabSz="912813" eaLnBrk="0" fontAlgn="base" hangingPunct="0">
                <a:spcBef>
                  <a:spcPct val="0"/>
                </a:spcBef>
                <a:spcAft>
                  <a:spcPct val="0"/>
                </a:spcAft>
                <a:defRPr sz="2400">
                  <a:solidFill>
                    <a:schemeClr val="tx1"/>
                  </a:solidFill>
                  <a:latin typeface="Times New Roman" charset="0"/>
                  <a:ea typeface="ＭＳ Ｐゴシック" charset="0"/>
                </a:defRPr>
              </a:lvl6pPr>
              <a:lvl7pPr defTabSz="912813" eaLnBrk="0" fontAlgn="base" hangingPunct="0">
                <a:spcBef>
                  <a:spcPct val="0"/>
                </a:spcBef>
                <a:spcAft>
                  <a:spcPct val="0"/>
                </a:spcAft>
                <a:defRPr sz="2400">
                  <a:solidFill>
                    <a:schemeClr val="tx1"/>
                  </a:solidFill>
                  <a:latin typeface="Times New Roman" charset="0"/>
                  <a:ea typeface="ＭＳ Ｐゴシック" charset="0"/>
                </a:defRPr>
              </a:lvl7pPr>
              <a:lvl8pPr defTabSz="912813" eaLnBrk="0" fontAlgn="base" hangingPunct="0">
                <a:spcBef>
                  <a:spcPct val="0"/>
                </a:spcBef>
                <a:spcAft>
                  <a:spcPct val="0"/>
                </a:spcAft>
                <a:defRPr sz="2400">
                  <a:solidFill>
                    <a:schemeClr val="tx1"/>
                  </a:solidFill>
                  <a:latin typeface="Times New Roman" charset="0"/>
                  <a:ea typeface="ＭＳ Ｐゴシック" charset="0"/>
                </a:defRPr>
              </a:lvl8pPr>
              <a:lvl9pPr defTabSz="912813"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600" b="0" smtClean="0">
                  <a:solidFill>
                    <a:srgbClr val="000000"/>
                  </a:solidFill>
                  <a:latin typeface="Arial" charset="0"/>
                  <a:cs typeface="+mn-cs"/>
                </a:rPr>
                <a:t>Unit of measure</a:t>
              </a:r>
            </a:p>
          </p:txBody>
        </p:sp>
        <p:sp>
          <p:nvSpPr>
            <p:cNvPr id="5084168" name="McK Footnote" hidden="1"/>
            <p:cNvSpPr txBox="1">
              <a:spLocks noChangeArrowheads="1"/>
            </p:cNvSpPr>
            <p:nvPr userDrawn="1"/>
          </p:nvSpPr>
          <p:spPr bwMode="auto">
            <a:xfrm>
              <a:off x="79" y="3964"/>
              <a:ext cx="5145"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lvl1pPr marL="585788" indent="-585788" algn="l" defTabSz="912813" eaLnBrk="0" hangingPunct="0">
                <a:tabLst>
                  <a:tab pos="544513" algn="r"/>
                </a:tabLst>
                <a:defRPr sz="2400">
                  <a:solidFill>
                    <a:schemeClr val="tx1"/>
                  </a:solidFill>
                  <a:latin typeface="Times New Roman" charset="0"/>
                  <a:ea typeface="ＭＳ Ｐゴシック" charset="0"/>
                </a:defRPr>
              </a:lvl1pPr>
              <a:lvl2pPr marL="1052513" algn="l" defTabSz="912813" eaLnBrk="0" hangingPunct="0">
                <a:tabLst>
                  <a:tab pos="544513" algn="r"/>
                </a:tabLst>
                <a:defRPr sz="2400">
                  <a:solidFill>
                    <a:schemeClr val="tx1"/>
                  </a:solidFill>
                  <a:latin typeface="Times New Roman" charset="0"/>
                  <a:ea typeface="ＭＳ Ｐゴシック" charset="0"/>
                </a:defRPr>
              </a:lvl2pPr>
              <a:lvl3pPr marL="1243013" algn="l" defTabSz="912813" eaLnBrk="0" hangingPunct="0">
                <a:tabLst>
                  <a:tab pos="544513" algn="r"/>
                </a:tabLst>
                <a:defRPr sz="2400">
                  <a:solidFill>
                    <a:schemeClr val="tx1"/>
                  </a:solidFill>
                  <a:latin typeface="Times New Roman" charset="0"/>
                  <a:ea typeface="ＭＳ Ｐゴシック" charset="0"/>
                </a:defRPr>
              </a:lvl3pPr>
              <a:lvl4pPr marL="1433513" algn="l" defTabSz="912813" eaLnBrk="0" hangingPunct="0">
                <a:tabLst>
                  <a:tab pos="544513" algn="r"/>
                </a:tabLst>
                <a:defRPr sz="2400">
                  <a:solidFill>
                    <a:schemeClr val="tx1"/>
                  </a:solidFill>
                  <a:latin typeface="Times New Roman" charset="0"/>
                  <a:ea typeface="ＭＳ Ｐゴシック" charset="0"/>
                </a:defRPr>
              </a:lvl4pPr>
              <a:lvl5pPr algn="l" defTabSz="912813" eaLnBrk="0" hangingPunct="0">
                <a:tabLst>
                  <a:tab pos="544513" algn="r"/>
                </a:tabLst>
                <a:defRPr sz="2400">
                  <a:solidFill>
                    <a:schemeClr val="tx1"/>
                  </a:solidFill>
                  <a:latin typeface="Times New Roman" charset="0"/>
                  <a:ea typeface="ＭＳ Ｐゴシック" charset="0"/>
                </a:defRPr>
              </a:lvl5pPr>
              <a:lvl6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6pPr>
              <a:lvl7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7pPr>
              <a:lvl8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8pPr>
              <a:lvl9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9pPr>
            </a:lstStyle>
            <a:p>
              <a:pPr eaLnBrk="1" hangingPunct="1">
                <a:defRPr/>
              </a:pPr>
              <a:r>
                <a:rPr lang="en-US" sz="1200" b="0" smtClean="0">
                  <a:solidFill>
                    <a:srgbClr val="000000"/>
                  </a:solidFill>
                  <a:latin typeface="Arial" charset="0"/>
                  <a:cs typeface="+mn-cs"/>
                </a:rPr>
                <a:t>	*	Footnote</a:t>
              </a:r>
            </a:p>
            <a:p>
              <a:pPr eaLnBrk="1" hangingPunct="1">
                <a:spcBef>
                  <a:spcPct val="20000"/>
                </a:spcBef>
                <a:defRPr/>
              </a:pPr>
              <a:r>
                <a:rPr lang="en-US" sz="1200" b="0" smtClean="0">
                  <a:solidFill>
                    <a:srgbClr val="000000"/>
                  </a:solidFill>
                  <a:latin typeface="Arial" charset="0"/>
                  <a:cs typeface="+mn-cs"/>
                </a:rPr>
                <a:t>	Source:	Source</a:t>
              </a:r>
            </a:p>
          </p:txBody>
        </p:sp>
      </p:grpSp>
      <p:grpSp>
        <p:nvGrpSpPr>
          <p:cNvPr id="158727" name="McK Legend Lines" hidden="1"/>
          <p:cNvGrpSpPr>
            <a:grpSpLocks/>
          </p:cNvGrpSpPr>
          <p:nvPr>
            <p:custDataLst>
              <p:tags r:id="rId20"/>
            </p:custDataLst>
          </p:nvPr>
        </p:nvGrpSpPr>
        <p:grpSpPr bwMode="auto">
          <a:xfrm>
            <a:off x="7940679" y="273057"/>
            <a:ext cx="1036574" cy="1003267"/>
            <a:chOff x="4902" y="1143"/>
            <a:chExt cx="640" cy="619"/>
          </a:xfrm>
        </p:grpSpPr>
        <p:sp>
          <p:nvSpPr>
            <p:cNvPr id="5084170" name="Rectangle 10" hidden="1"/>
            <p:cNvSpPr>
              <a:spLocks noChangeArrowheads="1"/>
            </p:cNvSpPr>
            <p:nvPr userDrawn="1"/>
          </p:nvSpPr>
          <p:spPr bwMode="auto">
            <a:xfrm>
              <a:off x="5172" y="1143"/>
              <a:ext cx="370"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1" name="Rectangle 11" hidden="1"/>
            <p:cNvSpPr>
              <a:spLocks noChangeArrowheads="1"/>
            </p:cNvSpPr>
            <p:nvPr userDrawn="1"/>
          </p:nvSpPr>
          <p:spPr bwMode="auto">
            <a:xfrm>
              <a:off x="5172" y="1305"/>
              <a:ext cx="370"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2" name="Rectangle 12" hidden="1"/>
            <p:cNvSpPr>
              <a:spLocks noChangeArrowheads="1"/>
            </p:cNvSpPr>
            <p:nvPr userDrawn="1"/>
          </p:nvSpPr>
          <p:spPr bwMode="auto">
            <a:xfrm>
              <a:off x="5172" y="1467"/>
              <a:ext cx="370"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3" name="Line 13" hidden="1"/>
            <p:cNvSpPr>
              <a:spLocks noChangeShapeType="1"/>
            </p:cNvSpPr>
            <p:nvPr userDrawn="1"/>
          </p:nvSpPr>
          <p:spPr bwMode="auto">
            <a:xfrm>
              <a:off x="4902" y="1210"/>
              <a:ext cx="21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sp>
          <p:nvSpPr>
            <p:cNvPr id="5084174" name="Line 14" hidden="1"/>
            <p:cNvSpPr>
              <a:spLocks noChangeShapeType="1"/>
            </p:cNvSpPr>
            <p:nvPr userDrawn="1"/>
          </p:nvSpPr>
          <p:spPr bwMode="auto">
            <a:xfrm>
              <a:off x="4902" y="1372"/>
              <a:ext cx="210" cy="0"/>
            </a:xfrm>
            <a:prstGeom prst="line">
              <a:avLst/>
            </a:prstGeom>
            <a:noFill/>
            <a:ln w="2857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sp>
          <p:nvSpPr>
            <p:cNvPr id="5084175" name="Line 15" hidden="1"/>
            <p:cNvSpPr>
              <a:spLocks noChangeShapeType="1"/>
            </p:cNvSpPr>
            <p:nvPr userDrawn="1"/>
          </p:nvSpPr>
          <p:spPr bwMode="auto">
            <a:xfrm>
              <a:off x="4902" y="1534"/>
              <a:ext cx="21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sp>
          <p:nvSpPr>
            <p:cNvPr id="5084176" name="Rectangle 16" hidden="1"/>
            <p:cNvSpPr>
              <a:spLocks noChangeArrowheads="1"/>
            </p:cNvSpPr>
            <p:nvPr userDrawn="1"/>
          </p:nvSpPr>
          <p:spPr bwMode="auto">
            <a:xfrm>
              <a:off x="5172" y="1629"/>
              <a:ext cx="370"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7" name="Line 17" hidden="1"/>
            <p:cNvSpPr>
              <a:spLocks noChangeShapeType="1"/>
            </p:cNvSpPr>
            <p:nvPr userDrawn="1"/>
          </p:nvSpPr>
          <p:spPr bwMode="auto">
            <a:xfrm>
              <a:off x="4902" y="1696"/>
              <a:ext cx="210" cy="0"/>
            </a:xfrm>
            <a:prstGeom prst="line">
              <a:avLst/>
            </a:prstGeom>
            <a:noFill/>
            <a:ln w="127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grpSp>
      <p:grpSp>
        <p:nvGrpSpPr>
          <p:cNvPr id="158728" name="McK Legend Moons" hidden="1"/>
          <p:cNvGrpSpPr>
            <a:grpSpLocks/>
          </p:cNvGrpSpPr>
          <p:nvPr>
            <p:custDataLst>
              <p:tags r:id="rId21"/>
            </p:custDataLst>
          </p:nvPr>
        </p:nvGrpSpPr>
        <p:grpSpPr bwMode="auto">
          <a:xfrm>
            <a:off x="8094679" y="273050"/>
            <a:ext cx="882588" cy="741328"/>
            <a:chOff x="4997" y="169"/>
            <a:chExt cx="545" cy="457"/>
          </a:xfrm>
        </p:grpSpPr>
        <p:grpSp>
          <p:nvGrpSpPr>
            <p:cNvPr id="158738" name="Group 19" hidden="1"/>
            <p:cNvGrpSpPr>
              <a:grpSpLocks noChangeAspect="1"/>
            </p:cNvGrpSpPr>
            <p:nvPr userDrawn="1">
              <p:custDataLst>
                <p:tags r:id="rId23"/>
              </p:custDataLst>
            </p:nvPr>
          </p:nvGrpSpPr>
          <p:grpSpPr bwMode="auto">
            <a:xfrm>
              <a:off x="4997" y="178"/>
              <a:ext cx="116" cy="116"/>
              <a:chOff x="4997" y="178"/>
              <a:chExt cx="116" cy="116"/>
            </a:xfrm>
          </p:grpSpPr>
          <p:sp>
            <p:nvSpPr>
              <p:cNvPr id="5084180" name="Oval 20" hidden="1"/>
              <p:cNvSpPr>
                <a:spLocks noChangeAspect="1" noChangeArrowheads="1"/>
              </p:cNvSpPr>
              <p:nvPr>
                <p:custDataLst>
                  <p:tags r:id="rId30"/>
                </p:custDataLst>
              </p:nvPr>
            </p:nvSpPr>
            <p:spPr bwMode="blackWhite">
              <a:xfrm>
                <a:off x="4997" y="178"/>
                <a:ext cx="116" cy="11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sp>
            <p:nvSpPr>
              <p:cNvPr id="5084181" name="Oval 21" hidden="1"/>
              <p:cNvSpPr>
                <a:spLocks noChangeAspect="1" noChangeArrowheads="1"/>
              </p:cNvSpPr>
              <p:nvPr>
                <p:custDataLst>
                  <p:tags r:id="rId31"/>
                </p:custDataLst>
              </p:nvPr>
            </p:nvSpPr>
            <p:spPr bwMode="black">
              <a:xfrm>
                <a:off x="4997" y="178"/>
                <a:ext cx="116" cy="116"/>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grpSp>
        <p:grpSp>
          <p:nvGrpSpPr>
            <p:cNvPr id="158739" name="Group 22" hidden="1"/>
            <p:cNvGrpSpPr>
              <a:grpSpLocks/>
            </p:cNvGrpSpPr>
            <p:nvPr userDrawn="1">
              <p:custDataLst>
                <p:tags r:id="rId24"/>
              </p:custDataLst>
            </p:nvPr>
          </p:nvGrpSpPr>
          <p:grpSpPr bwMode="auto">
            <a:xfrm>
              <a:off x="4997" y="339"/>
              <a:ext cx="116" cy="116"/>
              <a:chOff x="1104" y="1908"/>
              <a:chExt cx="204" cy="204"/>
            </a:xfrm>
          </p:grpSpPr>
          <p:sp>
            <p:nvSpPr>
              <p:cNvPr id="5084183" name="Oval 23" hidden="1"/>
              <p:cNvSpPr>
                <a:spLocks noChangeAspect="1" noChangeArrowheads="1"/>
              </p:cNvSpPr>
              <p:nvPr>
                <p:custDataLst>
                  <p:tags r:id="rId28"/>
                </p:custDataLst>
              </p:nvPr>
            </p:nvSpPr>
            <p:spPr bwMode="blackWhite">
              <a:xfrm>
                <a:off x="1104" y="1908"/>
                <a:ext cx="202" cy="2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sp>
            <p:nvSpPr>
              <p:cNvPr id="5084184" name="Arc 24" hidden="1"/>
              <p:cNvSpPr>
                <a:spLocks noChangeAspect="1"/>
              </p:cNvSpPr>
              <p:nvPr>
                <p:custDataLst>
                  <p:tags r:id="rId29"/>
                </p:custDataLst>
              </p:nvPr>
            </p:nvSpPr>
            <p:spPr bwMode="black">
              <a:xfrm>
                <a:off x="1206" y="1908"/>
                <a:ext cx="102" cy="200"/>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0" y="-1"/>
                    </a:moveTo>
                    <a:cubicBezTo>
                      <a:pt x="11929" y="0"/>
                      <a:pt x="21600" y="9670"/>
                      <a:pt x="21600" y="21600"/>
                    </a:cubicBezTo>
                    <a:cubicBezTo>
                      <a:pt x="21600" y="33529"/>
                      <a:pt x="11929" y="43200"/>
                      <a:pt x="-1" y="43200"/>
                    </a:cubicBezTo>
                  </a:path>
                  <a:path w="21600" h="43200" stroke="0" extrusionOk="0">
                    <a:moveTo>
                      <a:pt x="0" y="-1"/>
                    </a:moveTo>
                    <a:cubicBezTo>
                      <a:pt x="11929" y="0"/>
                      <a:pt x="21600" y="9670"/>
                      <a:pt x="21600" y="21600"/>
                    </a:cubicBezTo>
                    <a:cubicBezTo>
                      <a:pt x="21600" y="33529"/>
                      <a:pt x="11929" y="43200"/>
                      <a:pt x="-1" y="43200"/>
                    </a:cubicBezTo>
                    <a:lnTo>
                      <a:pt x="0" y="21600"/>
                    </a:lnTo>
                    <a:close/>
                  </a:path>
                </a:pathLst>
              </a:cu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grpSp>
        <p:sp>
          <p:nvSpPr>
            <p:cNvPr id="5084185" name="Rectangle 25" hidden="1"/>
            <p:cNvSpPr>
              <a:spLocks noChangeArrowheads="1"/>
            </p:cNvSpPr>
            <p:nvPr userDrawn="1"/>
          </p:nvSpPr>
          <p:spPr bwMode="auto">
            <a:xfrm>
              <a:off x="5172" y="169"/>
              <a:ext cx="370"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86" name="Rectangle 26" hidden="1"/>
            <p:cNvSpPr>
              <a:spLocks noChangeArrowheads="1"/>
            </p:cNvSpPr>
            <p:nvPr userDrawn="1"/>
          </p:nvSpPr>
          <p:spPr bwMode="auto">
            <a:xfrm>
              <a:off x="5172" y="331"/>
              <a:ext cx="370"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87" name="Rectangle 27" hidden="1"/>
            <p:cNvSpPr>
              <a:spLocks noChangeArrowheads="1"/>
            </p:cNvSpPr>
            <p:nvPr userDrawn="1"/>
          </p:nvSpPr>
          <p:spPr bwMode="auto">
            <a:xfrm>
              <a:off x="5172" y="493"/>
              <a:ext cx="370"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grpSp>
          <p:nvGrpSpPr>
            <p:cNvPr id="158743" name="Group 28" hidden="1"/>
            <p:cNvGrpSpPr>
              <a:grpSpLocks noChangeAspect="1"/>
            </p:cNvGrpSpPr>
            <p:nvPr userDrawn="1">
              <p:custDataLst>
                <p:tags r:id="rId25"/>
              </p:custDataLst>
            </p:nvPr>
          </p:nvGrpSpPr>
          <p:grpSpPr bwMode="auto">
            <a:xfrm>
              <a:off x="4997" y="502"/>
              <a:ext cx="117" cy="117"/>
              <a:chOff x="4997" y="502"/>
              <a:chExt cx="117" cy="117"/>
            </a:xfrm>
          </p:grpSpPr>
          <p:sp>
            <p:nvSpPr>
              <p:cNvPr id="5084189" name="Oval 29" hidden="1"/>
              <p:cNvSpPr>
                <a:spLocks noChangeAspect="1" noChangeArrowheads="1"/>
              </p:cNvSpPr>
              <p:nvPr>
                <p:custDataLst>
                  <p:tags r:id="rId26"/>
                </p:custDataLst>
              </p:nvPr>
            </p:nvSpPr>
            <p:spPr bwMode="blackWhite">
              <a:xfrm>
                <a:off x="4997" y="502"/>
                <a:ext cx="116" cy="11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sp>
            <p:nvSpPr>
              <p:cNvPr id="5084190" name="Arc 30" hidden="1"/>
              <p:cNvSpPr>
                <a:spLocks noChangeAspect="1"/>
              </p:cNvSpPr>
              <p:nvPr>
                <p:custDataLst>
                  <p:tags r:id="rId27"/>
                </p:custDataLst>
              </p:nvPr>
            </p:nvSpPr>
            <p:spPr bwMode="black">
              <a:xfrm>
                <a:off x="4998" y="503"/>
                <a:ext cx="116" cy="116"/>
              </a:xfrm>
              <a:custGeom>
                <a:avLst/>
                <a:gdLst>
                  <a:gd name="G0" fmla="+- 21600 0 0"/>
                  <a:gd name="G1" fmla="+- 21600 0 0"/>
                  <a:gd name="G2" fmla="+- 21600 0 0"/>
                  <a:gd name="T0" fmla="*/ 21600 w 43200"/>
                  <a:gd name="T1" fmla="*/ 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path>
                  <a:path w="43200" h="43200" stroke="0"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lnTo>
                      <a:pt x="21600" y="21600"/>
                    </a:lnTo>
                    <a:close/>
                  </a:path>
                </a:pathLst>
              </a:cu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grpSp>
      </p:grpSp>
      <p:grpSp>
        <p:nvGrpSpPr>
          <p:cNvPr id="158729" name="McK Legend Boxes" hidden="1"/>
          <p:cNvGrpSpPr>
            <a:grpSpLocks/>
          </p:cNvGrpSpPr>
          <p:nvPr>
            <p:custDataLst>
              <p:tags r:id="rId22"/>
            </p:custDataLst>
          </p:nvPr>
        </p:nvGrpSpPr>
        <p:grpSpPr bwMode="auto">
          <a:xfrm>
            <a:off x="7940679" y="273057"/>
            <a:ext cx="1036574" cy="1003267"/>
            <a:chOff x="4902" y="169"/>
            <a:chExt cx="640" cy="619"/>
          </a:xfrm>
        </p:grpSpPr>
        <p:sp>
          <p:nvSpPr>
            <p:cNvPr id="5084192" name="Rectangle 32" hidden="1"/>
            <p:cNvSpPr>
              <a:spLocks noChangeArrowheads="1"/>
            </p:cNvSpPr>
            <p:nvPr userDrawn="1"/>
          </p:nvSpPr>
          <p:spPr bwMode="auto">
            <a:xfrm>
              <a:off x="4902" y="178"/>
              <a:ext cx="211" cy="1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sp>
          <p:nvSpPr>
            <p:cNvPr id="5084193" name="Rectangle 33" hidden="1"/>
            <p:cNvSpPr>
              <a:spLocks noChangeArrowheads="1"/>
            </p:cNvSpPr>
            <p:nvPr userDrawn="1"/>
          </p:nvSpPr>
          <p:spPr bwMode="auto">
            <a:xfrm>
              <a:off x="4902" y="340"/>
              <a:ext cx="211" cy="11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sp>
          <p:nvSpPr>
            <p:cNvPr id="5084194" name="Rectangle 34" hidden="1"/>
            <p:cNvSpPr>
              <a:spLocks noChangeArrowheads="1"/>
            </p:cNvSpPr>
            <p:nvPr userDrawn="1"/>
          </p:nvSpPr>
          <p:spPr bwMode="auto">
            <a:xfrm>
              <a:off x="5172" y="169"/>
              <a:ext cx="370"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5" name="Rectangle 35" hidden="1"/>
            <p:cNvSpPr>
              <a:spLocks noChangeArrowheads="1"/>
            </p:cNvSpPr>
            <p:nvPr userDrawn="1"/>
          </p:nvSpPr>
          <p:spPr bwMode="auto">
            <a:xfrm>
              <a:off x="5172" y="331"/>
              <a:ext cx="370"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6" name="Rectangle 36" hidden="1"/>
            <p:cNvSpPr>
              <a:spLocks noChangeArrowheads="1"/>
            </p:cNvSpPr>
            <p:nvPr userDrawn="1"/>
          </p:nvSpPr>
          <p:spPr bwMode="auto">
            <a:xfrm>
              <a:off x="5172" y="493"/>
              <a:ext cx="370"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7" name="Rectangle 37" hidden="1"/>
            <p:cNvSpPr>
              <a:spLocks noChangeArrowheads="1"/>
            </p:cNvSpPr>
            <p:nvPr userDrawn="1"/>
          </p:nvSpPr>
          <p:spPr bwMode="auto">
            <a:xfrm>
              <a:off x="4902" y="502"/>
              <a:ext cx="211" cy="116"/>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sp>
          <p:nvSpPr>
            <p:cNvPr id="5084198" name="Rectangle 38" hidden="1"/>
            <p:cNvSpPr>
              <a:spLocks noChangeArrowheads="1"/>
            </p:cNvSpPr>
            <p:nvPr userDrawn="1"/>
          </p:nvSpPr>
          <p:spPr bwMode="auto">
            <a:xfrm>
              <a:off x="5172" y="655"/>
              <a:ext cx="370"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9" name="Rectangle 39" hidden="1"/>
            <p:cNvSpPr>
              <a:spLocks noChangeArrowheads="1"/>
            </p:cNvSpPr>
            <p:nvPr userDrawn="1"/>
          </p:nvSpPr>
          <p:spPr bwMode="auto">
            <a:xfrm>
              <a:off x="4902" y="664"/>
              <a:ext cx="211" cy="119"/>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grpSp>
    </p:spTree>
  </p:cSld>
  <p:clrMap bg1="lt1" tx1="dk1" bg2="lt2" tx2="dk2" accent1="accent1" accent2="accent2" accent3="accent3" accent4="accent4" accent5="accent5" accent6="accent6" hlink="hlink" folHlink="folHlink"/>
  <p:sldLayoutIdLst>
    <p:sldLayoutId id="2147533652" r:id="rId1"/>
    <p:sldLayoutId id="2147533653" r:id="rId2"/>
    <p:sldLayoutId id="2147533654" r:id="rId3"/>
    <p:sldLayoutId id="2147533655" r:id="rId4"/>
    <p:sldLayoutId id="2147533656" r:id="rId5"/>
    <p:sldLayoutId id="2147533657" r:id="rId6"/>
    <p:sldLayoutId id="2147533658" r:id="rId7"/>
    <p:sldLayoutId id="2147533659" r:id="rId8"/>
    <p:sldLayoutId id="2147533660" r:id="rId9"/>
    <p:sldLayoutId id="2147533661" r:id="rId10"/>
    <p:sldLayoutId id="2147533662" r:id="rId11"/>
    <p:sldLayoutId id="2147533663" r:id="rId12"/>
    <p:sldLayoutId id="2147533664" r:id="rId13"/>
  </p:sldLayoutIdLst>
  <p:hf hdr="0" ftr="0" dt="0"/>
  <p:txStyles>
    <p:titleStyle>
      <a:lvl1pPr algn="l" defTabSz="911225" rtl="0" eaLnBrk="0" fontAlgn="base" hangingPunct="0">
        <a:spcBef>
          <a:spcPct val="0"/>
        </a:spcBef>
        <a:spcAft>
          <a:spcPct val="0"/>
        </a:spcAft>
        <a:defRPr sz="1900" b="1">
          <a:solidFill>
            <a:schemeClr val="tx2"/>
          </a:solidFill>
          <a:latin typeface="+mj-lt"/>
          <a:ea typeface="+mj-ea"/>
          <a:cs typeface="ＭＳ Ｐゴシック" charset="0"/>
        </a:defRPr>
      </a:lvl1pPr>
      <a:lvl2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2pPr>
      <a:lvl3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3pPr>
      <a:lvl4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4pPr>
      <a:lvl5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5pPr>
      <a:lvl6pPr marL="457127" algn="l" defTabSz="912667" rtl="0" eaLnBrk="1" fontAlgn="base" hangingPunct="1">
        <a:spcBef>
          <a:spcPct val="0"/>
        </a:spcBef>
        <a:spcAft>
          <a:spcPct val="0"/>
        </a:spcAft>
        <a:defRPr sz="1900" b="1">
          <a:solidFill>
            <a:schemeClr val="tx2"/>
          </a:solidFill>
          <a:latin typeface="Arial" charset="0"/>
          <a:ea typeface="ＭＳ Ｐゴシック" charset="0"/>
        </a:defRPr>
      </a:lvl6pPr>
      <a:lvl7pPr marL="914254" algn="l" defTabSz="912667" rtl="0" eaLnBrk="1" fontAlgn="base" hangingPunct="1">
        <a:spcBef>
          <a:spcPct val="0"/>
        </a:spcBef>
        <a:spcAft>
          <a:spcPct val="0"/>
        </a:spcAft>
        <a:defRPr sz="1900" b="1">
          <a:solidFill>
            <a:schemeClr val="tx2"/>
          </a:solidFill>
          <a:latin typeface="Arial" charset="0"/>
          <a:ea typeface="ＭＳ Ｐゴシック" charset="0"/>
        </a:defRPr>
      </a:lvl7pPr>
      <a:lvl8pPr marL="1371381" algn="l" defTabSz="912667" rtl="0" eaLnBrk="1" fontAlgn="base" hangingPunct="1">
        <a:spcBef>
          <a:spcPct val="0"/>
        </a:spcBef>
        <a:spcAft>
          <a:spcPct val="0"/>
        </a:spcAft>
        <a:defRPr sz="1900" b="1">
          <a:solidFill>
            <a:schemeClr val="tx2"/>
          </a:solidFill>
          <a:latin typeface="Arial" charset="0"/>
          <a:ea typeface="ＭＳ Ｐゴシック" charset="0"/>
        </a:defRPr>
      </a:lvl8pPr>
      <a:lvl9pPr marL="1828507" algn="l" defTabSz="912667" rtl="0" eaLnBrk="1" fontAlgn="base" hangingPunct="1">
        <a:spcBef>
          <a:spcPct val="0"/>
        </a:spcBef>
        <a:spcAft>
          <a:spcPct val="0"/>
        </a:spcAft>
        <a:defRPr sz="1900" b="1">
          <a:solidFill>
            <a:schemeClr val="tx2"/>
          </a:solidFill>
          <a:latin typeface="Arial" charset="0"/>
          <a:ea typeface="ＭＳ Ｐゴシック" charset="0"/>
        </a:defRPr>
      </a:lvl9pPr>
    </p:titleStyle>
    <p:bodyStyle>
      <a:lvl1pPr marL="341313" indent="-341313" algn="l" defTabSz="911225" rtl="0" eaLnBrk="0" fontAlgn="base" hangingPunct="0">
        <a:spcBef>
          <a:spcPct val="0"/>
        </a:spcBef>
        <a:spcAft>
          <a:spcPct val="0"/>
        </a:spcAft>
        <a:buSzPct val="120000"/>
        <a:defRPr sz="1600">
          <a:solidFill>
            <a:schemeClr val="tx1"/>
          </a:solidFill>
          <a:latin typeface="+mn-lt"/>
          <a:ea typeface="+mn-ea"/>
          <a:cs typeface="ＭＳ Ｐゴシック" charset="0"/>
        </a:defRPr>
      </a:lvl1pPr>
      <a:lvl2pPr marL="146050" indent="-144463" algn="l" defTabSz="911225" rtl="0" eaLnBrk="0" fontAlgn="base" hangingPunct="0">
        <a:spcBef>
          <a:spcPct val="0"/>
        </a:spcBef>
        <a:spcAft>
          <a:spcPct val="0"/>
        </a:spcAft>
        <a:buSzPct val="120000"/>
        <a:buChar char="•"/>
        <a:defRPr sz="1600">
          <a:solidFill>
            <a:schemeClr val="tx1"/>
          </a:solidFill>
          <a:latin typeface="+mn-lt"/>
          <a:ea typeface="+mn-ea"/>
        </a:defRPr>
      </a:lvl2pPr>
      <a:lvl3pPr marL="300038" indent="-150813" algn="l" defTabSz="911225" rtl="0" eaLnBrk="0" fontAlgn="base" hangingPunct="0">
        <a:spcBef>
          <a:spcPct val="0"/>
        </a:spcBef>
        <a:spcAft>
          <a:spcPct val="0"/>
        </a:spcAft>
        <a:buChar char="–"/>
        <a:defRPr sz="1600">
          <a:solidFill>
            <a:schemeClr val="tx1"/>
          </a:solidFill>
          <a:latin typeface="+mn-lt"/>
          <a:ea typeface="+mn-ea"/>
        </a:defRPr>
      </a:lvl3pPr>
      <a:lvl4pPr marL="439738" indent="-136525" algn="l" defTabSz="911225" rtl="0" eaLnBrk="0" fontAlgn="base" hangingPunct="0">
        <a:spcBef>
          <a:spcPct val="0"/>
        </a:spcBef>
        <a:spcAft>
          <a:spcPct val="0"/>
        </a:spcAft>
        <a:buSzPct val="89000"/>
        <a:buChar char="•"/>
        <a:defRPr sz="1600">
          <a:solidFill>
            <a:schemeClr val="tx1"/>
          </a:solidFill>
          <a:latin typeface="+mn-lt"/>
          <a:ea typeface="+mn-ea"/>
        </a:defRPr>
      </a:lvl4pPr>
      <a:lvl5pPr marL="592138" indent="-149225" algn="l" defTabSz="911225" rtl="0" eaLnBrk="0" fontAlgn="base" hangingPunct="0">
        <a:spcBef>
          <a:spcPct val="0"/>
        </a:spcBef>
        <a:spcAft>
          <a:spcPct val="0"/>
        </a:spcAft>
        <a:buSzPct val="75000"/>
        <a:buChar char="–"/>
        <a:defRPr sz="1600">
          <a:solidFill>
            <a:schemeClr val="tx1"/>
          </a:solidFill>
          <a:latin typeface="+mn-lt"/>
          <a:ea typeface="+mn-ea"/>
        </a:defRPr>
      </a:lvl5pPr>
      <a:lvl6pPr marL="1050757" indent="-150789" algn="l" defTabSz="912667" rtl="0" eaLnBrk="1" fontAlgn="base" hangingPunct="1">
        <a:spcBef>
          <a:spcPct val="0"/>
        </a:spcBef>
        <a:spcAft>
          <a:spcPct val="0"/>
        </a:spcAft>
        <a:buSzPct val="75000"/>
        <a:buChar char="–"/>
        <a:defRPr sz="1600">
          <a:solidFill>
            <a:schemeClr val="tx1"/>
          </a:solidFill>
          <a:latin typeface="+mn-lt"/>
          <a:ea typeface="+mn-ea"/>
        </a:defRPr>
      </a:lvl6pPr>
      <a:lvl7pPr marL="1507884" indent="-150789" algn="l" defTabSz="912667" rtl="0" eaLnBrk="1" fontAlgn="base" hangingPunct="1">
        <a:spcBef>
          <a:spcPct val="0"/>
        </a:spcBef>
        <a:spcAft>
          <a:spcPct val="0"/>
        </a:spcAft>
        <a:buSzPct val="75000"/>
        <a:buChar char="–"/>
        <a:defRPr sz="1600">
          <a:solidFill>
            <a:schemeClr val="tx1"/>
          </a:solidFill>
          <a:latin typeface="+mn-lt"/>
          <a:ea typeface="+mn-ea"/>
        </a:defRPr>
      </a:lvl7pPr>
      <a:lvl8pPr marL="1965011" indent="-150789" algn="l" defTabSz="912667" rtl="0" eaLnBrk="1" fontAlgn="base" hangingPunct="1">
        <a:spcBef>
          <a:spcPct val="0"/>
        </a:spcBef>
        <a:spcAft>
          <a:spcPct val="0"/>
        </a:spcAft>
        <a:buSzPct val="75000"/>
        <a:buChar char="–"/>
        <a:defRPr sz="1600">
          <a:solidFill>
            <a:schemeClr val="tx1"/>
          </a:solidFill>
          <a:latin typeface="+mn-lt"/>
          <a:ea typeface="+mn-ea"/>
        </a:defRPr>
      </a:lvl8pPr>
      <a:lvl9pPr marL="2422137" indent="-150789" algn="l" defTabSz="912667" rtl="0" eaLnBrk="1" fontAlgn="base" hangingPunct="1">
        <a:spcBef>
          <a:spcPct val="0"/>
        </a:spcBef>
        <a:spcAft>
          <a:spcPct val="0"/>
        </a:spcAft>
        <a:buSzPct val="75000"/>
        <a:buChar char="–"/>
        <a:defRPr sz="16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72035" name="Rectangle 3"/>
          <p:cNvSpPr>
            <a:spLocks noGrp="1" noChangeArrowheads="1"/>
          </p:cNvSpPr>
          <p:nvPr>
            <p:ph type="body" idx="1"/>
            <p:custDataLst>
              <p:tags r:id="rId18"/>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9"/>
            </p:custDataLst>
          </p:nvPr>
        </p:nvSpPr>
        <p:spPr bwMode="auto">
          <a:xfrm rot="16200000">
            <a:off x="74112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6751A5C8-7DF4-B248-82E1-E190753BD191}"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387" r:id="rId1"/>
    <p:sldLayoutId id="2147533388" r:id="rId2"/>
    <p:sldLayoutId id="2147533389" r:id="rId3"/>
    <p:sldLayoutId id="2147533390" r:id="rId4"/>
    <p:sldLayoutId id="2147533391" r:id="rId5"/>
    <p:sldLayoutId id="2147533392" r:id="rId6"/>
    <p:sldLayoutId id="2147533393" r:id="rId7"/>
    <p:sldLayoutId id="2147533394" r:id="rId8"/>
    <p:sldLayoutId id="2147533395" r:id="rId9"/>
    <p:sldLayoutId id="2147533396" r:id="rId10"/>
    <p:sldLayoutId id="2147533397" r:id="rId11"/>
    <p:sldLayoutId id="2147533398" r:id="rId12"/>
    <p:sldLayoutId id="2147533399" r:id="rId13"/>
    <p:sldLayoutId id="2147533665" r:id="rId14"/>
    <p:sldLayoutId id="2147533666"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title"/>
            <p:custDataLst>
              <p:tags r:id="rId17"/>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ltLang="zh-TW"/>
              <a:t>Click to edit Master title style</a:t>
            </a:r>
          </a:p>
        </p:txBody>
      </p:sp>
      <p:sp>
        <p:nvSpPr>
          <p:cNvPr id="175107" name="Rectangle 3"/>
          <p:cNvSpPr>
            <a:spLocks noGrp="1" noChangeArrowheads="1"/>
          </p:cNvSpPr>
          <p:nvPr>
            <p:ph type="body" idx="1"/>
            <p:custDataLst>
              <p:tags r:id="rId18"/>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344068" name="Rectangle 4"/>
          <p:cNvSpPr>
            <a:spLocks noGrp="1" noChangeArrowheads="1"/>
          </p:cNvSpPr>
          <p:nvPr>
            <p:ph type="sldNum" sz="quarter" idx="4"/>
            <p:custDataLst>
              <p:tags r:id="rId19"/>
            </p:custDataLst>
          </p:nvPr>
        </p:nvSpPr>
        <p:spPr bwMode="auto">
          <a:xfrm rot="-5400000">
            <a:off x="6838954"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rgbClr val="FFFFFF"/>
                </a:solidFill>
                <a:latin typeface="Arial" charset="0"/>
                <a:ea typeface="ＭＳ Ｐゴシック" charset="-128"/>
                <a:cs typeface="ＭＳ Ｐゴシック" charset="-128"/>
              </a:defRPr>
            </a:lvl1pPr>
          </a:lstStyle>
          <a:p>
            <a:pPr>
              <a:defRPr/>
            </a:pPr>
            <a:fld id="{E8D01D89-D71A-5748-8D9B-EAD115B65134}" type="slidenum">
              <a:rPr lang="zh-TW" altLang="en-US"/>
              <a:pPr>
                <a:defRPr/>
              </a:pPr>
              <a:t>‹#›</a:t>
            </a:fld>
            <a:r>
              <a:rPr lang="en-US" altLang="zh-TW"/>
              <a:t>   (c) Mark Gerstein, 2002, Yale, bioinfo.mbb.yale.edu</a:t>
            </a:r>
          </a:p>
        </p:txBody>
      </p:sp>
      <p:sp>
        <p:nvSpPr>
          <p:cNvPr id="175109" name="Rectangle 5"/>
          <p:cNvSpPr>
            <a:spLocks noChangeArrowheads="1"/>
          </p:cNvSpPr>
          <p:nvPr>
            <p:custDataLst>
              <p:tags r:id="rId20"/>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rgbClr val="FFFFFF"/>
                </a:solidFill>
              </a:rPr>
              <a:t>Do not reproduce without permission</a:t>
            </a:r>
          </a:p>
        </p:txBody>
      </p:sp>
      <p:sp>
        <p:nvSpPr>
          <p:cNvPr id="7" name="Rectangle 6"/>
          <p:cNvSpPr>
            <a:spLocks noChangeArrowheads="1"/>
          </p:cNvSpPr>
          <p:nvPr>
            <p:custDataLst>
              <p:tags r:id="rId21"/>
            </p:custDataLst>
          </p:nvPr>
        </p:nvSpPr>
        <p:spPr bwMode="auto">
          <a:xfrm rot="16200000">
            <a:off x="73985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A253D5DB-0EFD-2843-B381-576D91D8FAC2}" type="slidenum">
              <a:rPr lang="en-US" sz="20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400" r:id="rId1"/>
    <p:sldLayoutId id="2147533401" r:id="rId2"/>
    <p:sldLayoutId id="2147533402" r:id="rId3"/>
    <p:sldLayoutId id="2147533403" r:id="rId4"/>
    <p:sldLayoutId id="2147533404" r:id="rId5"/>
    <p:sldLayoutId id="2147533405" r:id="rId6"/>
    <p:sldLayoutId id="2147533406" r:id="rId7"/>
    <p:sldLayoutId id="2147533407" r:id="rId8"/>
    <p:sldLayoutId id="2147533408" r:id="rId9"/>
    <p:sldLayoutId id="2147533409" r:id="rId10"/>
    <p:sldLayoutId id="2147533410" r:id="rId11"/>
    <p:sldLayoutId id="2147533667" r:id="rId12"/>
    <p:sldLayoutId id="2147533668" r:id="rId13"/>
    <p:sldLayoutId id="2147533669" r:id="rId14"/>
    <p:sldLayoutId id="2147533670" r:id="rId15"/>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mj-lt"/>
          <a:ea typeface="+mj-ea"/>
          <a:cs typeface="+mj-cs"/>
        </a:defRPr>
      </a:lvl1pPr>
      <a:lvl2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5pPr>
      <a:lvl6pPr marL="45712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6pPr>
      <a:lvl7pPr marL="914254"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7pPr>
      <a:lvl8pPr marL="1371381"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8pPr>
      <a:lvl9pPr marL="182850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mn-lt"/>
          <a:ea typeface="+mn-ea"/>
        </a:defRPr>
      </a:lvl2pPr>
      <a:lvl3pPr marL="912813" indent="-227013" algn="l" rtl="0" eaLnBrk="0" fontAlgn="base" hangingPunct="0">
        <a:spcBef>
          <a:spcPct val="20000"/>
        </a:spcBef>
        <a:spcAft>
          <a:spcPct val="0"/>
        </a:spcAft>
        <a:buChar char="•"/>
        <a:defRPr sz="2000">
          <a:solidFill>
            <a:schemeClr val="tx1"/>
          </a:solidFill>
          <a:latin typeface="+mn-lt"/>
          <a:ea typeface="+mn-ea"/>
        </a:defRPr>
      </a:lvl3pPr>
      <a:lvl4pPr marL="1260475" indent="-231775" algn="l" rtl="0" eaLnBrk="0" fontAlgn="base" hangingPunct="0">
        <a:spcBef>
          <a:spcPct val="20000"/>
        </a:spcBef>
        <a:spcAft>
          <a:spcPct val="0"/>
        </a:spcAft>
        <a:buChar char="–"/>
        <a:defRPr sz="2000">
          <a:solidFill>
            <a:schemeClr val="tx1"/>
          </a:solidFill>
          <a:latin typeface="+mn-lt"/>
          <a:ea typeface="+mn-ea"/>
        </a:defRPr>
      </a:lvl4pPr>
      <a:lvl5pPr marL="1598613" indent="-222250" algn="l" rtl="0" eaLnBrk="0" fontAlgn="base" hangingPunct="0">
        <a:spcBef>
          <a:spcPct val="20000"/>
        </a:spcBef>
        <a:spcAft>
          <a:spcPct val="0"/>
        </a:spcAft>
        <a:buChar char="»"/>
        <a:defRPr sz="2000">
          <a:solidFill>
            <a:schemeClr val="tx1"/>
          </a:solidFill>
          <a:latin typeface="+mn-lt"/>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custDataLst>
              <p:tags r:id="rId13"/>
            </p:custDataLst>
          </p:nvPr>
        </p:nvSpPr>
        <p:spPr>
          <a:xfrm>
            <a:off x="457200" y="6356358"/>
            <a:ext cx="2133600" cy="365125"/>
          </a:xfrm>
          <a:prstGeom prst="rect">
            <a:avLst/>
          </a:prstGeom>
        </p:spPr>
        <p:txBody>
          <a:bodyPr vert="horz" lIns="91425" tIns="45713" rIns="91425" bIns="45713" rtlCol="0" anchor="ctr"/>
          <a:lstStyle>
            <a:lvl1pPr algn="l" defTabSz="914254" fontAlgn="auto">
              <a:spcBef>
                <a:spcPts val="0"/>
              </a:spcBef>
              <a:spcAft>
                <a:spcPts val="0"/>
              </a:spcAft>
              <a:defRPr sz="1200" b="0">
                <a:solidFill>
                  <a:prstClr val="black">
                    <a:tint val="75000"/>
                  </a:prstClr>
                </a:solidFill>
                <a:latin typeface="Calibri"/>
                <a:ea typeface="+mn-ea"/>
                <a:cs typeface="+mn-cs"/>
              </a:defRPr>
            </a:lvl1pPr>
          </a:lstStyle>
          <a:p>
            <a:pPr>
              <a:defRPr/>
            </a:pPr>
            <a:fld id="{1377B1D2-4BB2-41F7-8375-F43DA6C1A7EE}" type="datetimeFigureOut">
              <a:rPr lang="en-US"/>
              <a:pPr>
                <a:defRPr/>
              </a:pPr>
              <a:t>10/3/15</a:t>
            </a:fld>
            <a:endParaRPr lang="en-US"/>
          </a:p>
        </p:txBody>
      </p:sp>
      <p:sp>
        <p:nvSpPr>
          <p:cNvPr id="5" name="Footer Placeholder 4"/>
          <p:cNvSpPr>
            <a:spLocks noGrp="1"/>
          </p:cNvSpPr>
          <p:nvPr>
            <p:ph type="ftr" sz="quarter" idx="3"/>
            <p:custDataLst>
              <p:tags r:id="rId14"/>
            </p:custDataLst>
          </p:nvPr>
        </p:nvSpPr>
        <p:spPr>
          <a:xfrm>
            <a:off x="3124200" y="6356358"/>
            <a:ext cx="2895600" cy="365125"/>
          </a:xfrm>
          <a:prstGeom prst="rect">
            <a:avLst/>
          </a:prstGeom>
        </p:spPr>
        <p:txBody>
          <a:bodyPr vert="horz" lIns="91425" tIns="45713" rIns="91425" bIns="45713" rtlCol="0" anchor="ctr"/>
          <a:lstStyle>
            <a:lvl1pPr algn="ctr" defTabSz="914254"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custDataLst>
              <p:tags r:id="rId15"/>
            </p:custDataLst>
          </p:nvPr>
        </p:nvSpPr>
        <p:spPr>
          <a:xfrm>
            <a:off x="6553200" y="6356358"/>
            <a:ext cx="2133600" cy="365125"/>
          </a:xfrm>
          <a:prstGeom prst="rect">
            <a:avLst/>
          </a:prstGeom>
        </p:spPr>
        <p:txBody>
          <a:bodyPr vert="horz" lIns="91425" tIns="45713" rIns="91425" bIns="45713" rtlCol="0" anchor="ctr"/>
          <a:lstStyle>
            <a:lvl1pPr algn="r" defTabSz="914254" fontAlgn="auto">
              <a:spcBef>
                <a:spcPts val="0"/>
              </a:spcBef>
              <a:spcAft>
                <a:spcPts val="0"/>
              </a:spcAft>
              <a:defRPr sz="1200" b="0">
                <a:solidFill>
                  <a:prstClr val="black">
                    <a:tint val="75000"/>
                  </a:prstClr>
                </a:solidFill>
                <a:latin typeface="Calibri"/>
                <a:ea typeface="+mn-ea"/>
                <a:cs typeface="+mn-cs"/>
              </a:defRPr>
            </a:lvl1pPr>
          </a:lstStyle>
          <a:p>
            <a:pPr>
              <a:defRPr/>
            </a:pPr>
            <a:fld id="{C30D58C4-21D1-D84E-8DAA-C1656CC76CD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33671" r:id="rId1"/>
    <p:sldLayoutId id="2147533672" r:id="rId2"/>
    <p:sldLayoutId id="2147533673" r:id="rId3"/>
    <p:sldLayoutId id="2147533674" r:id="rId4"/>
    <p:sldLayoutId id="2147533675" r:id="rId5"/>
    <p:sldLayoutId id="2147533676" r:id="rId6"/>
    <p:sldLayoutId id="2147533677" r:id="rId7"/>
    <p:sldLayoutId id="2147533678" r:id="rId8"/>
    <p:sldLayoutId id="2147533679" r:id="rId9"/>
    <p:sldLayoutId id="2147533680" r:id="rId10"/>
    <p:sldLayoutId id="2147533681" r:id="rId11"/>
  </p:sldLayoutIdLst>
  <p:txStyles>
    <p:titleStyle>
      <a:lvl1pPr algn="ctr" defTabSz="912813"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indent="-341313" algn="l" defTabSz="912813"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912813"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912813"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198"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25"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51"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78"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4" rtl="0" eaLnBrk="1" latinLnBrk="0" hangingPunct="1">
        <a:defRPr sz="1800" kern="1200">
          <a:solidFill>
            <a:schemeClr val="tx1"/>
          </a:solidFill>
          <a:latin typeface="+mn-lt"/>
          <a:ea typeface="+mn-ea"/>
          <a:cs typeface="+mn-cs"/>
        </a:defRPr>
      </a:lvl1pPr>
      <a:lvl2pPr marL="457127" algn="l" defTabSz="914254" rtl="0" eaLnBrk="1" latinLnBrk="0" hangingPunct="1">
        <a:defRPr sz="1800" kern="1200">
          <a:solidFill>
            <a:schemeClr val="tx1"/>
          </a:solidFill>
          <a:latin typeface="+mn-lt"/>
          <a:ea typeface="+mn-ea"/>
          <a:cs typeface="+mn-cs"/>
        </a:defRPr>
      </a:lvl2pPr>
      <a:lvl3pPr marL="914254" algn="l" defTabSz="914254" rtl="0" eaLnBrk="1" latinLnBrk="0" hangingPunct="1">
        <a:defRPr sz="1800" kern="1200">
          <a:solidFill>
            <a:schemeClr val="tx1"/>
          </a:solidFill>
          <a:latin typeface="+mn-lt"/>
          <a:ea typeface="+mn-ea"/>
          <a:cs typeface="+mn-cs"/>
        </a:defRPr>
      </a:lvl3pPr>
      <a:lvl4pPr marL="1371381" algn="l" defTabSz="914254" rtl="0" eaLnBrk="1" latinLnBrk="0" hangingPunct="1">
        <a:defRPr sz="1800" kern="1200">
          <a:solidFill>
            <a:schemeClr val="tx1"/>
          </a:solidFill>
          <a:latin typeface="+mn-lt"/>
          <a:ea typeface="+mn-ea"/>
          <a:cs typeface="+mn-cs"/>
        </a:defRPr>
      </a:lvl4pPr>
      <a:lvl5pPr marL="1828507" algn="l" defTabSz="914254" rtl="0" eaLnBrk="1" latinLnBrk="0" hangingPunct="1">
        <a:defRPr sz="1800" kern="1200">
          <a:solidFill>
            <a:schemeClr val="tx1"/>
          </a:solidFill>
          <a:latin typeface="+mn-lt"/>
          <a:ea typeface="+mn-ea"/>
          <a:cs typeface="+mn-cs"/>
        </a:defRPr>
      </a:lvl5pPr>
      <a:lvl6pPr marL="2285634" algn="l" defTabSz="914254" rtl="0" eaLnBrk="1" latinLnBrk="0" hangingPunct="1">
        <a:defRPr sz="1800" kern="1200">
          <a:solidFill>
            <a:schemeClr val="tx1"/>
          </a:solidFill>
          <a:latin typeface="+mn-lt"/>
          <a:ea typeface="+mn-ea"/>
          <a:cs typeface="+mn-cs"/>
        </a:defRPr>
      </a:lvl6pPr>
      <a:lvl7pPr marL="2742761" algn="l" defTabSz="914254" rtl="0" eaLnBrk="1" latinLnBrk="0" hangingPunct="1">
        <a:defRPr sz="1800" kern="1200">
          <a:solidFill>
            <a:schemeClr val="tx1"/>
          </a:solidFill>
          <a:latin typeface="+mn-lt"/>
          <a:ea typeface="+mn-ea"/>
          <a:cs typeface="+mn-cs"/>
        </a:defRPr>
      </a:lvl7pPr>
      <a:lvl8pPr marL="3199888" algn="l" defTabSz="914254" rtl="0" eaLnBrk="1" latinLnBrk="0" hangingPunct="1">
        <a:defRPr sz="1800" kern="1200">
          <a:solidFill>
            <a:schemeClr val="tx1"/>
          </a:solidFill>
          <a:latin typeface="+mn-lt"/>
          <a:ea typeface="+mn-ea"/>
          <a:cs typeface="+mn-cs"/>
        </a:defRPr>
      </a:lvl8pPr>
      <a:lvl9pPr marL="3657015" algn="l" defTabSz="914254"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3778" name="Rectangle 2"/>
          <p:cNvSpPr>
            <a:spLocks noGrp="1" noChangeArrowheads="1"/>
          </p:cNvSpPr>
          <p:nvPr>
            <p:ph type="title"/>
            <p:custDataLst>
              <p:tags r:id="rId13"/>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3779" name="Rectangle 3"/>
          <p:cNvSpPr>
            <a:spLocks noGrp="1" noChangeArrowheads="1"/>
          </p:cNvSpPr>
          <p:nvPr>
            <p:ph type="body" idx="1"/>
            <p:custDataLst>
              <p:tags r:id="rId14"/>
            </p:custDataLst>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custDataLst>
              <p:tags r:id="rId15"/>
            </p:custDataLst>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0" hangingPunct="0">
              <a:defRPr sz="1400" b="0">
                <a:solidFill>
                  <a:srgbClr val="000000"/>
                </a:solidFill>
              </a:defRPr>
            </a:lvl1pPr>
          </a:lstStyle>
          <a:p>
            <a:pPr>
              <a:defRPr/>
            </a:pPr>
            <a:endParaRPr lang="en-US"/>
          </a:p>
        </p:txBody>
      </p:sp>
      <p:sp>
        <p:nvSpPr>
          <p:cNvPr id="1029" name="Rectangle 5"/>
          <p:cNvSpPr>
            <a:spLocks noGrp="1" noChangeArrowheads="1"/>
          </p:cNvSpPr>
          <p:nvPr>
            <p:ph type="ftr" sz="quarter" idx="3"/>
            <p:custDataLst>
              <p:tags r:id="rId16"/>
            </p:custDataLst>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0" hangingPunct="0">
              <a:defRPr sz="1400" b="0">
                <a:solidFill>
                  <a:srgbClr val="000000"/>
                </a:solidFill>
              </a:defRPr>
            </a:lvl1pPr>
          </a:lstStyle>
          <a:p>
            <a:pPr>
              <a:defRPr/>
            </a:pPr>
            <a:endParaRPr lang="en-US"/>
          </a:p>
        </p:txBody>
      </p:sp>
      <p:sp>
        <p:nvSpPr>
          <p:cNvPr id="1030" name="Rectangle 6"/>
          <p:cNvSpPr>
            <a:spLocks noGrp="1" noChangeArrowheads="1"/>
          </p:cNvSpPr>
          <p:nvPr>
            <p:ph type="sldNum" sz="quarter" idx="4"/>
            <p:custDataLst>
              <p:tags r:id="rId17"/>
            </p:custDataLst>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0" hangingPunct="0">
              <a:defRPr sz="1400" b="0">
                <a:solidFill>
                  <a:srgbClr val="000000"/>
                </a:solidFill>
              </a:defRPr>
            </a:lvl1pPr>
          </a:lstStyle>
          <a:p>
            <a:pPr>
              <a:defRPr/>
            </a:pPr>
            <a:fld id="{4274581E-6490-C84E-97D0-728B6EF27F0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33682" r:id="rId1"/>
    <p:sldLayoutId id="2147533683" r:id="rId2"/>
    <p:sldLayoutId id="2147533684" r:id="rId3"/>
    <p:sldLayoutId id="2147533685" r:id="rId4"/>
    <p:sldLayoutId id="2147533686" r:id="rId5"/>
    <p:sldLayoutId id="2147533687" r:id="rId6"/>
    <p:sldLayoutId id="2147533688" r:id="rId7"/>
    <p:sldLayoutId id="2147533689" r:id="rId8"/>
    <p:sldLayoutId id="2147533690" r:id="rId9"/>
    <p:sldLayoutId id="2147533691" r:id="rId10"/>
    <p:sldLayoutId id="214753369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6066"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6067" name="Text Placeholder 2"/>
          <p:cNvSpPr>
            <a:spLocks noGrp="1"/>
          </p:cNvSpPr>
          <p:nvPr>
            <p:ph type="body" idx="1"/>
            <p:custDataLst>
              <p:tags r:id="rId14"/>
            </p:custDataLst>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457200" y="6356358"/>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CF47C5DF-5232-B845-A787-AC6A9F2B800A}" type="datetimeFigureOut">
              <a:rPr lang="en-US"/>
              <a:pPr>
                <a:defRPr/>
              </a:pPr>
              <a:t>10/3/15</a:t>
            </a:fld>
            <a:endParaRPr lang="en-US"/>
          </a:p>
        </p:txBody>
      </p:sp>
      <p:sp>
        <p:nvSpPr>
          <p:cNvPr id="5" name="Footer Placeholder 4"/>
          <p:cNvSpPr>
            <a:spLocks noGrp="1"/>
          </p:cNvSpPr>
          <p:nvPr>
            <p:ph type="ftr" sz="quarter" idx="3"/>
            <p:custDataLst>
              <p:tags r:id="rId16"/>
            </p:custDataLst>
          </p:nvPr>
        </p:nvSpPr>
        <p:spPr>
          <a:xfrm>
            <a:off x="3124200" y="6356358"/>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8"/>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CFB26F4D-419B-5949-8E76-E428280FED9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33693" r:id="rId1"/>
    <p:sldLayoutId id="2147533694" r:id="rId2"/>
    <p:sldLayoutId id="2147533695" r:id="rId3"/>
    <p:sldLayoutId id="2147533696" r:id="rId4"/>
    <p:sldLayoutId id="2147533697" r:id="rId5"/>
    <p:sldLayoutId id="2147533698" r:id="rId6"/>
    <p:sldLayoutId id="2147533699" r:id="rId7"/>
    <p:sldLayoutId id="2147533700" r:id="rId8"/>
    <p:sldLayoutId id="2147533701" r:id="rId9"/>
    <p:sldLayoutId id="2147533702" r:id="rId10"/>
    <p:sldLayoutId id="214753370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6"/>
            </p:custDataLst>
          </p:nvPr>
        </p:nvSpPr>
        <p:spPr bwMode="auto">
          <a:xfrm>
            <a:off x="685800" y="609600"/>
            <a:ext cx="7772400" cy="1143000"/>
          </a:xfrm>
          <a:prstGeom prst="rect">
            <a:avLst/>
          </a:prstGeom>
          <a:solidFill>
            <a:schemeClr val="bg1"/>
          </a:solidFill>
          <a:ln>
            <a:noFill/>
          </a:ln>
          <a:effectLst/>
          <a:extLs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custDataLst>
              <p:tags r:id="rId17"/>
            </p:custDataLst>
          </p:nvPr>
        </p:nvSpPr>
        <p:spPr bwMode="auto">
          <a:xfrm>
            <a:off x="685800" y="1981208"/>
            <a:ext cx="7772400"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0" name="Rectangle 6"/>
          <p:cNvSpPr>
            <a:spLocks noGrp="1" noChangeArrowheads="1"/>
          </p:cNvSpPr>
          <p:nvPr>
            <p:ph type="sldNum" sz="quarter" idx="4"/>
            <p:custDataLst>
              <p:tags r:id="rId18"/>
            </p:custDataLst>
          </p:nvPr>
        </p:nvSpPr>
        <p:spPr bwMode="auto">
          <a:xfrm rot="-5400000">
            <a:off x="6838954" y="4543426"/>
            <a:ext cx="4237037"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777777"/>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lvl1pPr algn="l" eaLnBrk="0" hangingPunct="0">
              <a:defRPr sz="1200" b="1">
                <a:solidFill>
                  <a:srgbClr val="FFFFFF"/>
                </a:solidFill>
                <a:cs typeface="+mn-cs"/>
              </a:defRPr>
            </a:lvl1pPr>
          </a:lstStyle>
          <a:p>
            <a:pPr>
              <a:defRPr/>
            </a:pPr>
            <a:fld id="{62A99E0E-257A-5D44-BFA3-37E3F75BF2FA}" type="slidenum">
              <a:rPr lang="en-US"/>
              <a:pPr>
                <a:defRPr/>
              </a:pPr>
              <a:t>‹#›</a:t>
            </a:fld>
            <a:r>
              <a:rPr lang="en-US"/>
              <a:t>   (c) Mark Gerstein, 2002, Yale, bioinfo.mbb.yale.edu</a:t>
            </a:r>
          </a:p>
        </p:txBody>
      </p:sp>
      <p:sp>
        <p:nvSpPr>
          <p:cNvPr id="1032" name="Rectangle 8"/>
          <p:cNvSpPr>
            <a:spLocks noChangeArrowheads="1"/>
          </p:cNvSpPr>
          <p:nvPr>
            <p:custDataLst>
              <p:tags r:id="rId19"/>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777777"/>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algn="ctr" eaLnBrk="0" hangingPunct="0">
              <a:defRPr/>
            </a:pPr>
            <a:r>
              <a:rPr lang="en-US" sz="700" b="0">
                <a:solidFill>
                  <a:srgbClr val="FFFFFF"/>
                </a:solidFill>
                <a:cs typeface="+mn-cs"/>
              </a:rPr>
              <a:t>Do not reproduce without permission</a:t>
            </a:r>
          </a:p>
        </p:txBody>
      </p:sp>
      <p:sp>
        <p:nvSpPr>
          <p:cNvPr id="1033" name="Rectangle 9"/>
          <p:cNvSpPr>
            <a:spLocks noChangeArrowheads="1"/>
          </p:cNvSpPr>
          <p:nvPr>
            <p:custDataLst>
              <p:tags r:id="rId20"/>
            </p:custDataLst>
          </p:nvPr>
        </p:nvSpPr>
        <p:spPr bwMode="auto">
          <a:xfrm rot="-5400000">
            <a:off x="7635085" y="5463386"/>
            <a:ext cx="2687637"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777777"/>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eaLnBrk="0" hangingPunct="0">
              <a:defRPr/>
            </a:pPr>
            <a:fld id="{5787DF8E-51A7-9846-90CE-2D14271C5287}" type="slidenum">
              <a:rPr lang="en-US">
                <a:solidFill>
                  <a:srgbClr val="808080"/>
                </a:solidFill>
                <a:cs typeface="+mn-cs"/>
              </a:rPr>
              <a:pPr eaLnBrk="0" hangingPunct="0">
                <a:defRPr/>
              </a:pPr>
              <a:t>‹#›</a:t>
            </a:fld>
            <a:r>
              <a:rPr lang="en-US">
                <a:solidFill>
                  <a:srgbClr val="808080"/>
                </a:solidFill>
                <a:cs typeface="+mn-cs"/>
              </a:rPr>
              <a:t> Gerstein.info/talks </a:t>
            </a:r>
            <a:r>
              <a:rPr lang="en-US" b="0">
                <a:solidFill>
                  <a:srgbClr val="808080"/>
                </a:solidFill>
                <a:cs typeface="+mn-cs"/>
              </a:rPr>
              <a:t> </a:t>
            </a:r>
            <a:r>
              <a:rPr lang="en-US" sz="900" b="0">
                <a:solidFill>
                  <a:srgbClr val="808080"/>
                </a:solidFill>
                <a:cs typeface="+mn-cs"/>
              </a:rPr>
              <a:t>(c) 2005 </a:t>
            </a:r>
          </a:p>
        </p:txBody>
      </p:sp>
    </p:spTree>
  </p:cSld>
  <p:clrMap bg1="lt1" tx1="dk1" bg2="lt2" tx2="dk2" accent1="accent1" accent2="accent2" accent3="accent3" accent4="accent4" accent5="accent5" accent6="accent6" hlink="hlink" folHlink="folHlink"/>
  <p:sldLayoutIdLst>
    <p:sldLayoutId id="2147533704" r:id="rId1"/>
    <p:sldLayoutId id="2147533705" r:id="rId2"/>
    <p:sldLayoutId id="2147533706" r:id="rId3"/>
    <p:sldLayoutId id="2147533707" r:id="rId4"/>
    <p:sldLayoutId id="2147533708" r:id="rId5"/>
    <p:sldLayoutId id="2147533709" r:id="rId6"/>
    <p:sldLayoutId id="2147533710" r:id="rId7"/>
    <p:sldLayoutId id="2147533711" r:id="rId8"/>
    <p:sldLayoutId id="2147533712" r:id="rId9"/>
    <p:sldLayoutId id="2147533713" r:id="rId10"/>
    <p:sldLayoutId id="2147533714" r:id="rId11"/>
    <p:sldLayoutId id="2147533715" r:id="rId12"/>
    <p:sldLayoutId id="2147533716" r:id="rId13"/>
    <p:sldLayoutId id="2147533717" r:id="rId14"/>
  </p:sldLayoutIdLst>
  <p:transition xmlns:p14="http://schemas.microsoft.com/office/powerpoint/2010/main"/>
  <p:hf hdr="0" ftr="0" dt="0"/>
  <p:txStyles>
    <p:titleStyle>
      <a:lvl1pPr algn="ctr" rtl="0" eaLnBrk="0" fontAlgn="base" hangingPunct="0">
        <a:spcBef>
          <a:spcPct val="0"/>
        </a:spcBef>
        <a:spcAft>
          <a:spcPct val="0"/>
        </a:spcAft>
        <a:defRPr sz="3200" b="1" u="sng">
          <a:solidFill>
            <a:srgbClr val="0000CC"/>
          </a:solidFill>
          <a:latin typeface="+mj-lt"/>
          <a:ea typeface="+mj-ea"/>
          <a:cs typeface="ＭＳ Ｐゴシック" charset="0"/>
        </a:defRPr>
      </a:lvl1pPr>
      <a:lvl2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2pPr>
      <a:lvl3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3pPr>
      <a:lvl4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4pPr>
      <a:lvl5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3200" b="1" u="sng">
          <a:solidFill>
            <a:srgbClr val="0000CC"/>
          </a:solidFill>
          <a:latin typeface="Arial" charset="0"/>
          <a:ea typeface="ＭＳ Ｐゴシック" charset="0"/>
        </a:defRPr>
      </a:lvl6pPr>
      <a:lvl7pPr marL="914400" algn="ctr" rtl="0" eaLnBrk="1" fontAlgn="base" hangingPunct="1">
        <a:spcBef>
          <a:spcPct val="0"/>
        </a:spcBef>
        <a:spcAft>
          <a:spcPct val="0"/>
        </a:spcAft>
        <a:defRPr sz="3200" b="1" u="sng">
          <a:solidFill>
            <a:srgbClr val="0000CC"/>
          </a:solidFill>
          <a:latin typeface="Arial" charset="0"/>
          <a:ea typeface="ＭＳ Ｐゴシック" charset="0"/>
        </a:defRPr>
      </a:lvl7pPr>
      <a:lvl8pPr marL="1371600" algn="ctr" rtl="0" eaLnBrk="1" fontAlgn="base" hangingPunct="1">
        <a:spcBef>
          <a:spcPct val="0"/>
        </a:spcBef>
        <a:spcAft>
          <a:spcPct val="0"/>
        </a:spcAft>
        <a:defRPr sz="3200" b="1" u="sng">
          <a:solidFill>
            <a:srgbClr val="0000CC"/>
          </a:solidFill>
          <a:latin typeface="Arial" charset="0"/>
          <a:ea typeface="ＭＳ Ｐゴシック" charset="0"/>
        </a:defRPr>
      </a:lvl8pPr>
      <a:lvl9pPr marL="1828800" algn="ctr" rtl="0" eaLnBrk="1" fontAlgn="base" hangingPunct="1">
        <a:spcBef>
          <a:spcPct val="0"/>
        </a:spcBef>
        <a:spcAft>
          <a:spcPct val="0"/>
        </a:spcAft>
        <a:defRPr sz="3200" b="1" u="sng">
          <a:solidFill>
            <a:srgbClr val="0000CC"/>
          </a:solidFill>
          <a:latin typeface="Arial" charset="0"/>
          <a:ea typeface="ＭＳ Ｐゴシック" charset="0"/>
        </a:defRPr>
      </a:lvl9pPr>
    </p:titleStyle>
    <p:bodyStyle>
      <a:lvl1pPr marL="228600" indent="-2286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571500" indent="-228600" algn="l" rtl="0" eaLnBrk="0" fontAlgn="base" hangingPunct="0">
        <a:spcBef>
          <a:spcPct val="20000"/>
        </a:spcBef>
        <a:spcAft>
          <a:spcPct val="0"/>
        </a:spcAft>
        <a:buFont typeface="Symbol" charset="0"/>
        <a:buChar char="à"/>
        <a:defRPr sz="2000">
          <a:solidFill>
            <a:schemeClr val="tx1"/>
          </a:solidFill>
          <a:latin typeface="+mn-lt"/>
          <a:ea typeface="+mn-ea"/>
        </a:defRPr>
      </a:lvl2pPr>
      <a:lvl3pPr marL="914400" indent="-228600" algn="l" rtl="0" eaLnBrk="0" fontAlgn="base" hangingPunct="0">
        <a:spcBef>
          <a:spcPct val="20000"/>
        </a:spcBef>
        <a:spcAft>
          <a:spcPct val="0"/>
        </a:spcAft>
        <a:buChar char="•"/>
        <a:defRPr sz="2000">
          <a:solidFill>
            <a:schemeClr val="tx1"/>
          </a:solidFill>
          <a:latin typeface="+mn-lt"/>
          <a:ea typeface="+mn-ea"/>
        </a:defRPr>
      </a:lvl3pPr>
      <a:lvl4pPr marL="1262063" indent="-233363" algn="l" rtl="0" eaLnBrk="0" fontAlgn="base" hangingPunct="0">
        <a:spcBef>
          <a:spcPct val="20000"/>
        </a:spcBef>
        <a:spcAft>
          <a:spcPct val="0"/>
        </a:spcAft>
        <a:buChar char="–"/>
        <a:defRPr sz="2000">
          <a:solidFill>
            <a:schemeClr val="tx1"/>
          </a:solidFill>
          <a:latin typeface="+mn-lt"/>
          <a:ea typeface="+mn-ea"/>
        </a:defRPr>
      </a:lvl4pPr>
      <a:lvl5pPr marL="1600200" indent="-223838" algn="l" rtl="0" eaLnBrk="0" fontAlgn="base" hangingPunct="0">
        <a:spcBef>
          <a:spcPct val="20000"/>
        </a:spcBef>
        <a:spcAft>
          <a:spcPct val="0"/>
        </a:spcAft>
        <a:buChar char="»"/>
        <a:defRPr sz="2000">
          <a:solidFill>
            <a:schemeClr val="tx1"/>
          </a:solidFill>
          <a:latin typeface="+mn-lt"/>
          <a:ea typeface="+mn-ea"/>
        </a:defRPr>
      </a:lvl5pPr>
      <a:lvl6pPr marL="2057400" indent="-223838" algn="l" rtl="0" eaLnBrk="1" fontAlgn="base" hangingPunct="1">
        <a:spcBef>
          <a:spcPct val="20000"/>
        </a:spcBef>
        <a:spcAft>
          <a:spcPct val="0"/>
        </a:spcAft>
        <a:buChar char="»"/>
        <a:defRPr sz="2000">
          <a:solidFill>
            <a:schemeClr val="tx1"/>
          </a:solidFill>
          <a:latin typeface="+mn-lt"/>
          <a:ea typeface="+mn-ea"/>
        </a:defRPr>
      </a:lvl6pPr>
      <a:lvl7pPr marL="2514600" indent="-223838" algn="l" rtl="0" eaLnBrk="1" fontAlgn="base" hangingPunct="1">
        <a:spcBef>
          <a:spcPct val="20000"/>
        </a:spcBef>
        <a:spcAft>
          <a:spcPct val="0"/>
        </a:spcAft>
        <a:buChar char="»"/>
        <a:defRPr sz="2000">
          <a:solidFill>
            <a:schemeClr val="tx1"/>
          </a:solidFill>
          <a:latin typeface="+mn-lt"/>
          <a:ea typeface="+mn-ea"/>
        </a:defRPr>
      </a:lvl7pPr>
      <a:lvl8pPr marL="2971800" indent="-223838" algn="l" rtl="0" eaLnBrk="1" fontAlgn="base" hangingPunct="1">
        <a:spcBef>
          <a:spcPct val="20000"/>
        </a:spcBef>
        <a:spcAft>
          <a:spcPct val="0"/>
        </a:spcAft>
        <a:buChar char="»"/>
        <a:defRPr sz="2000">
          <a:solidFill>
            <a:schemeClr val="tx1"/>
          </a:solidFill>
          <a:latin typeface="+mn-lt"/>
          <a:ea typeface="+mn-ea"/>
        </a:defRPr>
      </a:lvl8pPr>
      <a:lvl9pPr marL="3429000" indent="-223838"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3714"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43715" name="Text Placeholder 2"/>
          <p:cNvSpPr>
            <a:spLocks noGrp="1"/>
          </p:cNvSpPr>
          <p:nvPr>
            <p:ph type="body" idx="1"/>
            <p:custDataLst>
              <p:tags r:id="rId14"/>
            </p:custDataLst>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457200" y="6356358"/>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AD7C8967-4744-F04E-B27B-B7905C048718}" type="datetimeFigureOut">
              <a:rPr lang="en-US"/>
              <a:pPr>
                <a:defRPr/>
              </a:pPr>
              <a:t>10/3/15</a:t>
            </a:fld>
            <a:endParaRPr lang="en-US"/>
          </a:p>
        </p:txBody>
      </p:sp>
      <p:sp>
        <p:nvSpPr>
          <p:cNvPr id="5" name="Footer Placeholder 4"/>
          <p:cNvSpPr>
            <a:spLocks noGrp="1"/>
          </p:cNvSpPr>
          <p:nvPr>
            <p:ph type="ftr" sz="quarter" idx="3"/>
            <p:custDataLst>
              <p:tags r:id="rId16"/>
            </p:custDataLst>
          </p:nvPr>
        </p:nvSpPr>
        <p:spPr>
          <a:xfrm>
            <a:off x="3124200" y="6356358"/>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8"/>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38744F49-107C-8042-8DBB-9F002C4815F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33718" r:id="rId1"/>
    <p:sldLayoutId id="2147533719" r:id="rId2"/>
    <p:sldLayoutId id="2147533720" r:id="rId3"/>
    <p:sldLayoutId id="2147533721" r:id="rId4"/>
    <p:sldLayoutId id="2147533722" r:id="rId5"/>
    <p:sldLayoutId id="2147533723" r:id="rId6"/>
    <p:sldLayoutId id="2147533724" r:id="rId7"/>
    <p:sldLayoutId id="2147533725" r:id="rId8"/>
    <p:sldLayoutId id="2147533726" r:id="rId9"/>
    <p:sldLayoutId id="2147533727" r:id="rId10"/>
    <p:sldLayoutId id="2147533728"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0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56003"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9"/>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7141AD65-CB01-FB49-9D26-E1FF57522B60}"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411" r:id="rId1"/>
    <p:sldLayoutId id="2147533412" r:id="rId2"/>
    <p:sldLayoutId id="2147533413" r:id="rId3"/>
    <p:sldLayoutId id="2147533414" r:id="rId4"/>
    <p:sldLayoutId id="2147533415" r:id="rId5"/>
    <p:sldLayoutId id="2147533416" r:id="rId6"/>
    <p:sldLayoutId id="2147533417" r:id="rId7"/>
    <p:sldLayoutId id="2147533418" r:id="rId8"/>
    <p:sldLayoutId id="2147533419" r:id="rId9"/>
    <p:sldLayoutId id="2147533420" r:id="rId10"/>
    <p:sldLayoutId id="2147533421" r:id="rId11"/>
    <p:sldLayoutId id="2147533422" r:id="rId12"/>
    <p:sldLayoutId id="2147533423"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7411" name="Rectangle 3"/>
          <p:cNvSpPr>
            <a:spLocks noGrp="1" noChangeArrowheads="1"/>
          </p:cNvSpPr>
          <p:nvPr>
            <p:ph type="body" idx="1"/>
            <p:custDataLst>
              <p:tags r:id="rId18"/>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12" name="Rectangle 5"/>
          <p:cNvSpPr>
            <a:spLocks noChangeArrowheads="1"/>
          </p:cNvSpPr>
          <p:nvPr>
            <p:custDataLst>
              <p:tags r:id="rId19"/>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6" tIns="46033" rIns="92066" bIns="46033"/>
          <a:lstStyle/>
          <a:p>
            <a:pPr algn="ctr" defTabSz="912813" eaLnBrk="0" hangingPunct="0"/>
            <a:r>
              <a:rPr lang="en-US" sz="700" b="0"/>
              <a:t>Do not reproduce without permission</a:t>
            </a:r>
          </a:p>
        </p:txBody>
      </p:sp>
      <p:sp>
        <p:nvSpPr>
          <p:cNvPr id="4802566" name="Rectangle 6"/>
          <p:cNvSpPr>
            <a:spLocks noChangeArrowheads="1"/>
          </p:cNvSpPr>
          <p:nvPr>
            <p:custDataLst>
              <p:tags r:id="rId20"/>
            </p:custDataLst>
          </p:nvPr>
        </p:nvSpPr>
        <p:spPr bwMode="auto">
          <a:xfrm rot="16200000">
            <a:off x="7411245" y="5253839"/>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D18C0730-C843-804A-A2D0-D03AAF6DD4E5}"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
        <p:nvSpPr>
          <p:cNvPr id="17414" name="Line 7"/>
          <p:cNvSpPr>
            <a:spLocks noChangeShapeType="1"/>
          </p:cNvSpPr>
          <p:nvPr userDrawn="1">
            <p:custDataLst>
              <p:tags r:id="rId21"/>
            </p:custDataLst>
          </p:nvPr>
        </p:nvSpPr>
        <p:spPr bwMode="auto">
          <a:xfrm>
            <a:off x="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5" name="Line 8"/>
          <p:cNvSpPr>
            <a:spLocks noChangeShapeType="1"/>
          </p:cNvSpPr>
          <p:nvPr userDrawn="1">
            <p:custDataLst>
              <p:tags r:id="rId22"/>
            </p:custDataLst>
          </p:nvPr>
        </p:nvSpPr>
        <p:spPr bwMode="auto">
          <a:xfrm>
            <a:off x="914400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6" name="Line 9"/>
          <p:cNvSpPr>
            <a:spLocks noChangeShapeType="1"/>
          </p:cNvSpPr>
          <p:nvPr userDrawn="1">
            <p:custDataLst>
              <p:tags r:id="rId23"/>
            </p:custDataLst>
          </p:nvPr>
        </p:nvSpPr>
        <p:spPr bwMode="auto">
          <a:xfrm>
            <a:off x="0" y="6858000"/>
            <a:ext cx="92202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7" name="Line 10"/>
          <p:cNvSpPr>
            <a:spLocks noChangeShapeType="1"/>
          </p:cNvSpPr>
          <p:nvPr userDrawn="1">
            <p:custDataLst>
              <p:tags r:id="rId24"/>
            </p:custDataLst>
          </p:nvPr>
        </p:nvSpPr>
        <p:spPr bwMode="auto">
          <a:xfrm>
            <a:off x="0" y="0"/>
            <a:ext cx="91440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533136" r:id="rId1"/>
    <p:sldLayoutId id="2147533137" r:id="rId2"/>
    <p:sldLayoutId id="2147533138" r:id="rId3"/>
    <p:sldLayoutId id="2147533139" r:id="rId4"/>
    <p:sldLayoutId id="2147533140" r:id="rId5"/>
    <p:sldLayoutId id="2147533141" r:id="rId6"/>
    <p:sldLayoutId id="2147533142" r:id="rId7"/>
    <p:sldLayoutId id="2147533143" r:id="rId8"/>
    <p:sldLayoutId id="2147533144" r:id="rId9"/>
    <p:sldLayoutId id="2147533145" r:id="rId10"/>
    <p:sldLayoutId id="2147533146" r:id="rId11"/>
    <p:sldLayoutId id="2147533147" r:id="rId12"/>
    <p:sldLayoutId id="2147533148" r:id="rId13"/>
    <p:sldLayoutId id="2147533608" r:id="rId14"/>
    <p:sldLayoutId id="2147533609"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70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57027"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9"/>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E35A52FE-FE42-AF4A-A4D8-A0901AB6D8AF}"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424" r:id="rId1"/>
    <p:sldLayoutId id="2147533425" r:id="rId2"/>
    <p:sldLayoutId id="2147533426" r:id="rId3"/>
    <p:sldLayoutId id="2147533427" r:id="rId4"/>
    <p:sldLayoutId id="2147533428" r:id="rId5"/>
    <p:sldLayoutId id="2147533429" r:id="rId6"/>
    <p:sldLayoutId id="2147533430" r:id="rId7"/>
    <p:sldLayoutId id="2147533431" r:id="rId8"/>
    <p:sldLayoutId id="2147533432" r:id="rId9"/>
    <p:sldLayoutId id="2147533433" r:id="rId10"/>
    <p:sldLayoutId id="2147533434" r:id="rId11"/>
    <p:sldLayoutId id="2147533435" r:id="rId12"/>
    <p:sldLayoutId id="214753343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58051"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9"/>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BEA16ABE-66C5-9D4F-B7FD-AEDB9C0B4816}"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33437" r:id="rId1"/>
    <p:sldLayoutId id="2147533438" r:id="rId2"/>
    <p:sldLayoutId id="2147533439" r:id="rId3"/>
    <p:sldLayoutId id="2147533440" r:id="rId4"/>
    <p:sldLayoutId id="2147533441" r:id="rId5"/>
    <p:sldLayoutId id="2147533442" r:id="rId6"/>
    <p:sldLayoutId id="2147533443" r:id="rId7"/>
    <p:sldLayoutId id="2147533444" r:id="rId8"/>
    <p:sldLayoutId id="2147533445" r:id="rId9"/>
    <p:sldLayoutId id="2147533446" r:id="rId10"/>
    <p:sldLayoutId id="2147533447" r:id="rId11"/>
    <p:sldLayoutId id="2147533448" r:id="rId12"/>
    <p:sldLayoutId id="2147533449"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907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59075"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9"/>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FFE81581-A122-1740-A03F-9A9F38F99577}"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450" r:id="rId1"/>
    <p:sldLayoutId id="2147533451" r:id="rId2"/>
    <p:sldLayoutId id="2147533452" r:id="rId3"/>
    <p:sldLayoutId id="2147533453" r:id="rId4"/>
    <p:sldLayoutId id="2147533454" r:id="rId5"/>
    <p:sldLayoutId id="2147533455" r:id="rId6"/>
    <p:sldLayoutId id="2147533456" r:id="rId7"/>
    <p:sldLayoutId id="2147533457" r:id="rId8"/>
    <p:sldLayoutId id="2147533458" r:id="rId9"/>
    <p:sldLayoutId id="2147533459" r:id="rId10"/>
    <p:sldLayoutId id="2147533460" r:id="rId11"/>
    <p:sldLayoutId id="2147533461" r:id="rId12"/>
    <p:sldLayoutId id="214753346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00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0099"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9"/>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4858E8EC-C926-C948-8581-29E93F802C67}"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463" r:id="rId1"/>
    <p:sldLayoutId id="2147533464" r:id="rId2"/>
    <p:sldLayoutId id="2147533465" r:id="rId3"/>
    <p:sldLayoutId id="2147533466" r:id="rId4"/>
    <p:sldLayoutId id="2147533467" r:id="rId5"/>
    <p:sldLayoutId id="2147533468" r:id="rId6"/>
    <p:sldLayoutId id="2147533469" r:id="rId7"/>
    <p:sldLayoutId id="2147533470" r:id="rId8"/>
    <p:sldLayoutId id="2147533471" r:id="rId9"/>
    <p:sldLayoutId id="2147533472" r:id="rId10"/>
    <p:sldLayoutId id="2147533473" r:id="rId11"/>
    <p:sldLayoutId id="2147533474" r:id="rId12"/>
    <p:sldLayoutId id="2147533475"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112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61123"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9"/>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BA5EA46F-7FC1-C648-92FA-4B603409EF2A}"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476" r:id="rId1"/>
    <p:sldLayoutId id="2147533477" r:id="rId2"/>
    <p:sldLayoutId id="2147533478" r:id="rId3"/>
    <p:sldLayoutId id="2147533479" r:id="rId4"/>
    <p:sldLayoutId id="2147533480" r:id="rId5"/>
    <p:sldLayoutId id="2147533481" r:id="rId6"/>
    <p:sldLayoutId id="2147533482" r:id="rId7"/>
    <p:sldLayoutId id="2147533483" r:id="rId8"/>
    <p:sldLayoutId id="2147533484" r:id="rId9"/>
    <p:sldLayoutId id="2147533485" r:id="rId10"/>
    <p:sldLayoutId id="2147533486" r:id="rId11"/>
    <p:sldLayoutId id="2147533487" r:id="rId12"/>
    <p:sldLayoutId id="214753348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2146"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2147" name="Rectangle 3"/>
          <p:cNvSpPr>
            <a:spLocks noGrp="1" noChangeArrowheads="1"/>
          </p:cNvSpPr>
          <p:nvPr>
            <p:ph type="body" idx="1"/>
            <p:custDataLst>
              <p:tags r:id="rId17"/>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8"/>
            </p:custDataLst>
          </p:nvPr>
        </p:nvSpPr>
        <p:spPr bwMode="auto">
          <a:xfrm rot="16200000">
            <a:off x="7411245" y="5253839"/>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9328F3B9-F043-3A44-8760-80E25326F15E}"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489" r:id="rId1"/>
    <p:sldLayoutId id="2147533490" r:id="rId2"/>
    <p:sldLayoutId id="2147533491" r:id="rId3"/>
    <p:sldLayoutId id="2147533492" r:id="rId4"/>
    <p:sldLayoutId id="2147533493" r:id="rId5"/>
    <p:sldLayoutId id="2147533494" r:id="rId6"/>
    <p:sldLayoutId id="2147533495" r:id="rId7"/>
    <p:sldLayoutId id="2147533496" r:id="rId8"/>
    <p:sldLayoutId id="2147533497" r:id="rId9"/>
    <p:sldLayoutId id="2147533498" r:id="rId10"/>
    <p:sldLayoutId id="2147533499" r:id="rId11"/>
    <p:sldLayoutId id="2147533500" r:id="rId12"/>
    <p:sldLayoutId id="2147533501" r:id="rId13"/>
    <p:sldLayoutId id="2147533729" r:id="rId14"/>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419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4195"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9"/>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2AEBC826-27DE-DE48-A2B7-67050F74D78A}"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502" r:id="rId1"/>
    <p:sldLayoutId id="2147533503" r:id="rId2"/>
    <p:sldLayoutId id="2147533504" r:id="rId3"/>
    <p:sldLayoutId id="2147533505" r:id="rId4"/>
    <p:sldLayoutId id="2147533506" r:id="rId5"/>
    <p:sldLayoutId id="2147533507" r:id="rId6"/>
    <p:sldLayoutId id="2147533508" r:id="rId7"/>
    <p:sldLayoutId id="2147533509" r:id="rId8"/>
    <p:sldLayoutId id="2147533510" r:id="rId9"/>
    <p:sldLayoutId id="2147533511" r:id="rId10"/>
    <p:sldLayoutId id="2147533512" r:id="rId11"/>
    <p:sldLayoutId id="2147533513" r:id="rId12"/>
    <p:sldLayoutId id="2147533514"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5218"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5219" name="Rectangle 3"/>
          <p:cNvSpPr>
            <a:spLocks noGrp="1" noChangeArrowheads="1"/>
          </p:cNvSpPr>
          <p:nvPr>
            <p:ph type="body" idx="1"/>
            <p:custDataLst>
              <p:tags r:id="rId17"/>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8"/>
            </p:custDataLst>
          </p:nvPr>
        </p:nvSpPr>
        <p:spPr bwMode="auto">
          <a:xfrm rot="16200000">
            <a:off x="7411245" y="5253839"/>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F8AE1237-8950-004D-9AC7-3D7DEF484DDD}"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515" r:id="rId1"/>
    <p:sldLayoutId id="2147533516" r:id="rId2"/>
    <p:sldLayoutId id="2147533517" r:id="rId3"/>
    <p:sldLayoutId id="2147533518" r:id="rId4"/>
    <p:sldLayoutId id="2147533519" r:id="rId5"/>
    <p:sldLayoutId id="2147533520" r:id="rId6"/>
    <p:sldLayoutId id="2147533521" r:id="rId7"/>
    <p:sldLayoutId id="2147533522" r:id="rId8"/>
    <p:sldLayoutId id="2147533523" r:id="rId9"/>
    <p:sldLayoutId id="2147533524" r:id="rId10"/>
    <p:sldLayoutId id="2147533525" r:id="rId11"/>
    <p:sldLayoutId id="2147533526" r:id="rId12"/>
    <p:sldLayoutId id="2147533527" r:id="rId13"/>
    <p:sldLayoutId id="2147533730" r:id="rId14"/>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7267" name="Rectangle 3"/>
          <p:cNvSpPr>
            <a:spLocks noGrp="1" noChangeArrowheads="1"/>
          </p:cNvSpPr>
          <p:nvPr>
            <p:ph type="body" idx="1"/>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9"/>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38DBBBFD-7EF8-F446-877C-A3AB5ADB8BEB}"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528" r:id="rId1"/>
    <p:sldLayoutId id="2147533529" r:id="rId2"/>
    <p:sldLayoutId id="2147533530" r:id="rId3"/>
    <p:sldLayoutId id="2147533531" r:id="rId4"/>
    <p:sldLayoutId id="2147533532" r:id="rId5"/>
    <p:sldLayoutId id="2147533533" r:id="rId6"/>
    <p:sldLayoutId id="2147533534" r:id="rId7"/>
    <p:sldLayoutId id="2147533535" r:id="rId8"/>
    <p:sldLayoutId id="2147533536" r:id="rId9"/>
    <p:sldLayoutId id="2147533537" r:id="rId10"/>
    <p:sldLayoutId id="2147533538" r:id="rId11"/>
    <p:sldLayoutId id="2147533539" r:id="rId12"/>
    <p:sldLayoutId id="2147533540"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8291" name="Rectangle 3"/>
          <p:cNvSpPr>
            <a:spLocks noGrp="1" noChangeArrowheads="1"/>
          </p:cNvSpPr>
          <p:nvPr>
            <p:ph type="body" idx="1"/>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9"/>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3020F236-B7AF-C745-9D62-E32B38C708B5}" type="slidenum">
              <a:rPr lang="en-US" sz="1600" i="1">
                <a:solidFill>
                  <a:srgbClr val="000000"/>
                </a:solidFill>
                <a:effectLst>
                  <a:outerShdw blurRad="38100" dist="38100" dir="2700000" algn="tl">
                    <a:srgbClr val="DDDDDD"/>
                  </a:outerShdw>
                </a:effectLst>
                <a:latin typeface="Courier New" charset="0"/>
              </a:rPr>
              <a:pPr defTabSz="912813"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33541" r:id="rId1"/>
    <p:sldLayoutId id="2147533542" r:id="rId2"/>
    <p:sldLayoutId id="2147533543" r:id="rId3"/>
    <p:sldLayoutId id="2147533544" r:id="rId4"/>
    <p:sldLayoutId id="2147533545" r:id="rId5"/>
    <p:sldLayoutId id="2147533546" r:id="rId6"/>
    <p:sldLayoutId id="2147533547" r:id="rId7"/>
    <p:sldLayoutId id="2147533548" r:id="rId8"/>
    <p:sldLayoutId id="2147533549" r:id="rId9"/>
    <p:sldLayoutId id="2147533550" r:id="rId10"/>
    <p:sldLayoutId id="2147533551" r:id="rId11"/>
    <p:sldLayoutId id="2147533552" r:id="rId12"/>
    <p:sldLayoutId id="2147533553"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0483" name="Rectangle 3"/>
          <p:cNvSpPr>
            <a:spLocks noGrp="1" noChangeArrowheads="1"/>
          </p:cNvSpPr>
          <p:nvPr>
            <p:ph type="body" idx="1"/>
            <p:custDataLst>
              <p:tags r:id="rId17"/>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8"/>
            </p:custDataLst>
          </p:nvPr>
        </p:nvSpPr>
        <p:spPr bwMode="auto">
          <a:xfrm rot="16200000">
            <a:off x="7411245" y="5253839"/>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653B5347-6972-5449-9354-B26C960DAA18}"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149" r:id="rId1"/>
    <p:sldLayoutId id="2147533150" r:id="rId2"/>
    <p:sldLayoutId id="2147533151" r:id="rId3"/>
    <p:sldLayoutId id="2147533152" r:id="rId4"/>
    <p:sldLayoutId id="2147533153" r:id="rId5"/>
    <p:sldLayoutId id="2147533154" r:id="rId6"/>
    <p:sldLayoutId id="2147533155" r:id="rId7"/>
    <p:sldLayoutId id="2147533156" r:id="rId8"/>
    <p:sldLayoutId id="2147533157" r:id="rId9"/>
    <p:sldLayoutId id="2147533158" r:id="rId10"/>
    <p:sldLayoutId id="2147533159" r:id="rId11"/>
    <p:sldLayoutId id="2147533160" r:id="rId12"/>
    <p:sldLayoutId id="2147533161" r:id="rId13"/>
    <p:sldLayoutId id="2147533610" r:id="rId14"/>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69315" name="Rectangle 3"/>
          <p:cNvSpPr>
            <a:spLocks noGrp="1" noChangeArrowheads="1"/>
          </p:cNvSpPr>
          <p:nvPr>
            <p:ph type="body" idx="1"/>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9"/>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E8024587-979E-8642-9D20-6546ECB60CF2}"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33554" r:id="rId1"/>
    <p:sldLayoutId id="2147533555" r:id="rId2"/>
    <p:sldLayoutId id="2147533556" r:id="rId3"/>
    <p:sldLayoutId id="2147533557" r:id="rId4"/>
    <p:sldLayoutId id="2147533558" r:id="rId5"/>
    <p:sldLayoutId id="2147533559" r:id="rId6"/>
    <p:sldLayoutId id="2147533560" r:id="rId7"/>
    <p:sldLayoutId id="2147533561" r:id="rId8"/>
    <p:sldLayoutId id="2147533562" r:id="rId9"/>
    <p:sldLayoutId id="2147533563" r:id="rId10"/>
    <p:sldLayoutId id="2147533564" r:id="rId11"/>
    <p:sldLayoutId id="2147533565" r:id="rId12"/>
    <p:sldLayoutId id="214753356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70339" name="Rectangle 3"/>
          <p:cNvSpPr>
            <a:spLocks noGrp="1" noChangeArrowheads="1"/>
          </p:cNvSpPr>
          <p:nvPr>
            <p:ph type="body" idx="1"/>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9"/>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1D7B0231-2691-B949-84F4-498E074AC145}"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33567" r:id="rId1"/>
    <p:sldLayoutId id="2147533568" r:id="rId2"/>
    <p:sldLayoutId id="2147533569" r:id="rId3"/>
    <p:sldLayoutId id="2147533570" r:id="rId4"/>
    <p:sldLayoutId id="2147533571" r:id="rId5"/>
    <p:sldLayoutId id="2147533572" r:id="rId6"/>
    <p:sldLayoutId id="2147533573" r:id="rId7"/>
    <p:sldLayoutId id="2147533574" r:id="rId8"/>
    <p:sldLayoutId id="2147533575" r:id="rId9"/>
    <p:sldLayoutId id="2147533576" r:id="rId10"/>
    <p:sldLayoutId id="2147533577" r:id="rId11"/>
    <p:sldLayoutId id="2147533578" r:id="rId12"/>
    <p:sldLayoutId id="2147533579"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71363" name="Rectangle 3"/>
          <p:cNvSpPr>
            <a:spLocks noGrp="1" noChangeArrowheads="1"/>
          </p:cNvSpPr>
          <p:nvPr>
            <p:ph type="body" idx="1"/>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9"/>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B0F2746D-E8F2-824B-9D2B-9E57D836E6A9}"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33580" r:id="rId1"/>
    <p:sldLayoutId id="2147533581" r:id="rId2"/>
    <p:sldLayoutId id="2147533582" r:id="rId3"/>
    <p:sldLayoutId id="2147533583" r:id="rId4"/>
    <p:sldLayoutId id="2147533584" r:id="rId5"/>
    <p:sldLayoutId id="2147533585" r:id="rId6"/>
    <p:sldLayoutId id="2147533586" r:id="rId7"/>
    <p:sldLayoutId id="2147533587" r:id="rId8"/>
    <p:sldLayoutId id="2147533588" r:id="rId9"/>
    <p:sldLayoutId id="2147533589" r:id="rId10"/>
    <p:sldLayoutId id="2147533590" r:id="rId11"/>
    <p:sldLayoutId id="2147533591" r:id="rId12"/>
    <p:sldLayoutId id="2147533592" r:id="rId13"/>
    <p:sldLayoutId id="2147533731" r:id="rId14"/>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97987" name="Rectangle 3"/>
          <p:cNvSpPr>
            <a:spLocks noGrp="1" noChangeArrowheads="1"/>
          </p:cNvSpPr>
          <p:nvPr>
            <p:ph type="body" idx="1"/>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9"/>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04009244-BE1B-4A41-97A9-AEFFC534862F}"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593" r:id="rId1"/>
    <p:sldLayoutId id="2147533594" r:id="rId2"/>
    <p:sldLayoutId id="2147533595" r:id="rId3"/>
    <p:sldLayoutId id="2147533596" r:id="rId4"/>
    <p:sldLayoutId id="2147533597" r:id="rId5"/>
    <p:sldLayoutId id="2147533598" r:id="rId6"/>
    <p:sldLayoutId id="2147533599" r:id="rId7"/>
    <p:sldLayoutId id="2147533600" r:id="rId8"/>
    <p:sldLayoutId id="2147533601" r:id="rId9"/>
    <p:sldLayoutId id="2147533602" r:id="rId10"/>
    <p:sldLayoutId id="2147533603" r:id="rId11"/>
    <p:sldLayoutId id="2147533604" r:id="rId12"/>
    <p:sldLayoutId id="2147533605"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867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1225" eaLnBrk="0" hangingPunct="0">
              <a:defRPr/>
            </a:pPr>
            <a:fld id="{B12D2714-75B1-EC41-B4D1-8607EC6E0BB5}" type="slidenum">
              <a:rPr lang="en-US" sz="1600" i="1">
                <a:solidFill>
                  <a:srgbClr val="000000"/>
                </a:solidFill>
                <a:effectLst>
                  <a:outerShdw blurRad="38100" dist="38100" dir="2700000" algn="tl">
                    <a:srgbClr val="DDDDDD"/>
                  </a:outerShdw>
                </a:effectLst>
                <a:latin typeface="Courier New" charset="0"/>
              </a:rPr>
              <a:pPr defTabSz="911225"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extLst>
      <p:ext uri="{BB962C8B-B14F-4D97-AF65-F5344CB8AC3E}">
        <p14:creationId xmlns:p14="http://schemas.microsoft.com/office/powerpoint/2010/main" val="1251567558"/>
      </p:ext>
    </p:extLst>
  </p:cSld>
  <p:clrMap bg1="lt1" tx1="dk1" bg2="lt2" tx2="dk2" accent1="accent1" accent2="accent2" accent3="accent3" accent4="accent4" accent5="accent5" accent6="accent6" hlink="hlink" folHlink="folHlink"/>
  <p:sldLayoutIdLst>
    <p:sldLayoutId id="2147533767" r:id="rId1"/>
    <p:sldLayoutId id="2147533768" r:id="rId2"/>
    <p:sldLayoutId id="2147533769" r:id="rId3"/>
    <p:sldLayoutId id="2147533770" r:id="rId4"/>
    <p:sldLayoutId id="2147533771" r:id="rId5"/>
    <p:sldLayoutId id="2147533772" r:id="rId6"/>
    <p:sldLayoutId id="2147533773" r:id="rId7"/>
    <p:sldLayoutId id="2147533774" r:id="rId8"/>
    <p:sldLayoutId id="2147533775" r:id="rId9"/>
    <p:sldLayoutId id="2147533776" r:id="rId10"/>
    <p:sldLayoutId id="2147533777" r:id="rId11"/>
    <p:sldLayoutId id="2147533778" r:id="rId12"/>
    <p:sldLayoutId id="2147533779"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5805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BEA16ABE-66C5-9D4F-B7FD-AEDB9C0B4816}"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extLst>
      <p:ext uri="{BB962C8B-B14F-4D97-AF65-F5344CB8AC3E}">
        <p14:creationId xmlns:p14="http://schemas.microsoft.com/office/powerpoint/2010/main" val="3591506294"/>
      </p:ext>
    </p:extLst>
  </p:cSld>
  <p:clrMap bg1="lt1" tx1="dk1" bg2="lt2" tx2="dk2" accent1="accent1" accent2="accent2" accent3="accent3" accent4="accent4" accent5="accent5" accent6="accent6" hlink="hlink" folHlink="folHlink"/>
  <p:sldLayoutIdLst>
    <p:sldLayoutId id="2147533781" r:id="rId1"/>
    <p:sldLayoutId id="2147533782" r:id="rId2"/>
    <p:sldLayoutId id="2147533783" r:id="rId3"/>
    <p:sldLayoutId id="2147533784" r:id="rId4"/>
    <p:sldLayoutId id="2147533785" r:id="rId5"/>
    <p:sldLayoutId id="2147533786" r:id="rId6"/>
    <p:sldLayoutId id="2147533787" r:id="rId7"/>
    <p:sldLayoutId id="2147533788" r:id="rId8"/>
    <p:sldLayoutId id="2147533789" r:id="rId9"/>
    <p:sldLayoutId id="2147533790" r:id="rId10"/>
    <p:sldLayoutId id="2147533791" r:id="rId11"/>
    <p:sldLayoutId id="2147533792" r:id="rId12"/>
    <p:sldLayoutId id="2147533793"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2531" name="Rectangle 3"/>
          <p:cNvSpPr>
            <a:spLocks noGrp="1" noChangeArrowheads="1"/>
          </p:cNvSpPr>
          <p:nvPr>
            <p:ph type="body" idx="1"/>
            <p:custDataLst>
              <p:tags r:id="rId18"/>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9"/>
            </p:custDataLst>
          </p:nvPr>
        </p:nvSpPr>
        <p:spPr bwMode="auto">
          <a:xfrm rot="16200000">
            <a:off x="7411245" y="5253839"/>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D062E066-CE84-E447-B015-0053E9EDC9F3}"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162" r:id="rId1"/>
    <p:sldLayoutId id="2147533163" r:id="rId2"/>
    <p:sldLayoutId id="2147533164" r:id="rId3"/>
    <p:sldLayoutId id="2147533165" r:id="rId4"/>
    <p:sldLayoutId id="2147533166" r:id="rId5"/>
    <p:sldLayoutId id="2147533167" r:id="rId6"/>
    <p:sldLayoutId id="2147533168" r:id="rId7"/>
    <p:sldLayoutId id="2147533169" r:id="rId8"/>
    <p:sldLayoutId id="2147533170" r:id="rId9"/>
    <p:sldLayoutId id="2147533171" r:id="rId10"/>
    <p:sldLayoutId id="2147533172" r:id="rId11"/>
    <p:sldLayoutId id="2147533173" r:id="rId12"/>
    <p:sldLayoutId id="2147533174" r:id="rId13"/>
    <p:sldLayoutId id="2147533611" r:id="rId14"/>
    <p:sldLayoutId id="2147533612"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9"/>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442DD44B-F364-A541-A63C-2111BE154B8C}"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175" r:id="rId1"/>
    <p:sldLayoutId id="2147533176" r:id="rId2"/>
    <p:sldLayoutId id="2147533177" r:id="rId3"/>
    <p:sldLayoutId id="2147533178" r:id="rId4"/>
    <p:sldLayoutId id="2147533179" r:id="rId5"/>
    <p:sldLayoutId id="2147533180" r:id="rId6"/>
    <p:sldLayoutId id="2147533181" r:id="rId7"/>
    <p:sldLayoutId id="2147533182" r:id="rId8"/>
    <p:sldLayoutId id="2147533183" r:id="rId9"/>
    <p:sldLayoutId id="2147533184" r:id="rId10"/>
    <p:sldLayoutId id="2147533185" r:id="rId11"/>
    <p:sldLayoutId id="2147533186" r:id="rId12"/>
    <p:sldLayoutId id="2147533187"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9"/>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26520F95-90D0-6448-A1BE-F3F01483A4D3}"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188" r:id="rId1"/>
    <p:sldLayoutId id="2147533189" r:id="rId2"/>
    <p:sldLayoutId id="2147533190" r:id="rId3"/>
    <p:sldLayoutId id="2147533191" r:id="rId4"/>
    <p:sldLayoutId id="2147533192" r:id="rId5"/>
    <p:sldLayoutId id="2147533193" r:id="rId6"/>
    <p:sldLayoutId id="2147533194" r:id="rId7"/>
    <p:sldLayoutId id="2147533195" r:id="rId8"/>
    <p:sldLayoutId id="2147533196" r:id="rId9"/>
    <p:sldLayoutId id="2147533197" r:id="rId10"/>
    <p:sldLayoutId id="2147533198" r:id="rId11"/>
    <p:sldLayoutId id="2147533199" r:id="rId12"/>
    <p:sldLayoutId id="2147533200"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7651"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9"/>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AC924031-B64D-E440-84A8-854C6D3DE72B}"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201" r:id="rId1"/>
    <p:sldLayoutId id="2147533202" r:id="rId2"/>
    <p:sldLayoutId id="2147533203" r:id="rId3"/>
    <p:sldLayoutId id="2147533204" r:id="rId4"/>
    <p:sldLayoutId id="2147533205" r:id="rId5"/>
    <p:sldLayoutId id="2147533206" r:id="rId6"/>
    <p:sldLayoutId id="2147533207" r:id="rId7"/>
    <p:sldLayoutId id="2147533208" r:id="rId8"/>
    <p:sldLayoutId id="2147533209" r:id="rId9"/>
    <p:sldLayoutId id="2147533210" r:id="rId10"/>
    <p:sldLayoutId id="2147533211" r:id="rId11"/>
    <p:sldLayoutId id="2147533212" r:id="rId12"/>
    <p:sldLayoutId id="2147533213"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640.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21.png"/><Relationship Id="rId12" Type="http://schemas.openxmlformats.org/officeDocument/2006/relationships/image" Target="../media/image22.png"/><Relationship Id="rId13" Type="http://schemas.openxmlformats.org/officeDocument/2006/relationships/image" Target="../media/image23.jpeg"/><Relationship Id="rId1" Type="http://schemas.openxmlformats.org/officeDocument/2006/relationships/slideLayout" Target="../slideLayouts/slideLayout124.xml"/><Relationship Id="rId2" Type="http://schemas.openxmlformats.org/officeDocument/2006/relationships/image" Target="../media/image12.jpeg"/><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8" Type="http://schemas.openxmlformats.org/officeDocument/2006/relationships/image" Target="../media/image18.png"/><Relationship Id="rId9" Type="http://schemas.openxmlformats.org/officeDocument/2006/relationships/image" Target="../media/image19.jpeg"/><Relationship Id="rId10"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tags" Target="../tags/tag736.xml"/><Relationship Id="rId4" Type="http://schemas.openxmlformats.org/officeDocument/2006/relationships/tags" Target="../tags/tag737.xml"/><Relationship Id="rId5" Type="http://schemas.openxmlformats.org/officeDocument/2006/relationships/tags" Target="../tags/tag738.xml"/><Relationship Id="rId6" Type="http://schemas.openxmlformats.org/officeDocument/2006/relationships/slideLayout" Target="../slideLayouts/slideLayout650.xml"/><Relationship Id="rId1" Type="http://schemas.openxmlformats.org/officeDocument/2006/relationships/themeOverride" Target="../theme/themeOverride2.xml"/><Relationship Id="rId2" Type="http://schemas.openxmlformats.org/officeDocument/2006/relationships/tags" Target="../tags/tag7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9.xml"/><Relationship Id="rId2"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3.xml"/><Relationship Id="rId2" Type="http://schemas.openxmlformats.org/officeDocument/2006/relationships/image" Target="../media/image25.gif"/><Relationship Id="rId3"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tags" Target="../tags/tag740.xml"/><Relationship Id="rId4" Type="http://schemas.openxmlformats.org/officeDocument/2006/relationships/tags" Target="../tags/tag741.xml"/><Relationship Id="rId5" Type="http://schemas.openxmlformats.org/officeDocument/2006/relationships/tags" Target="../tags/tag742.xml"/><Relationship Id="rId6" Type="http://schemas.openxmlformats.org/officeDocument/2006/relationships/slideLayout" Target="../slideLayouts/slideLayout465.xml"/><Relationship Id="rId1" Type="http://schemas.openxmlformats.org/officeDocument/2006/relationships/themeOverride" Target="../theme/themeOverride3.xml"/><Relationship Id="rId2" Type="http://schemas.openxmlformats.org/officeDocument/2006/relationships/tags" Target="../tags/tag739.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129.xml"/><Relationship Id="rId2"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31.png"/><Relationship Id="rId5" Type="http://schemas.openxmlformats.org/officeDocument/2006/relationships/image" Target="../media/image32.jpeg"/><Relationship Id="rId6" Type="http://schemas.openxmlformats.org/officeDocument/2006/relationships/image" Target="../media/image33.jpeg"/><Relationship Id="rId1" Type="http://schemas.openxmlformats.org/officeDocument/2006/relationships/vmlDrawing" Target="../drawings/vmlDrawing2.vml"/><Relationship Id="rId2" Type="http://schemas.openxmlformats.org/officeDocument/2006/relationships/slideLayout" Target="../slideLayouts/slideLayout1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3.xml"/></Relationships>
</file>

<file path=ppt/slides/_rels/slide18.xml.rels><?xml version="1.0" encoding="UTF-8" standalone="yes"?>
<Relationships xmlns="http://schemas.openxmlformats.org/package/2006/relationships"><Relationship Id="rId3" Type="http://schemas.openxmlformats.org/officeDocument/2006/relationships/tags" Target="../tags/tag744.xml"/><Relationship Id="rId4" Type="http://schemas.openxmlformats.org/officeDocument/2006/relationships/tags" Target="../tags/tag745.xml"/><Relationship Id="rId5" Type="http://schemas.openxmlformats.org/officeDocument/2006/relationships/tags" Target="../tags/tag746.xml"/><Relationship Id="rId6" Type="http://schemas.openxmlformats.org/officeDocument/2006/relationships/slideLayout" Target="../slideLayouts/slideLayout650.xml"/><Relationship Id="rId1" Type="http://schemas.openxmlformats.org/officeDocument/2006/relationships/themeOverride" Target="../theme/themeOverride4.xml"/><Relationship Id="rId2" Type="http://schemas.openxmlformats.org/officeDocument/2006/relationships/tags" Target="../tags/tag74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08.xml"/><Relationship Id="rId2" Type="http://schemas.openxmlformats.org/officeDocument/2006/relationships/image" Target="../media/image34.png"/><Relationship Id="rId3" Type="http://schemas.openxmlformats.org/officeDocument/2006/relationships/image" Target="../media/image3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0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4.xml"/><Relationship Id="rId2" Type="http://schemas.openxmlformats.org/officeDocument/2006/relationships/notesSlide" Target="../notesSlides/notesSlide2.xml"/><Relationship Id="rId3" Type="http://schemas.openxmlformats.org/officeDocument/2006/relationships/image" Target="../media/image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4.xml"/><Relationship Id="rId2" Type="http://schemas.openxmlformats.org/officeDocument/2006/relationships/notesSlide" Target="../notesSlides/notesSlide3.xml"/></Relationships>
</file>

<file path=ppt/slides/_rels/slide23.xml.rels><?xml version="1.0" encoding="UTF-8" standalone="yes"?>
<Relationships xmlns="http://schemas.openxmlformats.org/package/2006/relationships"><Relationship Id="rId3" Type="http://schemas.openxmlformats.org/officeDocument/2006/relationships/tags" Target="../tags/tag748.xml"/><Relationship Id="rId4" Type="http://schemas.openxmlformats.org/officeDocument/2006/relationships/tags" Target="../tags/tag749.xml"/><Relationship Id="rId5" Type="http://schemas.openxmlformats.org/officeDocument/2006/relationships/tags" Target="../tags/tag750.xml"/><Relationship Id="rId6" Type="http://schemas.openxmlformats.org/officeDocument/2006/relationships/slideLayout" Target="../slideLayouts/slideLayout650.xml"/><Relationship Id="rId1" Type="http://schemas.openxmlformats.org/officeDocument/2006/relationships/themeOverride" Target="../theme/themeOverride5.xml"/><Relationship Id="rId2" Type="http://schemas.openxmlformats.org/officeDocument/2006/relationships/tags" Target="../tags/tag747.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620.xml"/><Relationship Id="rId2" Type="http://schemas.openxmlformats.org/officeDocument/2006/relationships/notesSlide" Target="../notesSlides/notesSlid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3.xml"/><Relationship Id="rId2" Type="http://schemas.openxmlformats.org/officeDocument/2006/relationships/image" Target="../media/image3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3.xml"/><Relationship Id="rId2" Type="http://schemas.openxmlformats.org/officeDocument/2006/relationships/image" Target="../media/image3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3.xml"/><Relationship Id="rId2" Type="http://schemas.openxmlformats.org/officeDocument/2006/relationships/image" Target="../media/image40.emf"/><Relationship Id="rId3" Type="http://schemas.openxmlformats.org/officeDocument/2006/relationships/image" Target="../media/image41.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3.xml"/><Relationship Id="rId2"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tags" Target="../tags/tag752.xml"/><Relationship Id="rId4" Type="http://schemas.openxmlformats.org/officeDocument/2006/relationships/tags" Target="../tags/tag753.xml"/><Relationship Id="rId5" Type="http://schemas.openxmlformats.org/officeDocument/2006/relationships/tags" Target="../tags/tag754.xml"/><Relationship Id="rId6" Type="http://schemas.openxmlformats.org/officeDocument/2006/relationships/slideLayout" Target="../slideLayouts/slideLayout650.xml"/><Relationship Id="rId1" Type="http://schemas.openxmlformats.org/officeDocument/2006/relationships/themeOverride" Target="../theme/themeOverride6.xml"/><Relationship Id="rId2" Type="http://schemas.openxmlformats.org/officeDocument/2006/relationships/tags" Target="../tags/tag7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7.xml"/><Relationship Id="rId2" Type="http://schemas.openxmlformats.org/officeDocument/2006/relationships/image" Target="../media/image5.png"/><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image" Target="../media/image4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image" Target="../media/image4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image" Target="../media/image45.emf"/><Relationship Id="rId3" Type="http://schemas.openxmlformats.org/officeDocument/2006/relationships/image" Target="../media/image46.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26.xml"/><Relationship Id="rId2"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tags" Target="../tags/tag756.xml"/><Relationship Id="rId4" Type="http://schemas.openxmlformats.org/officeDocument/2006/relationships/tags" Target="../tags/tag757.xml"/><Relationship Id="rId5" Type="http://schemas.openxmlformats.org/officeDocument/2006/relationships/tags" Target="../tags/tag758.xml"/><Relationship Id="rId6" Type="http://schemas.openxmlformats.org/officeDocument/2006/relationships/slideLayout" Target="../slideLayouts/slideLayout650.xml"/><Relationship Id="rId1" Type="http://schemas.openxmlformats.org/officeDocument/2006/relationships/themeOverride" Target="../theme/themeOverride7.xml"/><Relationship Id="rId2" Type="http://schemas.openxmlformats.org/officeDocument/2006/relationships/tags" Target="../tags/tag75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png"/><Relationship Id="rId3"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95.xml"/><Relationship Id="rId2" Type="http://schemas.openxmlformats.org/officeDocument/2006/relationships/notesSlide" Target="../notesSlides/notesSlide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95.xml"/><Relationship Id="rId2" Type="http://schemas.openxmlformats.org/officeDocument/2006/relationships/notesSlide" Target="../notesSlides/notesSlide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63.xml"/><Relationship Id="rId2" Type="http://schemas.openxmlformats.org/officeDocument/2006/relationships/image" Target="../media/image5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4.xml"/><Relationship Id="rId2"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63.xml"/><Relationship Id="rId2" Type="http://schemas.openxmlformats.org/officeDocument/2006/relationships/image" Target="../media/image5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24.xml"/><Relationship Id="rId2" Type="http://schemas.openxmlformats.org/officeDocument/2006/relationships/image" Target="../media/image52.png"/></Relationships>
</file>

<file path=ppt/slides/_rels/slide5.xml.rels><?xml version="1.0" encoding="UTF-8" standalone="yes"?>
<Relationships xmlns="http://schemas.openxmlformats.org/package/2006/relationships"><Relationship Id="rId3" Type="http://schemas.openxmlformats.org/officeDocument/2006/relationships/tags" Target="../tags/tag732.xml"/><Relationship Id="rId4" Type="http://schemas.openxmlformats.org/officeDocument/2006/relationships/tags" Target="../tags/tag733.xml"/><Relationship Id="rId5" Type="http://schemas.openxmlformats.org/officeDocument/2006/relationships/tags" Target="../tags/tag734.xml"/><Relationship Id="rId6" Type="http://schemas.openxmlformats.org/officeDocument/2006/relationships/slideLayout" Target="../slideLayouts/slideLayout650.xml"/><Relationship Id="rId1" Type="http://schemas.openxmlformats.org/officeDocument/2006/relationships/themeOverride" Target="../theme/themeOverride1.xml"/><Relationship Id="rId2" Type="http://schemas.openxmlformats.org/officeDocument/2006/relationships/tags" Target="../tags/tag7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9.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9.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4.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Slide Number Placeholder 2"/>
          <p:cNvSpPr txBox="1">
            <a:spLocks noGrp="1"/>
          </p:cNvSpPr>
          <p:nvPr/>
        </p:nvSpPr>
        <p:spPr bwMode="auto">
          <a:xfrm rot="-5400000">
            <a:off x="6838950" y="4543426"/>
            <a:ext cx="423703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6" tIns="46033" rIns="92066" bIns="46033"/>
          <a:lstStyle>
            <a:lvl1pPr defTabSz="912813" eaLnBrk="0" hangingPunct="0">
              <a:defRPr sz="1200" b="1">
                <a:solidFill>
                  <a:schemeClr val="tx1"/>
                </a:solidFill>
                <a:latin typeface="Arial" charset="0"/>
                <a:ea typeface="ＭＳ Ｐゴシック" charset="0"/>
                <a:cs typeface="ＭＳ Ｐゴシック" charset="0"/>
              </a:defRPr>
            </a:lvl1pPr>
            <a:lvl2pPr marL="742950" indent="-285750" defTabSz="912813" eaLnBrk="0" hangingPunct="0">
              <a:defRPr sz="1200" b="1">
                <a:solidFill>
                  <a:schemeClr val="tx1"/>
                </a:solidFill>
                <a:latin typeface="Arial" charset="0"/>
                <a:ea typeface="ＭＳ Ｐゴシック" charset="0"/>
              </a:defRPr>
            </a:lvl2pPr>
            <a:lvl3pPr marL="1143000" indent="-228600" defTabSz="912813" eaLnBrk="0" hangingPunct="0">
              <a:defRPr sz="1200" b="1">
                <a:solidFill>
                  <a:schemeClr val="tx1"/>
                </a:solidFill>
                <a:latin typeface="Arial" charset="0"/>
                <a:ea typeface="ＭＳ Ｐゴシック" charset="0"/>
              </a:defRPr>
            </a:lvl3pPr>
            <a:lvl4pPr marL="1600200" indent="-228600" defTabSz="912813" eaLnBrk="0" hangingPunct="0">
              <a:defRPr sz="1200" b="1">
                <a:solidFill>
                  <a:schemeClr val="tx1"/>
                </a:solidFill>
                <a:latin typeface="Arial" charset="0"/>
                <a:ea typeface="ＭＳ Ｐゴシック" charset="0"/>
              </a:defRPr>
            </a:lvl4pPr>
            <a:lvl5pPr marL="2057400" indent="-228600" defTabSz="912813" eaLnBrk="0" hangingPunct="0">
              <a:defRPr sz="1200" b="1">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1200" b="1">
                <a:solidFill>
                  <a:schemeClr val="tx1"/>
                </a:solidFill>
                <a:latin typeface="Arial" charset="0"/>
                <a:ea typeface="ＭＳ Ｐゴシック" charset="0"/>
              </a:defRPr>
            </a:lvl9pPr>
          </a:lstStyle>
          <a:p>
            <a:fld id="{748DC41B-45A8-9C43-B99E-80A65080193C}" type="slidenum">
              <a:rPr lang="en-US">
                <a:solidFill>
                  <a:srgbClr val="FFFFFF"/>
                </a:solidFill>
              </a:rPr>
              <a:pPr/>
              <a:t>1</a:t>
            </a:fld>
            <a:r>
              <a:rPr lang="en-US">
                <a:solidFill>
                  <a:srgbClr val="FFFFFF"/>
                </a:solidFill>
              </a:rPr>
              <a:t>   (c) Mark Gerstein, 2002, Yale, bioinfo.mbb.yale.edu</a:t>
            </a:r>
          </a:p>
        </p:txBody>
      </p:sp>
      <p:sp>
        <p:nvSpPr>
          <p:cNvPr id="285698" name="Rectangle 2"/>
          <p:cNvSpPr>
            <a:spLocks noGrp="1" noChangeArrowheads="1"/>
          </p:cNvSpPr>
          <p:nvPr>
            <p:ph type="title" idx="4294967295"/>
          </p:nvPr>
        </p:nvSpPr>
        <p:spPr>
          <a:xfrm>
            <a:off x="379555" y="135486"/>
            <a:ext cx="8339877" cy="988659"/>
          </a:xfrm>
        </p:spPr>
        <p:txBody>
          <a:bodyPr/>
          <a:lstStyle/>
          <a:p>
            <a:pPr eaLnBrk="1" hangingPunct="1">
              <a:defRPr/>
            </a:pPr>
            <a:r>
              <a:rPr lang="en-US" sz="2000" dirty="0">
                <a:solidFill>
                  <a:srgbClr val="000000"/>
                </a:solidFill>
                <a:latin typeface="Arial" charset="0"/>
                <a:ea typeface="ＭＳ Ｐゴシック" charset="0"/>
                <a:cs typeface="ＭＳ Ｐゴシック" charset="0"/>
              </a:rPr>
              <a:t> </a:t>
            </a:r>
            <a:r>
              <a:rPr lang="en-US" sz="2000" dirty="0" smtClean="0">
                <a:solidFill>
                  <a:srgbClr val="000000"/>
                </a:solidFill>
                <a:latin typeface="Arial" charset="0"/>
                <a:ea typeface="ＭＳ Ｐゴシック" charset="0"/>
                <a:cs typeface="ＭＳ Ｐゴシック" charset="0"/>
              </a:rPr>
              <a:t>Genomic Privacy:</a:t>
            </a:r>
            <a:br>
              <a:rPr lang="en-US" sz="2000" dirty="0" smtClean="0">
                <a:solidFill>
                  <a:srgbClr val="000000"/>
                </a:solidFill>
                <a:latin typeface="Arial" charset="0"/>
                <a:ea typeface="ＭＳ Ｐゴシック" charset="0"/>
                <a:cs typeface="ＭＳ Ｐゴシック" charset="0"/>
              </a:rPr>
            </a:br>
            <a:r>
              <a:rPr lang="en-US" sz="2000" dirty="0" smtClean="0">
                <a:solidFill>
                  <a:srgbClr val="000000"/>
                </a:solidFill>
                <a:latin typeface="Arial" charset="0"/>
                <a:ea typeface="ＭＳ Ｐゴシック" charset="0"/>
                <a:cs typeface="ＭＳ Ｐゴシック" charset="0"/>
              </a:rPr>
              <a:t>Intertwined Social &amp; Technical Aspects </a:t>
            </a:r>
            <a:r>
              <a:rPr lang="en-US" sz="2000" dirty="0">
                <a:solidFill>
                  <a:srgbClr val="000000"/>
                </a:solidFill>
                <a:latin typeface="Arial" charset="0"/>
                <a:ea typeface="ＭＳ Ｐゴシック" charset="0"/>
                <a:cs typeface="ＭＳ Ｐゴシック" charset="0"/>
              </a:rPr>
              <a:t/>
            </a:r>
            <a:br>
              <a:rPr lang="en-US" sz="2000" dirty="0">
                <a:solidFill>
                  <a:srgbClr val="000000"/>
                </a:solidFill>
                <a:latin typeface="Arial" charset="0"/>
                <a:ea typeface="ＭＳ Ｐゴシック" charset="0"/>
                <a:cs typeface="ＭＳ Ｐゴシック" charset="0"/>
              </a:rPr>
            </a:br>
            <a:endParaRPr lang="en-US" sz="100" b="0" dirty="0">
              <a:solidFill>
                <a:srgbClr val="000000"/>
              </a:solidFill>
              <a:latin typeface="Arial" charset="0"/>
              <a:ea typeface="ＭＳ Ｐゴシック" charset="0"/>
              <a:cs typeface="ＭＳ Ｐゴシック" charset="0"/>
            </a:endParaRPr>
          </a:p>
        </p:txBody>
      </p:sp>
      <p:sp>
        <p:nvSpPr>
          <p:cNvPr id="301059" name="Rectangle 4"/>
          <p:cNvSpPr>
            <a:spLocks noChangeArrowheads="1"/>
          </p:cNvSpPr>
          <p:nvPr/>
        </p:nvSpPr>
        <p:spPr bwMode="auto">
          <a:xfrm>
            <a:off x="8940800" y="2395538"/>
            <a:ext cx="203200" cy="458946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lgn="ctr"/>
            <a:endParaRPr lang="en-US">
              <a:solidFill>
                <a:srgbClr val="000000"/>
              </a:solidFill>
            </a:endParaRPr>
          </a:p>
        </p:txBody>
      </p:sp>
      <p:sp>
        <p:nvSpPr>
          <p:cNvPr id="301060" name="Rectangle 2"/>
          <p:cNvSpPr>
            <a:spLocks noChangeArrowheads="1"/>
          </p:cNvSpPr>
          <p:nvPr/>
        </p:nvSpPr>
        <p:spPr bwMode="auto">
          <a:xfrm>
            <a:off x="1555506" y="5381625"/>
            <a:ext cx="5987974"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6" tIns="46033" rIns="92066" bIns="46033" anchor="ctr"/>
          <a:lstStyle/>
          <a:p>
            <a:pPr algn="ctr" defTabSz="912813"/>
            <a:endParaRPr lang="en-US" b="0" dirty="0">
              <a:solidFill>
                <a:srgbClr val="595959"/>
              </a:solidFill>
            </a:endParaRPr>
          </a:p>
          <a:p>
            <a:pPr algn="ctr"/>
            <a:r>
              <a:rPr lang="en-US" b="0" dirty="0">
                <a:solidFill>
                  <a:srgbClr val="595959"/>
                </a:solidFill>
              </a:rPr>
              <a:t>Mark Gerstein</a:t>
            </a:r>
          </a:p>
          <a:p>
            <a:pPr algn="ctr"/>
            <a:r>
              <a:rPr lang="en-US" b="0" dirty="0">
                <a:solidFill>
                  <a:srgbClr val="595959"/>
                </a:solidFill>
              </a:rPr>
              <a:t>Yale</a:t>
            </a:r>
            <a:endParaRPr lang="en-US" dirty="0">
              <a:solidFill>
                <a:srgbClr val="000000"/>
              </a:solidFill>
            </a:endParaRPr>
          </a:p>
          <a:p>
            <a:pPr algn="ctr" defTabSz="912813"/>
            <a:r>
              <a:rPr lang="en-US" altLang="ja-JP" b="0" dirty="0" smtClean="0">
                <a:solidFill>
                  <a:srgbClr val="595959"/>
                </a:solidFill>
              </a:rPr>
              <a:t>See </a:t>
            </a:r>
            <a:r>
              <a:rPr lang="en-US" altLang="ja-JP" b="0" dirty="0">
                <a:solidFill>
                  <a:srgbClr val="595959"/>
                </a:solidFill>
              </a:rPr>
              <a:t>last slide </a:t>
            </a:r>
            <a:r>
              <a:rPr lang="en-US" altLang="ja-JP" b="0" dirty="0" smtClean="0">
                <a:solidFill>
                  <a:srgbClr val="595959"/>
                </a:solidFill>
              </a:rPr>
              <a:t>for </a:t>
            </a:r>
            <a:r>
              <a:rPr lang="en-US" altLang="ja-JP" b="0" dirty="0">
                <a:solidFill>
                  <a:srgbClr val="595959"/>
                </a:solidFill>
              </a:rPr>
              <a:t>references &amp; more info.</a:t>
            </a:r>
            <a:endParaRPr lang="en-US" b="0" dirty="0">
              <a:solidFill>
                <a:srgbClr val="595959"/>
              </a:solidFill>
            </a:endParaRPr>
          </a:p>
        </p:txBody>
      </p:sp>
      <p:grpSp>
        <p:nvGrpSpPr>
          <p:cNvPr id="2" name="Group 1"/>
          <p:cNvGrpSpPr/>
          <p:nvPr/>
        </p:nvGrpSpPr>
        <p:grpSpPr>
          <a:xfrm>
            <a:off x="789265" y="1351637"/>
            <a:ext cx="7520456" cy="4318395"/>
            <a:chOff x="972464" y="1351637"/>
            <a:chExt cx="7520456" cy="4318395"/>
          </a:xfrm>
        </p:grpSpPr>
        <p:pic>
          <p:nvPicPr>
            <p:cNvPr id="301062" name="Content Placeholder 4"/>
            <p:cNvPicPr>
              <a:picLocks noChangeAspect="1"/>
            </p:cNvPicPr>
            <p:nvPr/>
          </p:nvPicPr>
          <p:blipFill>
            <a:blip r:embed="rId3">
              <a:grayscl/>
              <a:extLst>
                <a:ext uri="{28A0092B-C50C-407E-A947-70E740481C1C}">
                  <a14:useLocalDpi xmlns:a14="http://schemas.microsoft.com/office/drawing/2010/main" val="0"/>
                </a:ext>
              </a:extLst>
            </a:blip>
            <a:srcRect t="22502" b="22502"/>
            <a:stretch>
              <a:fillRect/>
            </a:stretch>
          </p:blipFill>
          <p:spPr bwMode="auto">
            <a:xfrm>
              <a:off x="972464" y="1351637"/>
              <a:ext cx="6468462" cy="38602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01063" name="Content Placeholder 3"/>
            <p:cNvPicPr>
              <a:picLocks noChangeAspect="1"/>
            </p:cNvPicPr>
            <p:nvPr/>
          </p:nvPicPr>
          <p:blipFill>
            <a:blip r:embed="rId4">
              <a:extLst>
                <a:ext uri="{28A0092B-C50C-407E-A947-70E740481C1C}">
                  <a14:useLocalDpi xmlns:a14="http://schemas.microsoft.com/office/drawing/2010/main" val="0"/>
                </a:ext>
              </a:extLst>
            </a:blip>
            <a:srcRect t="13336" b="13336"/>
            <a:stretch>
              <a:fillRect/>
            </a:stretch>
          </p:blipFill>
          <p:spPr bwMode="auto">
            <a:xfrm>
              <a:off x="1950335" y="2071267"/>
              <a:ext cx="6542585" cy="3598765"/>
            </a:xfrm>
            <a:prstGeom prst="rect">
              <a:avLst/>
            </a:prstGeom>
            <a:noFill/>
            <a:ln w="38100" cmpd="sng">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grpSp>
    </p:spTree>
    <p:extLst>
      <p:ext uri="{BB962C8B-B14F-4D97-AF65-F5344CB8AC3E}">
        <p14:creationId xmlns:p14="http://schemas.microsoft.com/office/powerpoint/2010/main" val="2370197754"/>
      </p:ext>
    </p:extLst>
  </p:cSld>
  <p:clrMapOvr>
    <a:masterClrMapping/>
  </p:clrMapOvr>
  <p:transition xmlns:p14="http://schemas.microsoft.com/office/powerpoint/2010/main" advTm="19170"/>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Title 1"/>
          <p:cNvSpPr>
            <a:spLocks noGrp="1"/>
          </p:cNvSpPr>
          <p:nvPr>
            <p:ph type="title"/>
          </p:nvPr>
        </p:nvSpPr>
        <p:spPr>
          <a:xfrm>
            <a:off x="1109667" y="973138"/>
            <a:ext cx="3622675" cy="1416050"/>
          </a:xfrm>
        </p:spPr>
        <p:txBody>
          <a:bodyPr/>
          <a:lstStyle/>
          <a:p>
            <a:r>
              <a:rPr lang="en-US" sz="2800" dirty="0">
                <a:latin typeface="Arial" charset="0"/>
                <a:ea typeface="ＭＳ Ｐゴシック" charset="0"/>
                <a:cs typeface="ＭＳ Ｐゴシック" charset="0"/>
              </a:rPr>
              <a:t>Genomics has similar "Big Data" Issues to the Rest of Society</a:t>
            </a:r>
          </a:p>
        </p:txBody>
      </p:sp>
      <p:sp>
        <p:nvSpPr>
          <p:cNvPr id="311298" name="Content Placeholder 2"/>
          <p:cNvSpPr>
            <a:spLocks noGrp="1"/>
          </p:cNvSpPr>
          <p:nvPr>
            <p:ph idx="1"/>
          </p:nvPr>
        </p:nvSpPr>
        <p:spPr>
          <a:xfrm>
            <a:off x="290515" y="3355975"/>
            <a:ext cx="8464550" cy="3144838"/>
          </a:xfrm>
        </p:spPr>
        <p:txBody>
          <a:bodyPr/>
          <a:lstStyle/>
          <a:p>
            <a:r>
              <a:rPr lang="en-US">
                <a:latin typeface="Arial" charset="0"/>
                <a:ea typeface="ＭＳ Ｐゴシック" charset="0"/>
                <a:cs typeface="ＭＳ Ｐゴシック" charset="0"/>
              </a:rPr>
              <a:t>Sharing &amp; "peer-production" is central to success of many new ventures, with the same risks as in genomics</a:t>
            </a:r>
          </a:p>
          <a:p>
            <a:r>
              <a:rPr lang="en-US">
                <a:latin typeface="Arial" charset="0"/>
                <a:ea typeface="ＭＳ Ｐゴシック" charset="0"/>
                <a:cs typeface="ＭＳ Ｐゴシック" charset="0"/>
              </a:rPr>
              <a:t>We confront privacy risks every day we access the internet</a:t>
            </a:r>
          </a:p>
          <a:p>
            <a:r>
              <a:rPr lang="en-US">
                <a:latin typeface="Arial" charset="0"/>
                <a:ea typeface="ＭＳ Ｐゴシック" charset="0"/>
                <a:cs typeface="ＭＳ Ｐゴシック" charset="0"/>
              </a:rPr>
              <a:t>(...or is the genome more exceptional &amp; fundamental?)</a:t>
            </a:r>
          </a:p>
        </p:txBody>
      </p:sp>
      <p:grpSp>
        <p:nvGrpSpPr>
          <p:cNvPr id="311299" name="Group 4"/>
          <p:cNvGrpSpPr>
            <a:grpSpLocks/>
          </p:cNvGrpSpPr>
          <p:nvPr/>
        </p:nvGrpSpPr>
        <p:grpSpPr bwMode="auto">
          <a:xfrm>
            <a:off x="5473701" y="184158"/>
            <a:ext cx="3670300" cy="2830513"/>
            <a:chOff x="144463" y="0"/>
            <a:chExt cx="8999537" cy="6724650"/>
          </a:xfrm>
        </p:grpSpPr>
        <p:pic>
          <p:nvPicPr>
            <p:cNvPr id="311301" name="Picture 5" descr="ANd9GcSVncikErXRBqBL8pxBqdJaLzS8YMDUg05A9sxsovUYk-nFENR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46038"/>
              <a:ext cx="2065337"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02" name="Picture 6" descr="ANd9GcTqtJcEBT_PY3JaOKuPafAQEbtLAZTA3-sTWDhxD-5VGOvYdwq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0980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03" name="Picture 11" descr="ANd9GcTwCouIvt-qdBI5vr9vSxbA8W3PPlOK8Sa9djB0d9Rl5sxZ0wN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362200"/>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04" name="Picture 13" descr="ANd9GcQsMogq3a7fwA-3V2XTzZ6SXlB20qgq48IxnSV0DQIseHR4lqF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5720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05" name="Picture 15" descr="ANd9GcTLh14QRSBFoI4TDYAJMMpWZ5WkrSGjYDV9abFFcwFUJwjr4ge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4572000"/>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06" name="Picture 17" descr="pinterest-1345141049_6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07" name="Picture 19" descr="icon-512x5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46482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08" name="Picture 21" descr="flickr-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4200" y="304800"/>
              <a:ext cx="2066925"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09" name="Picture 23" descr="google-plus_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8200" y="0"/>
              <a:ext cx="217328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10" name="Picture 25" descr="linkedin-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38950" y="4419600"/>
              <a:ext cx="23050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11" name="Picture 27" descr="youtube_logo_standard_againstwhite-vflKoO81_"/>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2971800"/>
              <a:ext cx="2519363"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12" name="Picture 29" descr="blogger-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39000" y="2590800"/>
              <a:ext cx="16859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p:cNvSpPr txBox="1"/>
          <p:nvPr/>
        </p:nvSpPr>
        <p:spPr>
          <a:xfrm>
            <a:off x="117479" y="6530983"/>
            <a:ext cx="8501063" cy="231775"/>
          </a:xfrm>
          <a:prstGeom prst="rect">
            <a:avLst/>
          </a:prstGeom>
          <a:noFill/>
        </p:spPr>
        <p:txBody>
          <a:bodyPr>
            <a:spAutoFit/>
          </a:bodyPr>
          <a:lstStyle/>
          <a:p>
            <a:pPr>
              <a:defRPr/>
            </a:pPr>
            <a:r>
              <a:rPr lang="en-US" sz="900" b="0" dirty="0">
                <a:solidFill>
                  <a:schemeClr val="bg1">
                    <a:lumMod val="50000"/>
                  </a:schemeClr>
                </a:solidFill>
              </a:rPr>
              <a:t>[</a:t>
            </a:r>
            <a:r>
              <a:rPr lang="en-US" sz="900" b="0" dirty="0" err="1">
                <a:solidFill>
                  <a:schemeClr val="bg1">
                    <a:lumMod val="50000"/>
                  </a:schemeClr>
                </a:solidFill>
              </a:rPr>
              <a:t>Seringhaus</a:t>
            </a:r>
            <a:r>
              <a:rPr lang="en-US" sz="900" b="0" dirty="0">
                <a:solidFill>
                  <a:schemeClr val="bg1">
                    <a:lumMod val="50000"/>
                  </a:schemeClr>
                </a:solidFill>
              </a:rPr>
              <a:t> &amp; Gerstein ('09), Hart. Courant (Jun 5); </a:t>
            </a:r>
            <a:r>
              <a:rPr lang="en-US" sz="900" b="0" dirty="0" err="1">
                <a:solidFill>
                  <a:schemeClr val="bg1">
                    <a:lumMod val="50000"/>
                  </a:schemeClr>
                </a:solidFill>
              </a:rPr>
              <a:t>Greenbaum</a:t>
            </a:r>
            <a:r>
              <a:rPr lang="en-US" sz="900" b="0" dirty="0">
                <a:solidFill>
                  <a:schemeClr val="bg1">
                    <a:lumMod val="50000"/>
                  </a:schemeClr>
                </a:solidFill>
              </a:rPr>
              <a:t> &amp; Gerstein ('11),  Times (6 Oct)]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7553" name="Title 1"/>
          <p:cNvSpPr>
            <a:spLocks noGrp="1"/>
          </p:cNvSpPr>
          <p:nvPr>
            <p:ph type="title"/>
            <p:custDataLst>
              <p:tags r:id="rId3"/>
            </p:custDataLst>
          </p:nvPr>
        </p:nvSpPr>
        <p:spPr>
          <a:xfrm>
            <a:off x="4960769" y="0"/>
            <a:ext cx="3917950" cy="1862667"/>
          </a:xfrm>
        </p:spPr>
        <p:txBody>
          <a:bodyPr/>
          <a:lstStyle/>
          <a:p>
            <a:pPr>
              <a:defRPr/>
            </a:pPr>
            <a:r>
              <a:rPr lang="en-US" dirty="0">
                <a:solidFill>
                  <a:schemeClr val="tx1">
                    <a:lumMod val="50000"/>
                    <a:lumOff val="50000"/>
                  </a:schemeClr>
                </a:solidFill>
              </a:rPr>
              <a:t> </a:t>
            </a:r>
            <a:r>
              <a:rPr lang="en-US" dirty="0" smtClean="0">
                <a:solidFill>
                  <a:schemeClr val="tx1">
                    <a:lumMod val="50000"/>
                    <a:lumOff val="50000"/>
                  </a:schemeClr>
                </a:solidFill>
              </a:rPr>
              <a:t>Genomic Privacy: Intertwined Social &amp; Technical Issues</a:t>
            </a:r>
            <a:endParaRPr lang="en-US" sz="1800" dirty="0">
              <a:solidFill>
                <a:schemeClr val="tx1">
                  <a:lumMod val="50000"/>
                  <a:lumOff val="50000"/>
                </a:schemeClr>
              </a:solidFill>
            </a:endParaRPr>
          </a:p>
        </p:txBody>
      </p:sp>
      <p:sp>
        <p:nvSpPr>
          <p:cNvPr id="327683" name="Content Placeholder 2"/>
          <p:cNvSpPr>
            <a:spLocks noGrp="1"/>
          </p:cNvSpPr>
          <p:nvPr>
            <p:ph sz="half" idx="1"/>
            <p:custDataLst>
              <p:tags r:id="rId4"/>
            </p:custDataLst>
          </p:nvPr>
        </p:nvSpPr>
        <p:spPr>
          <a:xfrm>
            <a:off x="1" y="114300"/>
            <a:ext cx="4990552" cy="3767138"/>
          </a:xfrm>
        </p:spPr>
        <p:txBody>
          <a:bodyPr/>
          <a:lstStyle/>
          <a:p>
            <a:r>
              <a:rPr lang="en-US" sz="2400" dirty="0">
                <a:solidFill>
                  <a:schemeClr val="bg1"/>
                </a:solidFill>
                <a:latin typeface="Arial" charset="0"/>
                <a:ea typeface="ＭＳ Ｐゴシック" charset="0"/>
                <a:cs typeface="ＭＳ Ｐゴシック" charset="0"/>
              </a:rPr>
              <a:t>Setting the Stage: the Advent of Personal Genomics</a:t>
            </a:r>
          </a:p>
          <a:p>
            <a:r>
              <a:rPr lang="en-US" sz="2400" b="1" dirty="0">
                <a:solidFill>
                  <a:srgbClr val="FFFF00"/>
                </a:solidFill>
                <a:latin typeface="Arial" charset="0"/>
                <a:ea typeface="ＭＳ Ｐゴシック" charset="0"/>
                <a:cs typeface="ＭＳ Ｐゴシック" charset="0"/>
              </a:rPr>
              <a:t>The Conundrum of </a:t>
            </a:r>
            <a:r>
              <a:rPr lang="en-US" sz="2400" b="1" dirty="0" smtClean="0">
                <a:solidFill>
                  <a:srgbClr val="FFFF00"/>
                </a:solidFill>
                <a:latin typeface="Arial" charset="0"/>
                <a:ea typeface="ＭＳ Ｐゴシック" charset="0"/>
                <a:cs typeface="ＭＳ Ｐゴシック" charset="0"/>
              </a:rPr>
              <a:t/>
            </a:r>
            <a:br>
              <a:rPr lang="en-US" sz="2400" b="1" dirty="0" smtClean="0">
                <a:solidFill>
                  <a:srgbClr val="FFFF00"/>
                </a:solidFill>
                <a:latin typeface="Arial" charset="0"/>
                <a:ea typeface="ＭＳ Ｐゴシック" charset="0"/>
                <a:cs typeface="ＭＳ Ｐゴシック" charset="0"/>
              </a:rPr>
            </a:br>
            <a:r>
              <a:rPr lang="en-US" sz="2400" b="1" dirty="0" smtClean="0">
                <a:solidFill>
                  <a:srgbClr val="FFFF00"/>
                </a:solidFill>
                <a:latin typeface="Arial" charset="0"/>
                <a:ea typeface="ＭＳ Ｐゴシック" charset="0"/>
                <a:cs typeface="ＭＳ Ｐゴシック" charset="0"/>
              </a:rPr>
              <a:t>Genomic </a:t>
            </a:r>
            <a:r>
              <a:rPr lang="en-US" sz="2400" b="1" dirty="0">
                <a:solidFill>
                  <a:srgbClr val="FFFF00"/>
                </a:solidFill>
                <a:latin typeface="Arial" charset="0"/>
                <a:ea typeface="ＭＳ Ｐゴシック" charset="0"/>
                <a:cs typeface="ＭＳ Ｐゴシック" charset="0"/>
              </a:rPr>
              <a:t>Privacy</a:t>
            </a:r>
          </a:p>
          <a:p>
            <a:pPr lvl="1"/>
            <a:r>
              <a:rPr lang="en-US" sz="2200" dirty="0">
                <a:solidFill>
                  <a:schemeClr val="bg1"/>
                </a:solidFill>
                <a:latin typeface="Arial" charset="0"/>
                <a:ea typeface="ＭＳ Ｐゴシック" charset="0"/>
                <a:cs typeface="ＭＳ Ｐゴシック" charset="0"/>
              </a:rPr>
              <a:t>Fundamental, inherited info </a:t>
            </a:r>
            <a:r>
              <a:rPr lang="en-US" sz="2200" dirty="0" smtClean="0">
                <a:solidFill>
                  <a:schemeClr val="bg1"/>
                </a:solidFill>
                <a:latin typeface="Arial" charset="0"/>
                <a:ea typeface="ＭＳ Ｐゴシック" charset="0"/>
                <a:cs typeface="ＭＳ Ｐゴシック" charset="0"/>
              </a:rPr>
              <a:t>that’s very private </a:t>
            </a:r>
            <a:r>
              <a:rPr lang="en-US" sz="2200" dirty="0" err="1" smtClean="0">
                <a:solidFill>
                  <a:schemeClr val="bg1"/>
                </a:solidFill>
                <a:latin typeface="Arial" charset="0"/>
                <a:ea typeface="ＭＳ Ｐゴシック" charset="0"/>
                <a:cs typeface="ＭＳ Ｐゴシック" charset="0"/>
              </a:rPr>
              <a:t>vs</a:t>
            </a:r>
            <a:r>
              <a:rPr lang="en-US" sz="2200" dirty="0" smtClean="0">
                <a:solidFill>
                  <a:schemeClr val="bg1"/>
                </a:solidFill>
                <a:latin typeface="Arial" charset="0"/>
                <a:ea typeface="ＭＳ Ｐゴシック" charset="0"/>
                <a:cs typeface="ＭＳ Ｐゴシック" charset="0"/>
              </a:rPr>
              <a:t> </a:t>
            </a:r>
            <a:r>
              <a:rPr lang="en-US" sz="2200" dirty="0">
                <a:solidFill>
                  <a:schemeClr val="bg1"/>
                </a:solidFill>
                <a:latin typeface="Arial" charset="0"/>
                <a:ea typeface="ＭＳ Ｐゴシック" charset="0"/>
                <a:cs typeface="ＭＳ Ｐゴシック" charset="0"/>
              </a:rPr>
              <a:t>need for </a:t>
            </a:r>
            <a:r>
              <a:rPr lang="en-US" sz="2200" dirty="0" smtClean="0">
                <a:solidFill>
                  <a:schemeClr val="bg1"/>
                </a:solidFill>
                <a:latin typeface="Arial" charset="0"/>
                <a:ea typeface="ＭＳ Ｐゴシック" charset="0"/>
                <a:cs typeface="ＭＳ Ｐゴシック" charset="0"/>
              </a:rPr>
              <a:t>the need for large-scale data</a:t>
            </a:r>
            <a:r>
              <a:rPr lang="en-US" sz="2200" dirty="0">
                <a:solidFill>
                  <a:schemeClr val="bg1"/>
                </a:solidFill>
                <a:latin typeface="Arial" charset="0"/>
                <a:ea typeface="ＭＳ Ｐゴシック" charset="0"/>
                <a:cs typeface="ＭＳ Ｐゴシック" charset="0"/>
              </a:rPr>
              <a:t>-sharing to enable </a:t>
            </a:r>
            <a:r>
              <a:rPr lang="en-US" sz="2200" dirty="0" smtClean="0">
                <a:solidFill>
                  <a:schemeClr val="bg1"/>
                </a:solidFill>
                <a:latin typeface="Arial" charset="0"/>
                <a:ea typeface="ＭＳ Ｐゴシック" charset="0"/>
                <a:cs typeface="ＭＳ Ｐゴシック" charset="0"/>
              </a:rPr>
              <a:t>medical research</a:t>
            </a:r>
            <a:endParaRPr lang="en-US" sz="2200" dirty="0">
              <a:solidFill>
                <a:schemeClr val="bg1"/>
              </a:solidFill>
              <a:latin typeface="Arial" charset="0"/>
              <a:ea typeface="ＭＳ Ｐゴシック" charset="0"/>
              <a:cs typeface="ＭＳ Ｐゴシック" charset="0"/>
            </a:endParaRPr>
          </a:p>
          <a:p>
            <a:r>
              <a:rPr lang="en-US" sz="2400" dirty="0">
                <a:solidFill>
                  <a:schemeClr val="bg1"/>
                </a:solidFill>
                <a:latin typeface="Arial" charset="0"/>
                <a:ea typeface="ＭＳ Ｐゴシック" charset="0"/>
                <a:cs typeface="ＭＳ Ｐゴシック" charset="0"/>
              </a:rPr>
              <a:t>Current Social &amp; Tech Approaches</a:t>
            </a:r>
          </a:p>
          <a:p>
            <a:pPr lvl="1"/>
            <a:r>
              <a:rPr lang="en-US" sz="2200" dirty="0">
                <a:solidFill>
                  <a:schemeClr val="bg1"/>
                </a:solidFill>
                <a:latin typeface="Arial" charset="0"/>
                <a:ea typeface="ＭＳ Ｐゴシック" charset="0"/>
                <a:cs typeface="ＭＳ Ｐゴシック" charset="0"/>
              </a:rPr>
              <a:t>GINA, Consents &amp; </a:t>
            </a:r>
            <a:br>
              <a:rPr lang="en-US" sz="2200" dirty="0">
                <a:solidFill>
                  <a:schemeClr val="bg1"/>
                </a:solidFill>
                <a:latin typeface="Arial" charset="0"/>
                <a:ea typeface="ＭＳ Ｐゴシック" charset="0"/>
                <a:cs typeface="ＭＳ Ｐゴシック" charset="0"/>
              </a:rPr>
            </a:br>
            <a:r>
              <a:rPr lang="en-US" sz="2200" b="1" dirty="0">
                <a:solidFill>
                  <a:srgbClr val="FFFF00"/>
                </a:solidFill>
                <a:latin typeface="Arial" charset="0"/>
                <a:ea typeface="ＭＳ Ｐゴシック" charset="0"/>
                <a:cs typeface="ＭＳ Ｐゴシック" charset="0"/>
              </a:rPr>
              <a:t>"Secure" use of </a:t>
            </a:r>
            <a:r>
              <a:rPr lang="en-US" sz="2200" b="1" dirty="0" err="1">
                <a:solidFill>
                  <a:srgbClr val="FFFF00"/>
                </a:solidFill>
                <a:latin typeface="Arial" charset="0"/>
                <a:ea typeface="ＭＳ Ｐゴシック" charset="0"/>
                <a:cs typeface="ＭＳ Ｐゴシック" charset="0"/>
              </a:rPr>
              <a:t>dbGAP</a:t>
            </a:r>
            <a:endParaRPr lang="en-US" sz="2200" b="1" dirty="0">
              <a:solidFill>
                <a:srgbClr val="FFFF00"/>
              </a:solidFill>
              <a:latin typeface="Arial" charset="0"/>
              <a:ea typeface="ＭＳ Ｐゴシック" charset="0"/>
              <a:cs typeface="ＭＳ Ｐゴシック" charset="0"/>
            </a:endParaRPr>
          </a:p>
          <a:p>
            <a:pPr lvl="1"/>
            <a:r>
              <a:rPr lang="en-US" sz="2200" dirty="0">
                <a:solidFill>
                  <a:schemeClr val="bg1"/>
                </a:solidFill>
                <a:latin typeface="Arial" charset="0"/>
                <a:ea typeface="ＭＳ Ｐゴシック" charset="0"/>
                <a:cs typeface="ＭＳ Ｐゴシック" charset="0"/>
              </a:rPr>
              <a:t>Ways the solutions have been </a:t>
            </a:r>
            <a:r>
              <a:rPr lang="en-US" sz="2200" dirty="0" smtClean="0">
                <a:solidFill>
                  <a:schemeClr val="bg1"/>
                </a:solidFill>
                <a:latin typeface="Arial" charset="0"/>
                <a:ea typeface="ＭＳ Ｐゴシック" charset="0"/>
                <a:cs typeface="ＭＳ Ｐゴシック" charset="0"/>
              </a:rPr>
              <a:t>partially </a:t>
            </a:r>
            <a:r>
              <a:rPr lang="en-US" sz="2200" b="1" dirty="0" smtClean="0">
                <a:solidFill>
                  <a:srgbClr val="FFFF00"/>
                </a:solidFill>
                <a:latin typeface="Arial" charset="0"/>
                <a:ea typeface="ＭＳ Ｐゴシック" charset="0"/>
                <a:cs typeface="ＭＳ Ｐゴシック" charset="0"/>
              </a:rPr>
              <a:t>"</a:t>
            </a:r>
            <a:r>
              <a:rPr lang="en-US" sz="2200" b="1" dirty="0">
                <a:solidFill>
                  <a:srgbClr val="FFFF00"/>
                </a:solidFill>
                <a:latin typeface="Arial" charset="0"/>
                <a:ea typeface="ＭＳ Ｐゴシック" charset="0"/>
                <a:cs typeface="ＭＳ Ｐゴシック" charset="0"/>
              </a:rPr>
              <a:t>hacked"</a:t>
            </a:r>
          </a:p>
          <a:p>
            <a:pPr lvl="1"/>
            <a:r>
              <a:rPr lang="en-US" sz="2200" b="1" dirty="0" err="1">
                <a:solidFill>
                  <a:srgbClr val="FFFF00"/>
                </a:solidFill>
                <a:latin typeface="Arial" charset="0"/>
                <a:ea typeface="ＭＳ Ｐゴシック" charset="0"/>
                <a:cs typeface="ＭＳ Ｐゴシック" charset="0"/>
              </a:rPr>
              <a:t>Strawman</a:t>
            </a:r>
            <a:r>
              <a:rPr lang="en-US" sz="2200" b="1" dirty="0">
                <a:solidFill>
                  <a:srgbClr val="FFFF00"/>
                </a:solidFill>
                <a:latin typeface="Arial" charset="0"/>
                <a:ea typeface="ＭＳ Ｐゴシック" charset="0"/>
                <a:cs typeface="ＭＳ Ｐゴシック" charset="0"/>
              </a:rPr>
              <a:t> </a:t>
            </a:r>
            <a:br>
              <a:rPr lang="en-US" sz="2200" b="1" dirty="0">
                <a:solidFill>
                  <a:srgbClr val="FFFF00"/>
                </a:solidFill>
                <a:latin typeface="Arial" charset="0"/>
                <a:ea typeface="ＭＳ Ｐゴシック" charset="0"/>
                <a:cs typeface="ＭＳ Ｐゴシック" charset="0"/>
              </a:rPr>
            </a:br>
            <a:r>
              <a:rPr lang="en-US" sz="2200" b="1" dirty="0">
                <a:solidFill>
                  <a:srgbClr val="FFFF00"/>
                </a:solidFill>
                <a:latin typeface="Arial" charset="0"/>
                <a:ea typeface="ＭＳ Ｐゴシック" charset="0"/>
                <a:cs typeface="ＭＳ Ｐゴシック" charset="0"/>
              </a:rPr>
              <a:t>Hybrid </a:t>
            </a:r>
            <a:r>
              <a:rPr lang="en-US" sz="2200" b="1" dirty="0" err="1">
                <a:solidFill>
                  <a:srgbClr val="FFFF00"/>
                </a:solidFill>
                <a:latin typeface="Arial" charset="0"/>
                <a:ea typeface="ＭＳ Ｐゴシック" charset="0"/>
                <a:cs typeface="ＭＳ Ｐゴシック" charset="0"/>
              </a:rPr>
              <a:t>Soc</a:t>
            </a:r>
            <a:r>
              <a:rPr lang="en-US" sz="2200" b="1" dirty="0">
                <a:solidFill>
                  <a:srgbClr val="FFFF00"/>
                </a:solidFill>
                <a:latin typeface="Arial" charset="0"/>
                <a:ea typeface="ＭＳ Ｐゴシック" charset="0"/>
                <a:cs typeface="ＭＳ Ｐゴシック" charset="0"/>
              </a:rPr>
              <a:t>-Tech </a:t>
            </a:r>
            <a:r>
              <a:rPr lang="en-US" sz="2200" b="1" dirty="0" smtClean="0">
                <a:solidFill>
                  <a:srgbClr val="FFFF00"/>
                </a:solidFill>
                <a:latin typeface="Arial" charset="0"/>
                <a:ea typeface="ＭＳ Ｐゴシック" charset="0"/>
                <a:cs typeface="ＭＳ Ｐゴシック" charset="0"/>
              </a:rPr>
              <a:t>Approach </a:t>
            </a:r>
            <a:r>
              <a:rPr lang="en-US" sz="2200" dirty="0">
                <a:solidFill>
                  <a:schemeClr val="bg1"/>
                </a:solidFill>
                <a:latin typeface="Arial" charset="0"/>
                <a:ea typeface="ＭＳ Ｐゴシック" charset="0"/>
                <a:cs typeface="ＭＳ Ｐゴシック" charset="0"/>
              </a:rPr>
              <a:t>(Lic</a:t>
            </a:r>
            <a:r>
              <a:rPr lang="en-US" sz="2200" dirty="0" smtClean="0">
                <a:solidFill>
                  <a:schemeClr val="bg1"/>
                </a:solidFill>
                <a:latin typeface="Arial" charset="0"/>
                <a:ea typeface="ＭＳ Ｐゴシック" charset="0"/>
                <a:cs typeface="ＭＳ Ｐゴシック" charset="0"/>
              </a:rPr>
              <a:t>ensure + Cloud Enclaves)</a:t>
            </a:r>
            <a:endParaRPr lang="en-US" sz="2200" dirty="0">
              <a:solidFill>
                <a:schemeClr val="bg1"/>
              </a:solidFill>
              <a:latin typeface="Arial" charset="0"/>
              <a:ea typeface="ＭＳ Ｐゴシック" charset="0"/>
              <a:cs typeface="ＭＳ Ｐゴシック" charset="0"/>
            </a:endParaRPr>
          </a:p>
          <a:p>
            <a:pPr lvl="1"/>
            <a:endParaRPr lang="en-US" sz="2200" dirty="0">
              <a:solidFill>
                <a:schemeClr val="bg1"/>
              </a:solidFill>
              <a:latin typeface="Arial" charset="0"/>
              <a:ea typeface="ＭＳ Ｐゴシック" charset="0"/>
              <a:cs typeface="ＭＳ Ｐゴシック" charset="0"/>
            </a:endParaRPr>
          </a:p>
        </p:txBody>
      </p:sp>
      <p:sp>
        <p:nvSpPr>
          <p:cNvPr id="327684" name="Content Placeholder 3"/>
          <p:cNvSpPr>
            <a:spLocks noGrp="1"/>
          </p:cNvSpPr>
          <p:nvPr>
            <p:ph sz="half" idx="2"/>
            <p:custDataLst>
              <p:tags r:id="rId5"/>
            </p:custDataLst>
          </p:nvPr>
        </p:nvSpPr>
        <p:spPr>
          <a:xfrm>
            <a:off x="5091252" y="1905000"/>
            <a:ext cx="3656984" cy="4684713"/>
          </a:xfrm>
        </p:spPr>
        <p:txBody>
          <a:bodyPr/>
          <a:lstStyle/>
          <a:p>
            <a:r>
              <a:rPr lang="en-US" sz="2400" b="1" dirty="0">
                <a:solidFill>
                  <a:srgbClr val="FFFF00"/>
                </a:solidFill>
                <a:latin typeface="Arial" charset="0"/>
                <a:ea typeface="ＭＳ Ｐゴシック" charset="0"/>
                <a:cs typeface="ＭＳ Ｐゴシック" charset="0"/>
              </a:rPr>
              <a:t>RNA-</a:t>
            </a:r>
            <a:r>
              <a:rPr lang="en-US" sz="2400" b="1" dirty="0" err="1">
                <a:solidFill>
                  <a:srgbClr val="FFFF00"/>
                </a:solidFill>
                <a:latin typeface="Arial" charset="0"/>
                <a:ea typeface="ＭＳ Ｐゴシック" charset="0"/>
                <a:cs typeface="ＭＳ Ｐゴシック" charset="0"/>
              </a:rPr>
              <a:t>seq</a:t>
            </a:r>
            <a:r>
              <a:rPr lang="en-US" sz="2400" dirty="0">
                <a:solidFill>
                  <a:schemeClr val="bg1"/>
                </a:solidFill>
                <a:latin typeface="Arial" charset="0"/>
                <a:ea typeface="ＭＳ Ｐゴシック" charset="0"/>
                <a:cs typeface="ＭＳ Ｐゴシック" charset="0"/>
              </a:rPr>
              <a:t> – practical problem of effectively sharing much of the info</a:t>
            </a:r>
          </a:p>
          <a:p>
            <a:pPr lvl="1"/>
            <a:r>
              <a:rPr lang="en-US" sz="2200" dirty="0" smtClean="0">
                <a:solidFill>
                  <a:schemeClr val="bg1"/>
                </a:solidFill>
                <a:latin typeface="Arial" charset="0"/>
                <a:ea typeface="ＭＳ Ｐゴシック" charset="0"/>
                <a:cs typeface="ＭＳ Ｐゴシック" charset="0"/>
              </a:rPr>
              <a:t>Removing SNVs in reads using </a:t>
            </a:r>
            <a:r>
              <a:rPr lang="en-US" sz="2200" b="1" dirty="0">
                <a:solidFill>
                  <a:srgbClr val="FFFF00"/>
                </a:solidFill>
                <a:latin typeface="Arial" charset="0"/>
                <a:ea typeface="ＭＳ Ｐゴシック" charset="0"/>
                <a:cs typeface="ＭＳ Ｐゴシック" charset="0"/>
              </a:rPr>
              <a:t>MRF</a:t>
            </a:r>
          </a:p>
          <a:p>
            <a:pPr lvl="1"/>
            <a:r>
              <a:rPr lang="en-US" sz="2200" dirty="0" smtClean="0">
                <a:solidFill>
                  <a:schemeClr val="bg1"/>
                </a:solidFill>
                <a:latin typeface="Arial" charset="0"/>
                <a:ea typeface="ＭＳ Ｐゴシック" charset="0"/>
                <a:cs typeface="ＭＳ Ｐゴシック" charset="0"/>
              </a:rPr>
              <a:t>Removing </a:t>
            </a:r>
            <a:r>
              <a:rPr lang="en-US" sz="2200" dirty="0">
                <a:solidFill>
                  <a:schemeClr val="bg1"/>
                </a:solidFill>
                <a:latin typeface="Arial" charset="0"/>
                <a:ea typeface="ＭＳ Ｐゴシック" charset="0"/>
                <a:cs typeface="ＭＳ Ｐゴシック" charset="0"/>
              </a:rPr>
              <a:t>v</a:t>
            </a:r>
            <a:r>
              <a:rPr lang="en-US" sz="2200" dirty="0" smtClean="0">
                <a:solidFill>
                  <a:schemeClr val="bg1"/>
                </a:solidFill>
                <a:latin typeface="Arial" charset="0"/>
                <a:ea typeface="ＭＳ Ｐゴシック" charset="0"/>
                <a:cs typeface="ＭＳ Ｐゴシック" charset="0"/>
              </a:rPr>
              <a:t>ariant info from quantifications + </a:t>
            </a:r>
            <a:r>
              <a:rPr lang="en-US" sz="2200" b="1" dirty="0" err="1">
                <a:solidFill>
                  <a:srgbClr val="FFFF00"/>
                </a:solidFill>
                <a:latin typeface="Arial" charset="0"/>
                <a:ea typeface="ＭＳ Ｐゴシック" charset="0"/>
                <a:cs typeface="ＭＳ Ｐゴシック" charset="0"/>
              </a:rPr>
              <a:t>eQTLs</a:t>
            </a:r>
            <a:endParaRPr lang="en-US" sz="2200" b="1" dirty="0">
              <a:solidFill>
                <a:srgbClr val="FFFF00"/>
              </a:solidFill>
              <a:latin typeface="Arial" charset="0"/>
              <a:ea typeface="ＭＳ Ｐゴシック" charset="0"/>
              <a:cs typeface="ＭＳ Ｐゴシック" charset="0"/>
            </a:endParaRPr>
          </a:p>
          <a:p>
            <a:pPr lvl="1"/>
            <a:r>
              <a:rPr lang="en-US" sz="2200" dirty="0" smtClean="0">
                <a:solidFill>
                  <a:schemeClr val="bg1"/>
                </a:solidFill>
                <a:latin typeface="Arial" charset="0"/>
                <a:ea typeface="ＭＳ Ｐゴシック" charset="0"/>
                <a:cs typeface="ＭＳ Ｐゴシック" charset="0"/>
              </a:rPr>
              <a:t>Further complications: SVs </a:t>
            </a:r>
            <a:r>
              <a:rPr lang="en-US" sz="2200" dirty="0">
                <a:solidFill>
                  <a:schemeClr val="bg1"/>
                </a:solidFill>
                <a:latin typeface="Arial" charset="0"/>
                <a:ea typeface="ＭＳ Ｐゴシック" charset="0"/>
                <a:cs typeface="ＭＳ Ｐゴシック" charset="0"/>
              </a:rPr>
              <a:t>in pervasive transcription?</a:t>
            </a:r>
          </a:p>
          <a:p>
            <a:pPr lvl="2"/>
            <a:endParaRPr lang="en-US" sz="2200" dirty="0">
              <a:solidFill>
                <a:schemeClr val="bg1"/>
              </a:solidFill>
              <a:latin typeface="Arial" charset="0"/>
              <a:ea typeface="ＭＳ Ｐゴシック" charset="0"/>
              <a:cs typeface="ＭＳ Ｐゴシック" charset="0"/>
            </a:endParaRPr>
          </a:p>
          <a:p>
            <a:pPr lvl="1"/>
            <a:endParaRPr lang="en-US" sz="2200" dirty="0">
              <a:solidFill>
                <a:schemeClr val="bg1"/>
              </a:solidFill>
              <a:latin typeface="Arial" charset="0"/>
              <a:ea typeface="ＭＳ Ｐゴシック" charset="0"/>
              <a:cs typeface="ＭＳ Ｐゴシック" charset="0"/>
            </a:endParaRPr>
          </a:p>
        </p:txBody>
      </p:sp>
    </p:spTree>
    <p:custDataLst>
      <p:tags r:id="rId2"/>
    </p:custDataLst>
    <p:extLst>
      <p:ext uri="{BB962C8B-B14F-4D97-AF65-F5344CB8AC3E}">
        <p14:creationId xmlns:p14="http://schemas.microsoft.com/office/powerpoint/2010/main" val="3468564860"/>
      </p:ext>
    </p:extLst>
  </p:cSld>
  <p:clrMapOvr>
    <a:overrideClrMapping bg1="lt1" tx1="dk1" bg2="lt2" tx2="dk2" accent1="accent1" accent2="accent2" accent3="accent3" accent4="accent4" accent5="accent5" accent6="accent6" hlink="hlink" folHlink="folHlink"/>
  </p:clrMapOvr>
  <p:transition xmlns:p14="http://schemas.microsoft.com/office/powerpoint/2010/main" advTm="110555"/>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2"/>
          <p:cNvSpPr>
            <a:spLocks noGrp="1"/>
          </p:cNvSpPr>
          <p:nvPr>
            <p:ph type="title" idx="4294967295"/>
          </p:nvPr>
        </p:nvSpPr>
        <p:spPr>
          <a:xfrm>
            <a:off x="3438527" y="274638"/>
            <a:ext cx="5248275" cy="1143000"/>
          </a:xfrm>
        </p:spPr>
        <p:txBody>
          <a:bodyPr/>
          <a:lstStyle/>
          <a:p>
            <a:r>
              <a:rPr lang="en-US" sz="3200">
                <a:latin typeface="Arial" charset="0"/>
                <a:ea typeface="ＭＳ Ｐゴシック" charset="0"/>
                <a:cs typeface="ＭＳ Ｐゴシック" charset="0"/>
              </a:rPr>
              <a:t>Genetic Information Nondisclosure Act of  2008</a:t>
            </a:r>
          </a:p>
        </p:txBody>
      </p:sp>
      <p:sp>
        <p:nvSpPr>
          <p:cNvPr id="313346" name="Rectangle 3"/>
          <p:cNvSpPr>
            <a:spLocks noGrp="1"/>
          </p:cNvSpPr>
          <p:nvPr>
            <p:ph type="body" idx="4294967295"/>
          </p:nvPr>
        </p:nvSpPr>
        <p:spPr>
          <a:xfrm>
            <a:off x="685800" y="1600206"/>
            <a:ext cx="8001000" cy="4525963"/>
          </a:xfrm>
        </p:spPr>
        <p:txBody>
          <a:bodyPr/>
          <a:lstStyle/>
          <a:p>
            <a:pPr>
              <a:lnSpc>
                <a:spcPct val="80000"/>
              </a:lnSpc>
            </a:pPr>
            <a:r>
              <a:rPr lang="en-US" sz="2800">
                <a:latin typeface="Arial" charset="0"/>
                <a:ea typeface="ＭＳ Ｐゴシック" charset="0"/>
                <a:cs typeface="ＭＳ Ｐゴシック" charset="0"/>
              </a:rPr>
              <a:t>Title I relating to Health Insurance</a:t>
            </a:r>
          </a:p>
          <a:p>
            <a:pPr>
              <a:lnSpc>
                <a:spcPct val="80000"/>
              </a:lnSpc>
            </a:pPr>
            <a:r>
              <a:rPr lang="en-US" sz="2800">
                <a:latin typeface="Arial" charset="0"/>
                <a:ea typeface="ＭＳ Ｐゴシック" charset="0"/>
                <a:cs typeface="ＭＳ Ｐゴシック" charset="0"/>
              </a:rPr>
              <a:t>Title II relating to Employment Discrimination</a:t>
            </a:r>
          </a:p>
          <a:p>
            <a:pPr>
              <a:lnSpc>
                <a:spcPct val="80000"/>
              </a:lnSpc>
            </a:pPr>
            <a:r>
              <a:rPr lang="en-US" sz="2800">
                <a:latin typeface="Arial" charset="0"/>
                <a:ea typeface="ＭＳ Ｐゴシック" charset="0"/>
                <a:cs typeface="ＭＳ Ｐゴシック" charset="0"/>
              </a:rPr>
              <a:t>GINA Prohibits: </a:t>
            </a:r>
          </a:p>
          <a:p>
            <a:pPr lvl="1">
              <a:lnSpc>
                <a:spcPct val="80000"/>
              </a:lnSpc>
            </a:pPr>
            <a:r>
              <a:rPr lang="en-US">
                <a:latin typeface="Arial" charset="0"/>
                <a:ea typeface="ＭＳ Ｐゴシック" charset="0"/>
              </a:rPr>
              <a:t>group and individual health insurers from using genetic data for determining eligibility or premiums</a:t>
            </a:r>
          </a:p>
          <a:p>
            <a:pPr lvl="1">
              <a:lnSpc>
                <a:spcPct val="80000"/>
              </a:lnSpc>
            </a:pPr>
            <a:r>
              <a:rPr lang="en-US">
                <a:latin typeface="Arial" charset="0"/>
                <a:ea typeface="ＭＳ Ｐゴシック" charset="0"/>
              </a:rPr>
              <a:t>insurers from requesting that the insured undergo genetic testing</a:t>
            </a:r>
          </a:p>
          <a:p>
            <a:pPr lvl="1">
              <a:lnSpc>
                <a:spcPct val="80000"/>
              </a:lnSpc>
            </a:pPr>
            <a:r>
              <a:rPr lang="en-US">
                <a:latin typeface="Arial" charset="0"/>
                <a:ea typeface="ＭＳ Ｐゴシック" charset="0"/>
              </a:rPr>
              <a:t>employers from using genetic data to may employment decisions</a:t>
            </a:r>
          </a:p>
          <a:p>
            <a:pPr lvl="1">
              <a:lnSpc>
                <a:spcPct val="80000"/>
              </a:lnSpc>
            </a:pPr>
            <a:r>
              <a:rPr lang="en-US">
                <a:latin typeface="Arial" charset="0"/>
                <a:ea typeface="ＭＳ Ｐゴシック" charset="0"/>
              </a:rPr>
              <a:t>Employers from requesting genetic data about an employee or their family</a:t>
            </a:r>
          </a:p>
          <a:p>
            <a:pPr lvl="1">
              <a:lnSpc>
                <a:spcPct val="80000"/>
              </a:lnSpc>
            </a:pPr>
            <a:endParaRPr lang="en-US" sz="1800">
              <a:latin typeface="Arial" charset="0"/>
              <a:ea typeface="ＭＳ Ｐゴシック" charset="0"/>
            </a:endParaRPr>
          </a:p>
        </p:txBody>
      </p:sp>
      <p:pic>
        <p:nvPicPr>
          <p:cNvPr id="313347" name="Picture 7" descr="gina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8"/>
            <a:ext cx="2293938"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3348" name="Slide Number Placeholder 4"/>
          <p:cNvSpPr txBox="1">
            <a:spLocks noGrp="1"/>
          </p:cNvSpPr>
          <p:nvPr/>
        </p:nvSpPr>
        <p:spPr bwMode="auto">
          <a:xfrm>
            <a:off x="6553200" y="635635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algn="r" eaLnBrk="1" hangingPunct="1"/>
            <a:fld id="{496DA29C-B2A1-CA44-9608-E51559013E9B}" type="slidenum">
              <a:rPr lang="he-IL">
                <a:solidFill>
                  <a:srgbClr val="898989"/>
                </a:solidFill>
                <a:latin typeface="Calibri" charset="0"/>
                <a:cs typeface="Arial" charset="0"/>
              </a:rPr>
              <a:pPr algn="r" eaLnBrk="1" hangingPunct="1"/>
              <a:t>12</a:t>
            </a:fld>
            <a:endParaRPr lang="en-US">
              <a:solidFill>
                <a:srgbClr val="898989"/>
              </a:solidFill>
              <a:latin typeface="Calibri"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Title 1"/>
          <p:cNvSpPr>
            <a:spLocks noGrp="1"/>
          </p:cNvSpPr>
          <p:nvPr>
            <p:ph type="title"/>
          </p:nvPr>
        </p:nvSpPr>
        <p:spPr>
          <a:xfrm>
            <a:off x="437028" y="308437"/>
            <a:ext cx="5310910" cy="1143000"/>
          </a:xfrm>
        </p:spPr>
        <p:txBody>
          <a:bodyPr/>
          <a:lstStyle/>
          <a:p>
            <a:r>
              <a:rPr lang="en-US" dirty="0">
                <a:latin typeface="Arial" charset="0"/>
                <a:ea typeface="ＭＳ Ｐゴシック" charset="0"/>
                <a:cs typeface="ＭＳ Ｐゴシック" charset="0"/>
              </a:rPr>
              <a:t>Current Social &amp; Technical Solutions</a:t>
            </a:r>
          </a:p>
        </p:txBody>
      </p:sp>
      <p:sp>
        <p:nvSpPr>
          <p:cNvPr id="314370" name="Content Placeholder 2"/>
          <p:cNvSpPr>
            <a:spLocks noGrp="1"/>
          </p:cNvSpPr>
          <p:nvPr>
            <p:ph idx="1"/>
          </p:nvPr>
        </p:nvSpPr>
        <p:spPr>
          <a:xfrm>
            <a:off x="279917" y="1603378"/>
            <a:ext cx="5140689" cy="4638675"/>
          </a:xfrm>
        </p:spPr>
        <p:txBody>
          <a:bodyPr/>
          <a:lstStyle/>
          <a:p>
            <a:r>
              <a:rPr lang="en-US" sz="2200" dirty="0">
                <a:latin typeface="Arial" charset="0"/>
                <a:ea typeface="ＭＳ Ｐゴシック" charset="0"/>
                <a:cs typeface="ＭＳ Ｐゴシック" charset="0"/>
              </a:rPr>
              <a:t>Consents</a:t>
            </a:r>
          </a:p>
          <a:p>
            <a:r>
              <a:rPr lang="en-US" sz="2200" dirty="0" err="1">
                <a:latin typeface="Arial" charset="0"/>
                <a:ea typeface="ＭＳ Ｐゴシック" charset="0"/>
                <a:cs typeface="ＭＳ Ｐゴシック" charset="0"/>
              </a:rPr>
              <a:t>dbGAP</a:t>
            </a:r>
            <a:r>
              <a:rPr lang="en-US" sz="2200" dirty="0">
                <a:latin typeface="Arial" charset="0"/>
                <a:ea typeface="ＭＳ Ｐゴシック" charset="0"/>
                <a:cs typeface="ＭＳ Ｐゴシック" charset="0"/>
              </a:rPr>
              <a:t> distribution of data</a:t>
            </a:r>
          </a:p>
          <a:p>
            <a:r>
              <a:rPr lang="en-US" sz="2200" dirty="0">
                <a:latin typeface="Arial" charset="0"/>
                <a:ea typeface="ＭＳ Ｐゴシック" charset="0"/>
                <a:cs typeface="ＭＳ Ｐゴシック" charset="0"/>
              </a:rPr>
              <a:t>Local computes on secure computer</a:t>
            </a:r>
          </a:p>
          <a:p>
            <a:r>
              <a:rPr lang="en-US" sz="2200" dirty="0">
                <a:latin typeface="Arial" charset="0"/>
                <a:ea typeface="ＭＳ Ｐゴシック" charset="0"/>
                <a:cs typeface="ＭＳ Ｐゴシック" charset="0"/>
              </a:rPr>
              <a:t>Issues</a:t>
            </a:r>
          </a:p>
          <a:p>
            <a:pPr lvl="1"/>
            <a:r>
              <a:rPr lang="en-US" sz="2200" dirty="0">
                <a:latin typeface="Arial" charset="0"/>
                <a:ea typeface="ＭＳ Ｐゴシック" charset="0"/>
              </a:rPr>
              <a:t>Non-uniformity of consents &amp; paperwork</a:t>
            </a:r>
          </a:p>
          <a:p>
            <a:pPr lvl="1"/>
            <a:r>
              <a:rPr lang="en-US" sz="2200" dirty="0">
                <a:latin typeface="Arial" charset="0"/>
                <a:ea typeface="ＭＳ Ｐゴシック" charset="0"/>
              </a:rPr>
              <a:t>Encryption &amp; computer security creates burdensome requirements on data sharing &amp; large scale analysis</a:t>
            </a:r>
          </a:p>
          <a:p>
            <a:pPr lvl="2"/>
            <a:r>
              <a:rPr lang="en-US" sz="1800" dirty="0">
                <a:latin typeface="Arial" charset="0"/>
                <a:ea typeface="ＭＳ Ｐゴシック" charset="0"/>
              </a:rPr>
              <a:t>Security increasingly becoming harder &amp; </a:t>
            </a:r>
            <a:r>
              <a:rPr lang="en-US" sz="1800" dirty="0" smtClean="0">
                <a:latin typeface="Arial" charset="0"/>
                <a:ea typeface="ＭＳ Ｐゴシック" charset="0"/>
              </a:rPr>
              <a:t>harder</a:t>
            </a:r>
            <a:endParaRPr lang="en-US" sz="1800" dirty="0" smtClean="0">
              <a:solidFill>
                <a:srgbClr val="008000"/>
              </a:solidFill>
              <a:latin typeface="Arial" charset="0"/>
              <a:ea typeface="ＭＳ Ｐゴシック" charset="0"/>
            </a:endParaRPr>
          </a:p>
          <a:p>
            <a:pPr lvl="1"/>
            <a:r>
              <a:rPr lang="en-US" sz="2200" dirty="0" smtClean="0">
                <a:latin typeface="Arial" charset="0"/>
                <a:ea typeface="ＭＳ Ｐゴシック" charset="0"/>
              </a:rPr>
              <a:t>Different international norms</a:t>
            </a:r>
          </a:p>
          <a:p>
            <a:pPr lvl="2"/>
            <a:endParaRPr lang="en-US" dirty="0">
              <a:latin typeface="Arial" charset="0"/>
              <a:ea typeface="ＭＳ Ｐゴシック" charset="0"/>
            </a:endParaRPr>
          </a:p>
        </p:txBody>
      </p:sp>
      <p:sp>
        <p:nvSpPr>
          <p:cNvPr id="314371" name="TextBox 1"/>
          <p:cNvSpPr txBox="1">
            <a:spLocks noChangeArrowheads="1"/>
          </p:cNvSpPr>
          <p:nvPr/>
        </p:nvSpPr>
        <p:spPr bwMode="auto">
          <a:xfrm>
            <a:off x="179391" y="6470658"/>
            <a:ext cx="78908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b="0">
                <a:solidFill>
                  <a:srgbClr val="7F7F7F"/>
                </a:solidFill>
              </a:rPr>
              <a:t> [Smith et al ('05), Genome Biol.; Greenbuam et al ('04), Nat. Biotech; Greenbaum &amp; Gerstein ('13), The Scientist]</a:t>
            </a:r>
          </a:p>
        </p:txBody>
      </p:sp>
      <p:pic>
        <p:nvPicPr>
          <p:cNvPr id="2" name="Picture 1" descr="F1.medium.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1451" y="91659"/>
            <a:ext cx="2551467" cy="3247320"/>
          </a:xfrm>
          <a:prstGeom prst="rect">
            <a:avLst/>
          </a:prstGeom>
        </p:spPr>
      </p:pic>
      <p:pic>
        <p:nvPicPr>
          <p:cNvPr id="3" name="Picture 2" descr="gb-2005-6-9-119-1-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2047" y="3741552"/>
            <a:ext cx="3653018" cy="2670356"/>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7553" name="Title 1"/>
          <p:cNvSpPr>
            <a:spLocks noGrp="1"/>
          </p:cNvSpPr>
          <p:nvPr>
            <p:ph type="title"/>
            <p:custDataLst>
              <p:tags r:id="rId3"/>
            </p:custDataLst>
          </p:nvPr>
        </p:nvSpPr>
        <p:spPr>
          <a:xfrm>
            <a:off x="150813" y="236546"/>
            <a:ext cx="3917950" cy="2281237"/>
          </a:xfrm>
        </p:spPr>
        <p:txBody>
          <a:bodyPr/>
          <a:lstStyle/>
          <a:p>
            <a:pPr>
              <a:defRPr/>
            </a:pPr>
            <a:r>
              <a:rPr lang="en-US" dirty="0">
                <a:solidFill>
                  <a:schemeClr val="tx1">
                    <a:lumMod val="50000"/>
                    <a:lumOff val="50000"/>
                  </a:schemeClr>
                </a:solidFill>
              </a:rPr>
              <a:t> Proposed Social </a:t>
            </a:r>
            <a:r>
              <a:rPr lang="en-US" dirty="0" smtClean="0">
                <a:solidFill>
                  <a:schemeClr val="tx1">
                    <a:lumMod val="50000"/>
                    <a:lumOff val="50000"/>
                  </a:schemeClr>
                </a:solidFill>
              </a:rPr>
              <a:t>&amp; Technological </a:t>
            </a:r>
            <a:r>
              <a:rPr lang="en-US" dirty="0">
                <a:solidFill>
                  <a:schemeClr val="tx1">
                    <a:lumMod val="50000"/>
                    <a:lumOff val="50000"/>
                  </a:schemeClr>
                </a:solidFill>
              </a:rPr>
              <a:t>Solutions to Issues of Data Privacy in Personal Genomics</a:t>
            </a:r>
            <a:r>
              <a:rPr lang="en-US" dirty="0" smtClean="0">
                <a:solidFill>
                  <a:schemeClr val="tx1">
                    <a:lumMod val="50000"/>
                    <a:lumOff val="50000"/>
                  </a:schemeClr>
                </a:solidFill>
              </a:rPr>
              <a:t/>
            </a:r>
            <a:br>
              <a:rPr lang="en-US" dirty="0" smtClean="0">
                <a:solidFill>
                  <a:schemeClr val="tx1">
                    <a:lumMod val="50000"/>
                    <a:lumOff val="50000"/>
                  </a:schemeClr>
                </a:solidFill>
              </a:rPr>
            </a:br>
            <a:r>
              <a:rPr lang="en-US" sz="1400" dirty="0" smtClean="0">
                <a:solidFill>
                  <a:schemeClr val="tx1">
                    <a:lumMod val="50000"/>
                    <a:lumOff val="50000"/>
                  </a:schemeClr>
                </a:solidFill>
              </a:rPr>
              <a:t>(Licensure, Secondary Datasets, Enclaves)</a:t>
            </a:r>
            <a:endParaRPr lang="en-US" sz="1800" dirty="0">
              <a:solidFill>
                <a:schemeClr val="tx1">
                  <a:lumMod val="50000"/>
                  <a:lumOff val="50000"/>
                </a:schemeClr>
              </a:solidFill>
            </a:endParaRPr>
          </a:p>
        </p:txBody>
      </p:sp>
      <p:sp>
        <p:nvSpPr>
          <p:cNvPr id="315395" name="Content Placeholder 2"/>
          <p:cNvSpPr>
            <a:spLocks noGrp="1"/>
          </p:cNvSpPr>
          <p:nvPr>
            <p:ph sz="half" idx="1"/>
            <p:custDataLst>
              <p:tags r:id="rId4"/>
            </p:custDataLst>
          </p:nvPr>
        </p:nvSpPr>
        <p:spPr>
          <a:xfrm>
            <a:off x="168276" y="2527300"/>
            <a:ext cx="3975100" cy="3767138"/>
          </a:xfrm>
        </p:spPr>
        <p:txBody>
          <a:bodyPr/>
          <a:lstStyle/>
          <a:p>
            <a:r>
              <a:rPr lang="en-US" sz="2400">
                <a:solidFill>
                  <a:schemeClr val="bg1"/>
                </a:solidFill>
                <a:latin typeface="Arial" charset="0"/>
                <a:ea typeface="ＭＳ Ｐゴシック" charset="0"/>
                <a:cs typeface="ＭＳ Ｐゴシック" charset="0"/>
              </a:rPr>
              <a:t>Setting the Stage: the Advent of Personal Genomics</a:t>
            </a:r>
          </a:p>
          <a:p>
            <a:r>
              <a:rPr lang="en-US" sz="2400">
                <a:solidFill>
                  <a:schemeClr val="bg1"/>
                </a:solidFill>
                <a:latin typeface="Arial" charset="0"/>
                <a:ea typeface="ＭＳ Ｐゴシック" charset="0"/>
                <a:cs typeface="ＭＳ Ｐゴシック" charset="0"/>
              </a:rPr>
              <a:t>The of </a:t>
            </a:r>
            <a:r>
              <a:rPr lang="en-US" sz="2400" b="1">
                <a:solidFill>
                  <a:srgbClr val="FFFF00"/>
                </a:solidFill>
                <a:latin typeface="Arial" charset="0"/>
                <a:ea typeface="ＭＳ Ｐゴシック" charset="0"/>
                <a:cs typeface="ＭＳ Ｐゴシック" charset="0"/>
              </a:rPr>
              <a:t>Conundrum Genomic Privacy</a:t>
            </a:r>
          </a:p>
          <a:p>
            <a:pPr lvl="1"/>
            <a:r>
              <a:rPr lang="en-US" sz="2200">
                <a:solidFill>
                  <a:schemeClr val="bg1"/>
                </a:solidFill>
                <a:latin typeface="Arial" charset="0"/>
                <a:ea typeface="ＭＳ Ｐゴシック" charset="0"/>
                <a:cs typeface="ＭＳ Ｐゴシック" charset="0"/>
              </a:rPr>
              <a:t>Fundamental, inherited info v need for data-sharing to enable research</a:t>
            </a:r>
          </a:p>
        </p:txBody>
      </p:sp>
      <p:sp>
        <p:nvSpPr>
          <p:cNvPr id="315396" name="Content Placeholder 3"/>
          <p:cNvSpPr>
            <a:spLocks noGrp="1"/>
          </p:cNvSpPr>
          <p:nvPr>
            <p:ph sz="half" idx="2"/>
            <p:custDataLst>
              <p:tags r:id="rId5"/>
            </p:custDataLst>
          </p:nvPr>
        </p:nvSpPr>
        <p:spPr>
          <a:xfrm>
            <a:off x="4248150" y="401638"/>
            <a:ext cx="4514850" cy="6188075"/>
          </a:xfrm>
        </p:spPr>
        <p:txBody>
          <a:bodyPr/>
          <a:lstStyle/>
          <a:p>
            <a:r>
              <a:rPr lang="en-US" sz="2400">
                <a:solidFill>
                  <a:schemeClr val="bg1"/>
                </a:solidFill>
                <a:latin typeface="Arial" charset="0"/>
                <a:ea typeface="ＭＳ Ｐゴシック" charset="0"/>
                <a:cs typeface="ＭＳ Ｐゴシック" charset="0"/>
              </a:rPr>
              <a:t>Current Social &amp; Tech Approaches</a:t>
            </a:r>
          </a:p>
          <a:p>
            <a:pPr lvl="1"/>
            <a:r>
              <a:rPr lang="en-US" sz="2200">
                <a:solidFill>
                  <a:schemeClr val="bg1"/>
                </a:solidFill>
                <a:latin typeface="Arial" charset="0"/>
                <a:ea typeface="ＭＳ Ｐゴシック" charset="0"/>
                <a:cs typeface="ＭＳ Ｐゴシック" charset="0"/>
              </a:rPr>
              <a:t>GINA, Consents &amp; </a:t>
            </a:r>
            <a:br>
              <a:rPr lang="en-US" sz="2200">
                <a:solidFill>
                  <a:schemeClr val="bg1"/>
                </a:solidFill>
                <a:latin typeface="Arial" charset="0"/>
                <a:ea typeface="ＭＳ Ｐゴシック" charset="0"/>
                <a:cs typeface="ＭＳ Ｐゴシック" charset="0"/>
              </a:rPr>
            </a:br>
            <a:r>
              <a:rPr lang="en-US" sz="2200" b="1">
                <a:solidFill>
                  <a:srgbClr val="FFFF00"/>
                </a:solidFill>
                <a:latin typeface="Arial" charset="0"/>
                <a:ea typeface="ＭＳ Ｐゴシック" charset="0"/>
                <a:cs typeface="ＭＳ Ｐゴシック" charset="0"/>
              </a:rPr>
              <a:t>"Secure" use of dbGAP</a:t>
            </a:r>
          </a:p>
          <a:p>
            <a:pPr lvl="1"/>
            <a:r>
              <a:rPr lang="en-US" sz="2200">
                <a:solidFill>
                  <a:schemeClr val="bg1"/>
                </a:solidFill>
                <a:latin typeface="Arial" charset="0"/>
                <a:ea typeface="ＭＳ Ｐゴシック" charset="0"/>
                <a:cs typeface="ＭＳ Ｐゴシック" charset="0"/>
              </a:rPr>
              <a:t>Ways the solutions have been </a:t>
            </a:r>
            <a:r>
              <a:rPr lang="en-US" sz="2200" b="1">
                <a:solidFill>
                  <a:srgbClr val="FFFF00"/>
                </a:solidFill>
                <a:latin typeface="Arial" charset="0"/>
                <a:ea typeface="ＭＳ Ｐゴシック" charset="0"/>
                <a:cs typeface="ＭＳ Ｐゴシック" charset="0"/>
              </a:rPr>
              <a:t>"hacked"</a:t>
            </a:r>
          </a:p>
          <a:p>
            <a:r>
              <a:rPr lang="en-US" sz="2400" b="1">
                <a:solidFill>
                  <a:srgbClr val="FFFF00"/>
                </a:solidFill>
                <a:latin typeface="Arial" charset="0"/>
                <a:ea typeface="ＭＳ Ｐゴシック" charset="0"/>
                <a:cs typeface="ＭＳ Ｐゴシック" charset="0"/>
              </a:rPr>
              <a:t>Strawman </a:t>
            </a:r>
            <a:br>
              <a:rPr lang="en-US" sz="2400" b="1">
                <a:solidFill>
                  <a:srgbClr val="FFFF00"/>
                </a:solidFill>
                <a:latin typeface="Arial" charset="0"/>
                <a:ea typeface="ＭＳ Ｐゴシック" charset="0"/>
                <a:cs typeface="ＭＳ Ｐゴシック" charset="0"/>
              </a:rPr>
            </a:br>
            <a:r>
              <a:rPr lang="en-US" sz="2400" b="1">
                <a:solidFill>
                  <a:srgbClr val="FFFF00"/>
                </a:solidFill>
                <a:latin typeface="Arial" charset="0"/>
                <a:ea typeface="ＭＳ Ｐゴシック" charset="0"/>
                <a:cs typeface="ＭＳ Ｐゴシック" charset="0"/>
              </a:rPr>
              <a:t>Hybrid Soc-Tech Approach</a:t>
            </a:r>
          </a:p>
          <a:p>
            <a:pPr lvl="1"/>
            <a:r>
              <a:rPr lang="en-US" sz="2000">
                <a:solidFill>
                  <a:schemeClr val="bg1"/>
                </a:solidFill>
                <a:latin typeface="Arial" charset="0"/>
                <a:ea typeface="ＭＳ Ｐゴシック" charset="0"/>
                <a:cs typeface="ＭＳ Ｐゴシック" charset="0"/>
              </a:rPr>
              <a:t>Soc: Licensure for genomic researchers</a:t>
            </a:r>
          </a:p>
          <a:p>
            <a:pPr lvl="1"/>
            <a:r>
              <a:rPr lang="en-US">
                <a:solidFill>
                  <a:schemeClr val="bg1"/>
                </a:solidFill>
                <a:latin typeface="Arial" charset="0"/>
                <a:ea typeface="ＭＳ Ｐゴシック" charset="0"/>
                <a:cs typeface="ＭＳ Ｐゴシック" charset="0"/>
              </a:rPr>
              <a:t>Enclaves in the cloud</a:t>
            </a:r>
          </a:p>
          <a:p>
            <a:pPr lvl="1"/>
            <a:r>
              <a:rPr lang="en-US">
                <a:solidFill>
                  <a:schemeClr val="bg1"/>
                </a:solidFill>
                <a:latin typeface="Arial" charset="0"/>
                <a:ea typeface="ＭＳ Ｐゴシック" charset="0"/>
                <a:cs typeface="ＭＳ Ｐゴシック" charset="0"/>
              </a:rPr>
              <a:t>Intelligent</a:t>
            </a:r>
            <a:r>
              <a:rPr lang="en-US" b="1">
                <a:solidFill>
                  <a:srgbClr val="FFFF00"/>
                </a:solidFill>
                <a:latin typeface="Arial" charset="0"/>
                <a:ea typeface="ＭＳ Ｐゴシック" charset="0"/>
                <a:cs typeface="ＭＳ Ｐゴシック" charset="0"/>
              </a:rPr>
              <a:t> data formats mostly splitting private &amp; public info</a:t>
            </a:r>
            <a:r>
              <a:rPr lang="en-US">
                <a:solidFill>
                  <a:schemeClr val="bg1"/>
                </a:solidFill>
                <a:latin typeface="Arial" charset="0"/>
                <a:ea typeface="ＭＳ Ｐゴシック" charset="0"/>
                <a:cs typeface="ＭＳ Ｐゴシック" charset="0"/>
              </a:rPr>
              <a:t> </a:t>
            </a:r>
            <a:br>
              <a:rPr lang="en-US">
                <a:solidFill>
                  <a:schemeClr val="bg1"/>
                </a:solidFill>
                <a:latin typeface="Arial" charset="0"/>
                <a:ea typeface="ＭＳ Ｐゴシック" charset="0"/>
                <a:cs typeface="ＭＳ Ｐゴシック" charset="0"/>
              </a:rPr>
            </a:br>
            <a:r>
              <a:rPr lang="en-US">
                <a:solidFill>
                  <a:schemeClr val="bg1"/>
                </a:solidFill>
                <a:latin typeface="Arial" charset="0"/>
                <a:ea typeface="ＭＳ Ｐゴシック" charset="0"/>
                <a:cs typeface="ＭＳ Ｐゴシック" charset="0"/>
              </a:rPr>
              <a:t>(ex of MRF)</a:t>
            </a:r>
          </a:p>
          <a:p>
            <a:pPr lvl="2"/>
            <a:endParaRPr lang="en-US" sz="2000">
              <a:solidFill>
                <a:schemeClr val="bg1"/>
              </a:solidFill>
              <a:latin typeface="Arial" charset="0"/>
              <a:ea typeface="ＭＳ Ｐゴシック" charset="0"/>
              <a:cs typeface="ＭＳ Ｐゴシック" charset="0"/>
            </a:endParaRPr>
          </a:p>
          <a:p>
            <a:pPr lvl="1"/>
            <a:endParaRPr lang="en-US" sz="2000">
              <a:solidFill>
                <a:schemeClr val="bg1"/>
              </a:solidFill>
              <a:latin typeface="Arial" charset="0"/>
              <a:ea typeface="ＭＳ Ｐゴシック" charset="0"/>
              <a:cs typeface="ＭＳ Ｐゴシック" charset="0"/>
            </a:endParaRPr>
          </a:p>
        </p:txBody>
      </p:sp>
    </p:spTree>
    <p:custDataLst>
      <p:tags r:id="rId2"/>
    </p:custDataLst>
  </p:cSld>
  <p:clrMapOvr>
    <a:overrideClrMapping bg1="lt1" tx1="dk1" bg2="lt2" tx2="dk2" accent1="accent1" accent2="accent2" accent3="accent3" accent4="accent4" accent5="accent5" accent6="accent6" hlink="hlink" folHlink="folHlink"/>
  </p:clrMapOvr>
  <p:transition xmlns:p14="http://schemas.microsoft.com/office/powerpoint/2010/main" advTm="110555"/>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Content Placeholder 2"/>
          <p:cNvSpPr>
            <a:spLocks noGrp="1"/>
          </p:cNvSpPr>
          <p:nvPr>
            <p:ph idx="4294967295"/>
          </p:nvPr>
        </p:nvSpPr>
        <p:spPr>
          <a:xfrm>
            <a:off x="4556452" y="2106242"/>
            <a:ext cx="4587548" cy="1546994"/>
          </a:xfrm>
        </p:spPr>
        <p:txBody>
          <a:bodyPr/>
          <a:lstStyle/>
          <a:p>
            <a:pPr marL="0" indent="0">
              <a:lnSpc>
                <a:spcPct val="80000"/>
              </a:lnSpc>
              <a:buNone/>
            </a:pPr>
            <a:r>
              <a:rPr lang="en-US" sz="1200" dirty="0">
                <a:latin typeface="Arial" charset="0"/>
                <a:ea typeface="ＭＳ Ｐゴシック" charset="0"/>
                <a:cs typeface="ＭＳ Ｐゴシック" charset="0"/>
              </a:rPr>
              <a:t>A</a:t>
            </a:r>
            <a:r>
              <a:rPr lang="en-US" sz="1200" dirty="0" smtClean="0">
                <a:latin typeface="Arial" charset="0"/>
                <a:ea typeface="ＭＳ Ｐゴシック" charset="0"/>
                <a:cs typeface="ＭＳ Ｐゴシック" charset="0"/>
              </a:rPr>
              <a:t> </a:t>
            </a:r>
            <a:r>
              <a:rPr lang="en-US" sz="1200" dirty="0">
                <a:latin typeface="Arial" charset="0"/>
                <a:ea typeface="ＭＳ Ｐゴシック" charset="0"/>
                <a:cs typeface="ＭＳ Ｐゴシック" charset="0"/>
              </a:rPr>
              <a:t>framework for accurately and robustly resolving whether individuals are in a complex genomic DNA mixture using high-density single nucleotide polymorphism (SNP) genotyping </a:t>
            </a:r>
            <a:r>
              <a:rPr lang="en-US" sz="1200" dirty="0" smtClean="0">
                <a:latin typeface="Arial" charset="0"/>
                <a:ea typeface="ＭＳ Ｐゴシック" charset="0"/>
                <a:cs typeface="ＭＳ Ｐゴシック" charset="0"/>
              </a:rPr>
              <a:t>microarrays.</a:t>
            </a:r>
            <a:endParaRPr lang="en-US" sz="1200" dirty="0">
              <a:latin typeface="Arial" charset="0"/>
              <a:ea typeface="ＭＳ Ｐゴシック" charset="0"/>
              <a:cs typeface="ＭＳ Ｐゴシック" charset="0"/>
            </a:endParaRPr>
          </a:p>
          <a:p>
            <a:pPr marL="0" indent="0">
              <a:lnSpc>
                <a:spcPct val="80000"/>
              </a:lnSpc>
              <a:buNone/>
            </a:pPr>
            <a:r>
              <a:rPr lang="en-US" sz="1200" dirty="0">
                <a:latin typeface="Arial" charset="0"/>
                <a:ea typeface="ＭＳ Ｐゴシック" charset="0"/>
                <a:cs typeface="ＭＳ Ｐゴシック" charset="0"/>
              </a:rPr>
              <a:t>We demonstrate an approach for rapidly and sensitively determining whether a trace amount (&lt;1%) of genomic DNA from an individual is present within a complex DNA </a:t>
            </a:r>
            <a:r>
              <a:rPr lang="en-US" sz="1200" dirty="0" smtClean="0">
                <a:latin typeface="Arial" charset="0"/>
                <a:ea typeface="ＭＳ Ｐゴシック" charset="0"/>
                <a:cs typeface="ＭＳ Ｐゴシック" charset="0"/>
              </a:rPr>
              <a:t>mixture</a:t>
            </a:r>
          </a:p>
          <a:p>
            <a:pPr>
              <a:lnSpc>
                <a:spcPct val="80000"/>
              </a:lnSpc>
            </a:pPr>
            <a:endParaRPr lang="en-US" sz="1900" dirty="0">
              <a:latin typeface="Arial" charset="0"/>
              <a:ea typeface="ＭＳ Ｐゴシック" charset="0"/>
              <a:cs typeface="ＭＳ Ｐゴシック" charset="0"/>
            </a:endParaRPr>
          </a:p>
        </p:txBody>
      </p:sp>
      <p:pic>
        <p:nvPicPr>
          <p:cNvPr id="316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66696"/>
            <a:ext cx="47244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4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301625"/>
            <a:ext cx="4105275"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6420" name="TextBox 6"/>
          <p:cNvSpPr txBox="1">
            <a:spLocks noChangeArrowheads="1"/>
          </p:cNvSpPr>
          <p:nvPr/>
        </p:nvSpPr>
        <p:spPr bwMode="auto">
          <a:xfrm>
            <a:off x="152400" y="2075685"/>
            <a:ext cx="41148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b="0" i="1" dirty="0">
                <a:cs typeface="Arial" charset="0"/>
              </a:rPr>
              <a:t>Matching against reference genotype</a:t>
            </a:r>
            <a:r>
              <a:rPr lang="en-US" b="0" dirty="0">
                <a:cs typeface="Arial" charset="0"/>
              </a:rPr>
              <a:t>. The number of DNA markers such as single-nucleotide polymorphisms (SNPs) that are needed to uniquely identify a single person is small; Lin </a:t>
            </a:r>
            <a:r>
              <a:rPr lang="en-US" b="0" i="1" dirty="0">
                <a:cs typeface="Arial" charset="0"/>
              </a:rPr>
              <a:t>et al.</a:t>
            </a:r>
            <a:r>
              <a:rPr lang="en-US" b="0" dirty="0">
                <a:cs typeface="Arial" charset="0"/>
              </a:rPr>
              <a:t> estimate that only 30 to 80 SNPs could be sufficient</a:t>
            </a:r>
          </a:p>
          <a:p>
            <a:pPr eaLnBrk="1" hangingPunct="1"/>
            <a:endParaRPr lang="en-US" b="0" dirty="0">
              <a:cs typeface="Arial" charset="0"/>
            </a:endParaRPr>
          </a:p>
          <a:p>
            <a:pPr eaLnBrk="1" hangingPunct="1"/>
            <a:r>
              <a:rPr lang="en-US" b="0" i="1" dirty="0">
                <a:cs typeface="Arial" charset="0"/>
              </a:rPr>
              <a:t>Linking to </a:t>
            </a:r>
            <a:r>
              <a:rPr lang="en-US" b="0" i="1" dirty="0" err="1">
                <a:cs typeface="Arial" charset="0"/>
              </a:rPr>
              <a:t>nongenetic</a:t>
            </a:r>
            <a:r>
              <a:rPr lang="en-US" b="0" i="1" dirty="0">
                <a:cs typeface="Arial" charset="0"/>
              </a:rPr>
              <a:t> databases</a:t>
            </a:r>
            <a:r>
              <a:rPr lang="en-US" b="0" dirty="0">
                <a:cs typeface="Arial" charset="0"/>
              </a:rPr>
              <a:t>. A second route to identifying genotyped subjects is deduction by linking and then matching </a:t>
            </a:r>
            <a:r>
              <a:rPr lang="en-US" b="0" dirty="0" err="1">
                <a:cs typeface="Arial" charset="0"/>
              </a:rPr>
              <a:t>geno</a:t>
            </a:r>
            <a:r>
              <a:rPr lang="en-US" b="0" dirty="0">
                <a:cs typeface="Arial" charset="0"/>
              </a:rPr>
              <a:t>-type- plus-associated data (such as gender, age, or disease being studied) with data in health-care, administrative, criminal, disaster response, or other databases … If the </a:t>
            </a:r>
            <a:r>
              <a:rPr lang="en-US" b="0" dirty="0" err="1">
                <a:cs typeface="Arial" charset="0"/>
              </a:rPr>
              <a:t>nongenetic</a:t>
            </a:r>
            <a:r>
              <a:rPr lang="en-US" b="0" dirty="0">
                <a:cs typeface="Arial" charset="0"/>
              </a:rPr>
              <a:t> data are overtly identified, the task is straightforward</a:t>
            </a:r>
          </a:p>
        </p:txBody>
      </p:sp>
      <p:pic>
        <p:nvPicPr>
          <p:cNvPr id="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42339"/>
          <a:stretch/>
        </p:blipFill>
        <p:spPr bwMode="auto">
          <a:xfrm>
            <a:off x="4568481" y="3730745"/>
            <a:ext cx="4361116" cy="220085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pic>
        <p:nvPicPr>
          <p:cNvPr id="4" name="Picture 3" descr="Screen Shot 2015-10-01 at 12.34.2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772" y="4950823"/>
            <a:ext cx="4045815" cy="936483"/>
          </a:xfrm>
          <a:prstGeom prst="rect">
            <a:avLst/>
          </a:prstGeom>
        </p:spPr>
      </p:pic>
      <p:sp>
        <p:nvSpPr>
          <p:cNvPr id="8" name="Rectangle 7"/>
          <p:cNvSpPr/>
          <p:nvPr/>
        </p:nvSpPr>
        <p:spPr>
          <a:xfrm>
            <a:off x="148251" y="5909308"/>
            <a:ext cx="4160113" cy="276999"/>
          </a:xfrm>
          <a:prstGeom prst="rect">
            <a:avLst/>
          </a:prstGeom>
        </p:spPr>
        <p:txBody>
          <a:bodyPr wrap="none">
            <a:spAutoFit/>
          </a:bodyPr>
          <a:lstStyle/>
          <a:p>
            <a:r>
              <a:rPr lang="en-US" b="0" dirty="0">
                <a:cs typeface="Arial" charset="0"/>
              </a:rPr>
              <a:t>Identifying </a:t>
            </a:r>
            <a:r>
              <a:rPr lang="en-US" b="0" dirty="0" err="1">
                <a:cs typeface="Arial" charset="0"/>
              </a:rPr>
              <a:t>anonymized</a:t>
            </a:r>
            <a:r>
              <a:rPr lang="en-US" b="0" dirty="0">
                <a:cs typeface="Arial" charset="0"/>
              </a:rPr>
              <a:t> 1000G individuals through DB </a:t>
            </a:r>
            <a:r>
              <a:rPr lang="en-US" b="0" dirty="0" err="1">
                <a:cs typeface="Arial" charset="0"/>
              </a:rPr>
              <a:t>xref</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8465" name="Object 2"/>
          <p:cNvGraphicFramePr>
            <a:graphicFrameLocks noGrp="1" noChangeAspect="1"/>
          </p:cNvGraphicFramePr>
          <p:nvPr>
            <p:ph idx="4294967295"/>
          </p:nvPr>
        </p:nvGraphicFramePr>
        <p:xfrm>
          <a:off x="1295400" y="1524007"/>
          <a:ext cx="7086600" cy="4202113"/>
        </p:xfrm>
        <a:graphic>
          <a:graphicData uri="http://schemas.openxmlformats.org/presentationml/2006/ole">
            <mc:AlternateContent xmlns:mc="http://schemas.openxmlformats.org/markup-compatibility/2006">
              <mc:Choice xmlns:v="urn:schemas-microsoft-com:vml" Requires="v">
                <p:oleObj spid="_x0000_s318563" name="Image" r:id="rId3" imgW="12850794" imgH="7619048" progId="">
                  <p:embed/>
                </p:oleObj>
              </mc:Choice>
              <mc:Fallback>
                <p:oleObj name="Image" r:id="rId3" imgW="12850794" imgH="7619048" progId="">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524007"/>
                        <a:ext cx="7086600" cy="420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318466" name="Picture 5" descr="ANd9GcR6klzF2d7r8xG6x06kjxW4TtA0tdKYtXvSluUlUkPRNptrDcw59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2" y="381008"/>
            <a:ext cx="27336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467" name="Picture 7" descr="bbdance69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2" y="304808"/>
            <a:ext cx="4391025"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468" name="Text Box 8"/>
          <p:cNvSpPr txBox="1">
            <a:spLocks noChangeArrowheads="1"/>
          </p:cNvSpPr>
          <p:nvPr/>
        </p:nvSpPr>
        <p:spPr bwMode="auto">
          <a:xfrm>
            <a:off x="685800" y="6019807"/>
            <a:ext cx="746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a:cs typeface="Arial" charset="0"/>
              </a:rPr>
              <a:t>Cross correlated small set of identifiable IMDB movie database rating </a:t>
            </a:r>
          </a:p>
          <a:p>
            <a:pPr eaLnBrk="1" hangingPunct="1"/>
            <a:r>
              <a:rPr lang="en-US">
                <a:cs typeface="Arial" charset="0"/>
              </a:rPr>
              <a:t>records with large set of “anonymized” Netflix customer ratings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Title 1"/>
          <p:cNvSpPr>
            <a:spLocks noGrp="1"/>
          </p:cNvSpPr>
          <p:nvPr>
            <p:ph type="title"/>
          </p:nvPr>
        </p:nvSpPr>
        <p:spPr/>
        <p:txBody>
          <a:bodyPr/>
          <a:lstStyle/>
          <a:p>
            <a:r>
              <a:rPr lang="en-US">
                <a:latin typeface="Arial" charset="0"/>
                <a:ea typeface="ＭＳ Ｐゴシック" charset="0"/>
                <a:cs typeface="ＭＳ Ｐゴシック" charset="0"/>
              </a:rPr>
              <a:t>Strawman Hybrid Social &amp; Tech Solution?</a:t>
            </a:r>
          </a:p>
        </p:txBody>
      </p:sp>
      <p:sp>
        <p:nvSpPr>
          <p:cNvPr id="311298" name="Content Placeholder 2"/>
          <p:cNvSpPr>
            <a:spLocks noGrp="1"/>
          </p:cNvSpPr>
          <p:nvPr>
            <p:ph idx="1"/>
          </p:nvPr>
        </p:nvSpPr>
        <p:spPr>
          <a:xfrm>
            <a:off x="685800" y="1601794"/>
            <a:ext cx="7772400" cy="4638675"/>
          </a:xfrm>
        </p:spPr>
        <p:txBody>
          <a:bodyPr/>
          <a:lstStyle/>
          <a:p>
            <a:pPr>
              <a:defRPr/>
            </a:pPr>
            <a:r>
              <a:rPr lang="en-US" dirty="0" smtClean="0">
                <a:latin typeface="Arial" charset="0"/>
                <a:ea typeface="ＭＳ Ｐゴシック" charset="0"/>
                <a:cs typeface="ＭＳ Ｐゴシック" charset="0"/>
              </a:rPr>
              <a:t>Fundamentally, </a:t>
            </a:r>
            <a:r>
              <a:rPr lang="en-US" dirty="0">
                <a:latin typeface="Arial" charset="0"/>
                <a:ea typeface="ＭＳ Ｐゴシック" charset="0"/>
                <a:cs typeface="ＭＳ Ｐゴシック" charset="0"/>
              </a:rPr>
              <a:t>researchers have to keep genetic secrets</a:t>
            </a:r>
          </a:p>
          <a:p>
            <a:pPr lvl="1">
              <a:defRPr/>
            </a:pPr>
            <a:r>
              <a:rPr lang="en-US" dirty="0">
                <a:latin typeface="Arial" charset="0"/>
                <a:ea typeface="ＭＳ Ｐゴシック" charset="0"/>
                <a:cs typeface="ＭＳ Ｐゴシック" charset="0"/>
              </a:rPr>
              <a:t>Genetic Licensure</a:t>
            </a:r>
          </a:p>
          <a:p>
            <a:pPr>
              <a:defRPr/>
            </a:pPr>
            <a:r>
              <a:rPr lang="en-US" dirty="0" smtClean="0">
                <a:latin typeface="Arial" charset="0"/>
                <a:ea typeface="ＭＳ Ｐゴシック" charset="0"/>
                <a:cs typeface="ＭＳ Ｐゴシック" charset="0"/>
              </a:rPr>
              <a:t>Technology </a:t>
            </a:r>
            <a:r>
              <a:rPr lang="en-US" dirty="0">
                <a:latin typeface="Arial" charset="0"/>
                <a:ea typeface="ＭＳ Ｐゴシック" charset="0"/>
                <a:cs typeface="ＭＳ Ｐゴシック" charset="0"/>
              </a:rPr>
              <a:t>to make it easier</a:t>
            </a:r>
          </a:p>
          <a:p>
            <a:pPr lvl="1">
              <a:defRPr/>
            </a:pPr>
            <a:r>
              <a:rPr lang="en-US" dirty="0" smtClean="0">
                <a:latin typeface="Arial" charset="0"/>
                <a:ea typeface="ＭＳ Ｐゴシック" charset="0"/>
              </a:rPr>
              <a:t>Cloud </a:t>
            </a:r>
            <a:r>
              <a:rPr lang="en-US" dirty="0">
                <a:latin typeface="Arial" charset="0"/>
                <a:ea typeface="ＭＳ Ｐゴシック" charset="0"/>
              </a:rPr>
              <a:t>computing &amp; enclaves</a:t>
            </a:r>
          </a:p>
          <a:p>
            <a:pPr lvl="1">
              <a:defRPr/>
            </a:pPr>
            <a:r>
              <a:rPr lang="en-US" dirty="0" smtClean="0">
                <a:latin typeface="Arial" charset="0"/>
                <a:ea typeface="ＭＳ Ｐゴシック" charset="0"/>
              </a:rPr>
              <a:t>Selection of stub &amp; "test pilot" datasets for benchmarking</a:t>
            </a:r>
            <a:endParaRPr lang="en-US" dirty="0">
              <a:latin typeface="Arial" charset="0"/>
              <a:ea typeface="ＭＳ Ｐゴシック" charset="0"/>
            </a:endParaRPr>
          </a:p>
          <a:p>
            <a:pPr lvl="1">
              <a:defRPr/>
            </a:pPr>
            <a:r>
              <a:rPr lang="en-US" dirty="0" smtClean="0">
                <a:latin typeface="Arial" charset="0"/>
                <a:ea typeface="ＭＳ Ｐゴシック" charset="0"/>
              </a:rPr>
              <a:t>Careful </a:t>
            </a:r>
            <a:r>
              <a:rPr lang="en-US" dirty="0">
                <a:latin typeface="Arial" charset="0"/>
                <a:ea typeface="ＭＳ Ｐゴシック" charset="0"/>
              </a:rPr>
              <a:t>separation of private &amp; </a:t>
            </a:r>
            <a:r>
              <a:rPr lang="en-US" dirty="0" smtClean="0">
                <a:latin typeface="Arial" charset="0"/>
                <a:ea typeface="ＭＳ Ｐゴシック" charset="0"/>
              </a:rPr>
              <a:t>public data </a:t>
            </a:r>
            <a:endParaRPr lang="en-US" dirty="0">
              <a:latin typeface="Arial" charset="0"/>
              <a:ea typeface="ＭＳ Ｐゴシック" charset="0"/>
            </a:endParaRPr>
          </a:p>
          <a:p>
            <a:pPr lvl="2">
              <a:defRPr/>
            </a:pPr>
            <a:r>
              <a:rPr lang="en-US" dirty="0">
                <a:latin typeface="Arial" charset="0"/>
                <a:ea typeface="ＭＳ Ｐゴシック" charset="0"/>
              </a:rPr>
              <a:t>L</a:t>
            </a:r>
            <a:r>
              <a:rPr lang="en-US" dirty="0" smtClean="0">
                <a:latin typeface="Arial" charset="0"/>
                <a:ea typeface="ＭＳ Ｐゴシック" charset="0"/>
              </a:rPr>
              <a:t>ightweight, freely accessible secondary datasets </a:t>
            </a:r>
          </a:p>
          <a:p>
            <a:pPr>
              <a:defRPr/>
            </a:pPr>
            <a:r>
              <a:rPr lang="en-US" dirty="0" smtClean="0">
                <a:latin typeface="Arial" charset="0"/>
                <a:ea typeface="ＭＳ Ｐゴシック" charset="0"/>
              </a:rPr>
              <a:t>Technological barriers shouldn't create a social incentive for “hacking”</a:t>
            </a:r>
          </a:p>
          <a:p>
            <a:pPr marL="0" indent="0">
              <a:buFontTx/>
              <a:buNone/>
              <a:defRPr/>
            </a:pPr>
            <a:endParaRPr lang="en-US" dirty="0">
              <a:latin typeface="Arial" charset="0"/>
              <a:ea typeface="ＭＳ Ｐゴシック" charset="0"/>
            </a:endParaRPr>
          </a:p>
          <a:p>
            <a:pPr>
              <a:defRPr/>
            </a:pPr>
            <a:endParaRPr lang="en-US" dirty="0">
              <a:latin typeface="Arial" charset="0"/>
              <a:ea typeface="ＭＳ Ｐゴシック" charset="0"/>
              <a:cs typeface="ＭＳ Ｐゴシック" charset="0"/>
            </a:endParaRPr>
          </a:p>
        </p:txBody>
      </p:sp>
      <p:sp>
        <p:nvSpPr>
          <p:cNvPr id="319491" name="TextBox 1"/>
          <p:cNvSpPr txBox="1">
            <a:spLocks noChangeArrowheads="1"/>
          </p:cNvSpPr>
          <p:nvPr/>
        </p:nvSpPr>
        <p:spPr bwMode="auto">
          <a:xfrm>
            <a:off x="158750" y="6489708"/>
            <a:ext cx="67229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b="0">
                <a:solidFill>
                  <a:srgbClr val="7F7F7F"/>
                </a:solidFill>
              </a:rPr>
              <a:t>[D Greenbaum, M Gerstein (‘11). Am J Bioeth 11:39. Greenbaum &amp; Gerstein, The Scientist ('13)]</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7553" name="Title 1"/>
          <p:cNvSpPr>
            <a:spLocks noGrp="1"/>
          </p:cNvSpPr>
          <p:nvPr>
            <p:ph type="title"/>
            <p:custDataLst>
              <p:tags r:id="rId3"/>
            </p:custDataLst>
          </p:nvPr>
        </p:nvSpPr>
        <p:spPr>
          <a:xfrm>
            <a:off x="4960769" y="0"/>
            <a:ext cx="3917950" cy="1862667"/>
          </a:xfrm>
        </p:spPr>
        <p:txBody>
          <a:bodyPr/>
          <a:lstStyle/>
          <a:p>
            <a:pPr>
              <a:defRPr/>
            </a:pPr>
            <a:r>
              <a:rPr lang="en-US" dirty="0">
                <a:solidFill>
                  <a:schemeClr val="tx1">
                    <a:lumMod val="50000"/>
                    <a:lumOff val="50000"/>
                  </a:schemeClr>
                </a:solidFill>
              </a:rPr>
              <a:t> </a:t>
            </a:r>
            <a:r>
              <a:rPr lang="en-US" dirty="0" smtClean="0">
                <a:solidFill>
                  <a:schemeClr val="tx1">
                    <a:lumMod val="50000"/>
                    <a:lumOff val="50000"/>
                  </a:schemeClr>
                </a:solidFill>
              </a:rPr>
              <a:t>Genomic Privacy: Intertwined Social &amp; Technical Issues</a:t>
            </a:r>
            <a:endParaRPr lang="en-US" sz="1800" dirty="0">
              <a:solidFill>
                <a:schemeClr val="tx1">
                  <a:lumMod val="50000"/>
                  <a:lumOff val="50000"/>
                </a:schemeClr>
              </a:solidFill>
            </a:endParaRPr>
          </a:p>
        </p:txBody>
      </p:sp>
      <p:sp>
        <p:nvSpPr>
          <p:cNvPr id="327683" name="Content Placeholder 2"/>
          <p:cNvSpPr>
            <a:spLocks noGrp="1"/>
          </p:cNvSpPr>
          <p:nvPr>
            <p:ph sz="half" idx="1"/>
            <p:custDataLst>
              <p:tags r:id="rId4"/>
            </p:custDataLst>
          </p:nvPr>
        </p:nvSpPr>
        <p:spPr>
          <a:xfrm>
            <a:off x="1" y="114300"/>
            <a:ext cx="4990552" cy="3767138"/>
          </a:xfrm>
        </p:spPr>
        <p:txBody>
          <a:bodyPr/>
          <a:lstStyle/>
          <a:p>
            <a:r>
              <a:rPr lang="en-US" sz="2400" dirty="0">
                <a:solidFill>
                  <a:schemeClr val="bg1"/>
                </a:solidFill>
                <a:latin typeface="Arial" charset="0"/>
                <a:ea typeface="ＭＳ Ｐゴシック" charset="0"/>
                <a:cs typeface="ＭＳ Ｐゴシック" charset="0"/>
              </a:rPr>
              <a:t>Setting the Stage: the Advent of Personal Genomics</a:t>
            </a:r>
          </a:p>
          <a:p>
            <a:r>
              <a:rPr lang="en-US" sz="2400" b="1" dirty="0">
                <a:solidFill>
                  <a:srgbClr val="FFFF00"/>
                </a:solidFill>
                <a:latin typeface="Arial" charset="0"/>
                <a:ea typeface="ＭＳ Ｐゴシック" charset="0"/>
                <a:cs typeface="ＭＳ Ｐゴシック" charset="0"/>
              </a:rPr>
              <a:t>The Conundrum of </a:t>
            </a:r>
            <a:r>
              <a:rPr lang="en-US" sz="2400" b="1" dirty="0" smtClean="0">
                <a:solidFill>
                  <a:srgbClr val="FFFF00"/>
                </a:solidFill>
                <a:latin typeface="Arial" charset="0"/>
                <a:ea typeface="ＭＳ Ｐゴシック" charset="0"/>
                <a:cs typeface="ＭＳ Ｐゴシック" charset="0"/>
              </a:rPr>
              <a:t/>
            </a:r>
            <a:br>
              <a:rPr lang="en-US" sz="2400" b="1" dirty="0" smtClean="0">
                <a:solidFill>
                  <a:srgbClr val="FFFF00"/>
                </a:solidFill>
                <a:latin typeface="Arial" charset="0"/>
                <a:ea typeface="ＭＳ Ｐゴシック" charset="0"/>
                <a:cs typeface="ＭＳ Ｐゴシック" charset="0"/>
              </a:rPr>
            </a:br>
            <a:r>
              <a:rPr lang="en-US" sz="2400" b="1" dirty="0" smtClean="0">
                <a:solidFill>
                  <a:srgbClr val="FFFF00"/>
                </a:solidFill>
                <a:latin typeface="Arial" charset="0"/>
                <a:ea typeface="ＭＳ Ｐゴシック" charset="0"/>
                <a:cs typeface="ＭＳ Ｐゴシック" charset="0"/>
              </a:rPr>
              <a:t>Genomic </a:t>
            </a:r>
            <a:r>
              <a:rPr lang="en-US" sz="2400" b="1" dirty="0">
                <a:solidFill>
                  <a:srgbClr val="FFFF00"/>
                </a:solidFill>
                <a:latin typeface="Arial" charset="0"/>
                <a:ea typeface="ＭＳ Ｐゴシック" charset="0"/>
                <a:cs typeface="ＭＳ Ｐゴシック" charset="0"/>
              </a:rPr>
              <a:t>Privacy</a:t>
            </a:r>
          </a:p>
          <a:p>
            <a:pPr lvl="1"/>
            <a:r>
              <a:rPr lang="en-US" sz="2200" dirty="0">
                <a:solidFill>
                  <a:schemeClr val="bg1"/>
                </a:solidFill>
                <a:latin typeface="Arial" charset="0"/>
                <a:ea typeface="ＭＳ Ｐゴシック" charset="0"/>
                <a:cs typeface="ＭＳ Ｐゴシック" charset="0"/>
              </a:rPr>
              <a:t>Fundamental, inherited info </a:t>
            </a:r>
            <a:r>
              <a:rPr lang="en-US" sz="2200" dirty="0" smtClean="0">
                <a:solidFill>
                  <a:schemeClr val="bg1"/>
                </a:solidFill>
                <a:latin typeface="Arial" charset="0"/>
                <a:ea typeface="ＭＳ Ｐゴシック" charset="0"/>
                <a:cs typeface="ＭＳ Ｐゴシック" charset="0"/>
              </a:rPr>
              <a:t>that’s very private </a:t>
            </a:r>
            <a:r>
              <a:rPr lang="en-US" sz="2200" dirty="0" err="1" smtClean="0">
                <a:solidFill>
                  <a:schemeClr val="bg1"/>
                </a:solidFill>
                <a:latin typeface="Arial" charset="0"/>
                <a:ea typeface="ＭＳ Ｐゴシック" charset="0"/>
                <a:cs typeface="ＭＳ Ｐゴシック" charset="0"/>
              </a:rPr>
              <a:t>vs</a:t>
            </a:r>
            <a:r>
              <a:rPr lang="en-US" sz="2200" dirty="0" smtClean="0">
                <a:solidFill>
                  <a:schemeClr val="bg1"/>
                </a:solidFill>
                <a:latin typeface="Arial" charset="0"/>
                <a:ea typeface="ＭＳ Ｐゴシック" charset="0"/>
                <a:cs typeface="ＭＳ Ｐゴシック" charset="0"/>
              </a:rPr>
              <a:t> </a:t>
            </a:r>
            <a:r>
              <a:rPr lang="en-US" sz="2200" dirty="0">
                <a:solidFill>
                  <a:schemeClr val="bg1"/>
                </a:solidFill>
                <a:latin typeface="Arial" charset="0"/>
                <a:ea typeface="ＭＳ Ｐゴシック" charset="0"/>
                <a:cs typeface="ＭＳ Ｐゴシック" charset="0"/>
              </a:rPr>
              <a:t>need for </a:t>
            </a:r>
            <a:r>
              <a:rPr lang="en-US" sz="2200" dirty="0" smtClean="0">
                <a:solidFill>
                  <a:schemeClr val="bg1"/>
                </a:solidFill>
                <a:latin typeface="Arial" charset="0"/>
                <a:ea typeface="ＭＳ Ｐゴシック" charset="0"/>
                <a:cs typeface="ＭＳ Ｐゴシック" charset="0"/>
              </a:rPr>
              <a:t>the need for large-scale data</a:t>
            </a:r>
            <a:r>
              <a:rPr lang="en-US" sz="2200" dirty="0">
                <a:solidFill>
                  <a:schemeClr val="bg1"/>
                </a:solidFill>
                <a:latin typeface="Arial" charset="0"/>
                <a:ea typeface="ＭＳ Ｐゴシック" charset="0"/>
                <a:cs typeface="ＭＳ Ｐゴシック" charset="0"/>
              </a:rPr>
              <a:t>-sharing to enable </a:t>
            </a:r>
            <a:r>
              <a:rPr lang="en-US" sz="2200" dirty="0" smtClean="0">
                <a:solidFill>
                  <a:schemeClr val="bg1"/>
                </a:solidFill>
                <a:latin typeface="Arial" charset="0"/>
                <a:ea typeface="ＭＳ Ｐゴシック" charset="0"/>
                <a:cs typeface="ＭＳ Ｐゴシック" charset="0"/>
              </a:rPr>
              <a:t>medical research</a:t>
            </a:r>
            <a:endParaRPr lang="en-US" sz="2200" dirty="0">
              <a:solidFill>
                <a:schemeClr val="bg1"/>
              </a:solidFill>
              <a:latin typeface="Arial" charset="0"/>
              <a:ea typeface="ＭＳ Ｐゴシック" charset="0"/>
              <a:cs typeface="ＭＳ Ｐゴシック" charset="0"/>
            </a:endParaRPr>
          </a:p>
          <a:p>
            <a:r>
              <a:rPr lang="en-US" sz="2400" dirty="0">
                <a:solidFill>
                  <a:schemeClr val="bg1"/>
                </a:solidFill>
                <a:latin typeface="Arial" charset="0"/>
                <a:ea typeface="ＭＳ Ｐゴシック" charset="0"/>
                <a:cs typeface="ＭＳ Ｐゴシック" charset="0"/>
              </a:rPr>
              <a:t>Current Social &amp; Tech Approaches</a:t>
            </a:r>
          </a:p>
          <a:p>
            <a:pPr lvl="1"/>
            <a:r>
              <a:rPr lang="en-US" sz="2200" dirty="0">
                <a:solidFill>
                  <a:schemeClr val="bg1"/>
                </a:solidFill>
                <a:latin typeface="Arial" charset="0"/>
                <a:ea typeface="ＭＳ Ｐゴシック" charset="0"/>
                <a:cs typeface="ＭＳ Ｐゴシック" charset="0"/>
              </a:rPr>
              <a:t>GINA, Consents &amp; </a:t>
            </a:r>
            <a:br>
              <a:rPr lang="en-US" sz="2200" dirty="0">
                <a:solidFill>
                  <a:schemeClr val="bg1"/>
                </a:solidFill>
                <a:latin typeface="Arial" charset="0"/>
                <a:ea typeface="ＭＳ Ｐゴシック" charset="0"/>
                <a:cs typeface="ＭＳ Ｐゴシック" charset="0"/>
              </a:rPr>
            </a:br>
            <a:r>
              <a:rPr lang="en-US" sz="2200" b="1" dirty="0">
                <a:solidFill>
                  <a:srgbClr val="FFFF00"/>
                </a:solidFill>
                <a:latin typeface="Arial" charset="0"/>
                <a:ea typeface="ＭＳ Ｐゴシック" charset="0"/>
                <a:cs typeface="ＭＳ Ｐゴシック" charset="0"/>
              </a:rPr>
              <a:t>"Secure" use of </a:t>
            </a:r>
            <a:r>
              <a:rPr lang="en-US" sz="2200" b="1" dirty="0" err="1">
                <a:solidFill>
                  <a:srgbClr val="FFFF00"/>
                </a:solidFill>
                <a:latin typeface="Arial" charset="0"/>
                <a:ea typeface="ＭＳ Ｐゴシック" charset="0"/>
                <a:cs typeface="ＭＳ Ｐゴシック" charset="0"/>
              </a:rPr>
              <a:t>dbGAP</a:t>
            </a:r>
            <a:endParaRPr lang="en-US" sz="2200" b="1" dirty="0">
              <a:solidFill>
                <a:srgbClr val="FFFF00"/>
              </a:solidFill>
              <a:latin typeface="Arial" charset="0"/>
              <a:ea typeface="ＭＳ Ｐゴシック" charset="0"/>
              <a:cs typeface="ＭＳ Ｐゴシック" charset="0"/>
            </a:endParaRPr>
          </a:p>
          <a:p>
            <a:pPr lvl="1"/>
            <a:r>
              <a:rPr lang="en-US" sz="2200" dirty="0">
                <a:solidFill>
                  <a:schemeClr val="bg1"/>
                </a:solidFill>
                <a:latin typeface="Arial" charset="0"/>
                <a:ea typeface="ＭＳ Ｐゴシック" charset="0"/>
                <a:cs typeface="ＭＳ Ｐゴシック" charset="0"/>
              </a:rPr>
              <a:t>Ways the solutions have been </a:t>
            </a:r>
            <a:r>
              <a:rPr lang="en-US" sz="2200" dirty="0" smtClean="0">
                <a:solidFill>
                  <a:schemeClr val="bg1"/>
                </a:solidFill>
                <a:latin typeface="Arial" charset="0"/>
                <a:ea typeface="ＭＳ Ｐゴシック" charset="0"/>
                <a:cs typeface="ＭＳ Ｐゴシック" charset="0"/>
              </a:rPr>
              <a:t>partially </a:t>
            </a:r>
            <a:r>
              <a:rPr lang="en-US" sz="2200" b="1" dirty="0" smtClean="0">
                <a:solidFill>
                  <a:srgbClr val="FFFF00"/>
                </a:solidFill>
                <a:latin typeface="Arial" charset="0"/>
                <a:ea typeface="ＭＳ Ｐゴシック" charset="0"/>
                <a:cs typeface="ＭＳ Ｐゴシック" charset="0"/>
              </a:rPr>
              <a:t>"</a:t>
            </a:r>
            <a:r>
              <a:rPr lang="en-US" sz="2200" b="1" dirty="0">
                <a:solidFill>
                  <a:srgbClr val="FFFF00"/>
                </a:solidFill>
                <a:latin typeface="Arial" charset="0"/>
                <a:ea typeface="ＭＳ Ｐゴシック" charset="0"/>
                <a:cs typeface="ＭＳ Ｐゴシック" charset="0"/>
              </a:rPr>
              <a:t>hacked"</a:t>
            </a:r>
          </a:p>
          <a:p>
            <a:pPr lvl="1"/>
            <a:r>
              <a:rPr lang="en-US" sz="2200" b="1" dirty="0" err="1">
                <a:solidFill>
                  <a:srgbClr val="FFFF00"/>
                </a:solidFill>
                <a:latin typeface="Arial" charset="0"/>
                <a:ea typeface="ＭＳ Ｐゴシック" charset="0"/>
                <a:cs typeface="ＭＳ Ｐゴシック" charset="0"/>
              </a:rPr>
              <a:t>Strawman</a:t>
            </a:r>
            <a:r>
              <a:rPr lang="en-US" sz="2200" b="1" dirty="0">
                <a:solidFill>
                  <a:srgbClr val="FFFF00"/>
                </a:solidFill>
                <a:latin typeface="Arial" charset="0"/>
                <a:ea typeface="ＭＳ Ｐゴシック" charset="0"/>
                <a:cs typeface="ＭＳ Ｐゴシック" charset="0"/>
              </a:rPr>
              <a:t> </a:t>
            </a:r>
            <a:br>
              <a:rPr lang="en-US" sz="2200" b="1" dirty="0">
                <a:solidFill>
                  <a:srgbClr val="FFFF00"/>
                </a:solidFill>
                <a:latin typeface="Arial" charset="0"/>
                <a:ea typeface="ＭＳ Ｐゴシック" charset="0"/>
                <a:cs typeface="ＭＳ Ｐゴシック" charset="0"/>
              </a:rPr>
            </a:br>
            <a:r>
              <a:rPr lang="en-US" sz="2200" b="1" dirty="0">
                <a:solidFill>
                  <a:srgbClr val="FFFF00"/>
                </a:solidFill>
                <a:latin typeface="Arial" charset="0"/>
                <a:ea typeface="ＭＳ Ｐゴシック" charset="0"/>
                <a:cs typeface="ＭＳ Ｐゴシック" charset="0"/>
              </a:rPr>
              <a:t>Hybrid </a:t>
            </a:r>
            <a:r>
              <a:rPr lang="en-US" sz="2200" b="1" dirty="0" err="1">
                <a:solidFill>
                  <a:srgbClr val="FFFF00"/>
                </a:solidFill>
                <a:latin typeface="Arial" charset="0"/>
                <a:ea typeface="ＭＳ Ｐゴシック" charset="0"/>
                <a:cs typeface="ＭＳ Ｐゴシック" charset="0"/>
              </a:rPr>
              <a:t>Soc</a:t>
            </a:r>
            <a:r>
              <a:rPr lang="en-US" sz="2200" b="1" dirty="0">
                <a:solidFill>
                  <a:srgbClr val="FFFF00"/>
                </a:solidFill>
                <a:latin typeface="Arial" charset="0"/>
                <a:ea typeface="ＭＳ Ｐゴシック" charset="0"/>
                <a:cs typeface="ＭＳ Ｐゴシック" charset="0"/>
              </a:rPr>
              <a:t>-Tech </a:t>
            </a:r>
            <a:r>
              <a:rPr lang="en-US" sz="2200" b="1" dirty="0" smtClean="0">
                <a:solidFill>
                  <a:srgbClr val="FFFF00"/>
                </a:solidFill>
                <a:latin typeface="Arial" charset="0"/>
                <a:ea typeface="ＭＳ Ｐゴシック" charset="0"/>
                <a:cs typeface="ＭＳ Ｐゴシック" charset="0"/>
              </a:rPr>
              <a:t>Approach </a:t>
            </a:r>
            <a:r>
              <a:rPr lang="en-US" sz="2200" dirty="0">
                <a:solidFill>
                  <a:schemeClr val="bg1"/>
                </a:solidFill>
                <a:latin typeface="Arial" charset="0"/>
                <a:ea typeface="ＭＳ Ｐゴシック" charset="0"/>
                <a:cs typeface="ＭＳ Ｐゴシック" charset="0"/>
              </a:rPr>
              <a:t>(Lic</a:t>
            </a:r>
            <a:r>
              <a:rPr lang="en-US" sz="2200" dirty="0" smtClean="0">
                <a:solidFill>
                  <a:schemeClr val="bg1"/>
                </a:solidFill>
                <a:latin typeface="Arial" charset="0"/>
                <a:ea typeface="ＭＳ Ｐゴシック" charset="0"/>
                <a:cs typeface="ＭＳ Ｐゴシック" charset="0"/>
              </a:rPr>
              <a:t>ensure + Cloud Enclaves)</a:t>
            </a:r>
            <a:endParaRPr lang="en-US" sz="2200" dirty="0">
              <a:solidFill>
                <a:schemeClr val="bg1"/>
              </a:solidFill>
              <a:latin typeface="Arial" charset="0"/>
              <a:ea typeface="ＭＳ Ｐゴシック" charset="0"/>
              <a:cs typeface="ＭＳ Ｐゴシック" charset="0"/>
            </a:endParaRPr>
          </a:p>
          <a:p>
            <a:pPr lvl="1"/>
            <a:endParaRPr lang="en-US" sz="2200" dirty="0">
              <a:solidFill>
                <a:schemeClr val="bg1"/>
              </a:solidFill>
              <a:latin typeface="Arial" charset="0"/>
              <a:ea typeface="ＭＳ Ｐゴシック" charset="0"/>
              <a:cs typeface="ＭＳ Ｐゴシック" charset="0"/>
            </a:endParaRPr>
          </a:p>
        </p:txBody>
      </p:sp>
      <p:sp>
        <p:nvSpPr>
          <p:cNvPr id="327684" name="Content Placeholder 3"/>
          <p:cNvSpPr>
            <a:spLocks noGrp="1"/>
          </p:cNvSpPr>
          <p:nvPr>
            <p:ph sz="half" idx="2"/>
            <p:custDataLst>
              <p:tags r:id="rId5"/>
            </p:custDataLst>
          </p:nvPr>
        </p:nvSpPr>
        <p:spPr>
          <a:xfrm>
            <a:off x="5091252" y="1905000"/>
            <a:ext cx="3656984" cy="4684713"/>
          </a:xfrm>
        </p:spPr>
        <p:txBody>
          <a:bodyPr/>
          <a:lstStyle/>
          <a:p>
            <a:r>
              <a:rPr lang="en-US" sz="2400" b="1" dirty="0">
                <a:solidFill>
                  <a:srgbClr val="FFFF00"/>
                </a:solidFill>
                <a:latin typeface="Arial" charset="0"/>
                <a:ea typeface="ＭＳ Ｐゴシック" charset="0"/>
                <a:cs typeface="ＭＳ Ｐゴシック" charset="0"/>
              </a:rPr>
              <a:t>RNA-</a:t>
            </a:r>
            <a:r>
              <a:rPr lang="en-US" sz="2400" b="1" dirty="0" err="1">
                <a:solidFill>
                  <a:srgbClr val="FFFF00"/>
                </a:solidFill>
                <a:latin typeface="Arial" charset="0"/>
                <a:ea typeface="ＭＳ Ｐゴシック" charset="0"/>
                <a:cs typeface="ＭＳ Ｐゴシック" charset="0"/>
              </a:rPr>
              <a:t>seq</a:t>
            </a:r>
            <a:r>
              <a:rPr lang="en-US" sz="2400" dirty="0">
                <a:solidFill>
                  <a:schemeClr val="bg1"/>
                </a:solidFill>
                <a:latin typeface="Arial" charset="0"/>
                <a:ea typeface="ＭＳ Ｐゴシック" charset="0"/>
                <a:cs typeface="ＭＳ Ｐゴシック" charset="0"/>
              </a:rPr>
              <a:t> – practical problem of effectively sharing much of the info</a:t>
            </a:r>
          </a:p>
          <a:p>
            <a:pPr lvl="1"/>
            <a:r>
              <a:rPr lang="en-US" sz="2200" dirty="0" smtClean="0">
                <a:solidFill>
                  <a:schemeClr val="bg1"/>
                </a:solidFill>
                <a:latin typeface="Arial" charset="0"/>
                <a:ea typeface="ＭＳ Ｐゴシック" charset="0"/>
                <a:cs typeface="ＭＳ Ｐゴシック" charset="0"/>
              </a:rPr>
              <a:t>Removing SNVs in reads using </a:t>
            </a:r>
            <a:r>
              <a:rPr lang="en-US" sz="2200" b="1" dirty="0">
                <a:solidFill>
                  <a:srgbClr val="FFFF00"/>
                </a:solidFill>
                <a:latin typeface="Arial" charset="0"/>
                <a:ea typeface="ＭＳ Ｐゴシック" charset="0"/>
                <a:cs typeface="ＭＳ Ｐゴシック" charset="0"/>
              </a:rPr>
              <a:t>MRF</a:t>
            </a:r>
          </a:p>
          <a:p>
            <a:pPr lvl="1"/>
            <a:r>
              <a:rPr lang="en-US" sz="2200" dirty="0" smtClean="0">
                <a:solidFill>
                  <a:schemeClr val="bg1"/>
                </a:solidFill>
                <a:latin typeface="Arial" charset="0"/>
                <a:ea typeface="ＭＳ Ｐゴシック" charset="0"/>
                <a:cs typeface="ＭＳ Ｐゴシック" charset="0"/>
              </a:rPr>
              <a:t>Removing </a:t>
            </a:r>
            <a:r>
              <a:rPr lang="en-US" sz="2200" dirty="0">
                <a:solidFill>
                  <a:schemeClr val="bg1"/>
                </a:solidFill>
                <a:latin typeface="Arial" charset="0"/>
                <a:ea typeface="ＭＳ Ｐゴシック" charset="0"/>
                <a:cs typeface="ＭＳ Ｐゴシック" charset="0"/>
              </a:rPr>
              <a:t>v</a:t>
            </a:r>
            <a:r>
              <a:rPr lang="en-US" sz="2200" dirty="0" smtClean="0">
                <a:solidFill>
                  <a:schemeClr val="bg1"/>
                </a:solidFill>
                <a:latin typeface="Arial" charset="0"/>
                <a:ea typeface="ＭＳ Ｐゴシック" charset="0"/>
                <a:cs typeface="ＭＳ Ｐゴシック" charset="0"/>
              </a:rPr>
              <a:t>ariant info from quantifications + </a:t>
            </a:r>
            <a:r>
              <a:rPr lang="en-US" sz="2200" b="1" dirty="0" err="1">
                <a:solidFill>
                  <a:srgbClr val="FFFF00"/>
                </a:solidFill>
                <a:latin typeface="Arial" charset="0"/>
                <a:ea typeface="ＭＳ Ｐゴシック" charset="0"/>
                <a:cs typeface="ＭＳ Ｐゴシック" charset="0"/>
              </a:rPr>
              <a:t>eQTLs</a:t>
            </a:r>
            <a:endParaRPr lang="en-US" sz="2200" b="1" dirty="0">
              <a:solidFill>
                <a:srgbClr val="FFFF00"/>
              </a:solidFill>
              <a:latin typeface="Arial" charset="0"/>
              <a:ea typeface="ＭＳ Ｐゴシック" charset="0"/>
              <a:cs typeface="ＭＳ Ｐゴシック" charset="0"/>
            </a:endParaRPr>
          </a:p>
          <a:p>
            <a:pPr lvl="1"/>
            <a:r>
              <a:rPr lang="en-US" sz="2200" dirty="0" smtClean="0">
                <a:solidFill>
                  <a:schemeClr val="bg1"/>
                </a:solidFill>
                <a:latin typeface="Arial" charset="0"/>
                <a:ea typeface="ＭＳ Ｐゴシック" charset="0"/>
                <a:cs typeface="ＭＳ Ｐゴシック" charset="0"/>
              </a:rPr>
              <a:t>Further complications: SVs </a:t>
            </a:r>
            <a:r>
              <a:rPr lang="en-US" sz="2200" dirty="0">
                <a:solidFill>
                  <a:schemeClr val="bg1"/>
                </a:solidFill>
                <a:latin typeface="Arial" charset="0"/>
                <a:ea typeface="ＭＳ Ｐゴシック" charset="0"/>
                <a:cs typeface="ＭＳ Ｐゴシック" charset="0"/>
              </a:rPr>
              <a:t>in pervasive transcription?</a:t>
            </a:r>
          </a:p>
          <a:p>
            <a:pPr lvl="2"/>
            <a:endParaRPr lang="en-US" sz="2200" dirty="0">
              <a:solidFill>
                <a:schemeClr val="bg1"/>
              </a:solidFill>
              <a:latin typeface="Arial" charset="0"/>
              <a:ea typeface="ＭＳ Ｐゴシック" charset="0"/>
              <a:cs typeface="ＭＳ Ｐゴシック" charset="0"/>
            </a:endParaRPr>
          </a:p>
          <a:p>
            <a:pPr lvl="1"/>
            <a:endParaRPr lang="en-US" sz="2200" dirty="0">
              <a:solidFill>
                <a:schemeClr val="bg1"/>
              </a:solidFill>
              <a:latin typeface="Arial" charset="0"/>
              <a:ea typeface="ＭＳ Ｐゴシック" charset="0"/>
              <a:cs typeface="ＭＳ Ｐゴシック" charset="0"/>
            </a:endParaRPr>
          </a:p>
        </p:txBody>
      </p:sp>
    </p:spTree>
    <p:custDataLst>
      <p:tags r:id="rId2"/>
    </p:custDataLst>
    <p:extLst>
      <p:ext uri="{BB962C8B-B14F-4D97-AF65-F5344CB8AC3E}">
        <p14:creationId xmlns:p14="http://schemas.microsoft.com/office/powerpoint/2010/main" val="3468564860"/>
      </p:ext>
    </p:extLst>
  </p:cSld>
  <p:clrMapOvr>
    <a:overrideClrMapping bg1="lt1" tx1="dk1" bg2="lt2" tx2="dk2" accent1="accent1" accent2="accent2" accent3="accent3" accent4="accent4" accent5="accent5" accent6="accent6" hlink="hlink" folHlink="folHlink"/>
  </p:clrMapOvr>
  <p:transition xmlns:p14="http://schemas.microsoft.com/office/powerpoint/2010/main" advTm="110555"/>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Title 1"/>
          <p:cNvSpPr>
            <a:spLocks noGrp="1"/>
          </p:cNvSpPr>
          <p:nvPr>
            <p:ph type="title"/>
          </p:nvPr>
        </p:nvSpPr>
        <p:spPr>
          <a:xfrm>
            <a:off x="457200" y="238125"/>
            <a:ext cx="8229600" cy="717550"/>
          </a:xfrm>
        </p:spPr>
        <p:txBody>
          <a:bodyPr/>
          <a:lstStyle/>
          <a:p>
            <a:r>
              <a:rPr lang="en-US" sz="3200" dirty="0" smtClean="0">
                <a:latin typeface="Arial" charset="0"/>
                <a:ea typeface="ＭＳ Ｐゴシック" charset="0"/>
                <a:cs typeface="ＭＳ Ｐゴシック" charset="0"/>
              </a:rPr>
              <a:t>RNA</a:t>
            </a:r>
            <a:r>
              <a:rPr lang="en-US" sz="3200" dirty="0">
                <a:latin typeface="Arial" charset="0"/>
                <a:ea typeface="ＭＳ Ｐゴシック" charset="0"/>
                <a:cs typeface="ＭＳ Ｐゴシック" charset="0"/>
              </a:rPr>
              <a:t>-</a:t>
            </a:r>
            <a:r>
              <a:rPr lang="en-US" sz="3200" dirty="0" err="1" smtClean="0">
                <a:latin typeface="Arial" charset="0"/>
                <a:ea typeface="ＭＳ Ｐゴシック" charset="0"/>
                <a:cs typeface="ＭＳ Ｐゴシック" charset="0"/>
              </a:rPr>
              <a:t>seq</a:t>
            </a:r>
            <a:endParaRPr lang="en-US" sz="3200" dirty="0">
              <a:latin typeface="Arial" charset="0"/>
              <a:ea typeface="ＭＳ Ｐゴシック" charset="0"/>
              <a:cs typeface="ＭＳ Ｐゴシック" charset="0"/>
            </a:endParaRPr>
          </a:p>
        </p:txBody>
      </p:sp>
      <p:pic>
        <p:nvPicPr>
          <p:cNvPr id="321539" name="Picture 2"/>
          <p:cNvPicPr>
            <a:picLocks noChangeAspect="1" noChangeArrowheads="1"/>
          </p:cNvPicPr>
          <p:nvPr/>
        </p:nvPicPr>
        <p:blipFill>
          <a:blip r:embed="rId2">
            <a:extLst>
              <a:ext uri="{28A0092B-C50C-407E-A947-70E740481C1C}">
                <a14:useLocalDpi xmlns:a14="http://schemas.microsoft.com/office/drawing/2010/main" val="0"/>
              </a:ext>
            </a:extLst>
          </a:blip>
          <a:srcRect l="75133" t="17796" r="6596" b="5090"/>
          <a:stretch>
            <a:fillRect/>
          </a:stretch>
        </p:blipFill>
        <p:spPr bwMode="auto">
          <a:xfrm>
            <a:off x="6127644" y="1626671"/>
            <a:ext cx="2345884" cy="4632277"/>
          </a:xfrm>
          <a:prstGeom prst="rect">
            <a:avLst/>
          </a:prstGeom>
          <a:noFill/>
          <a:ln w="12700">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5291907" y="2191897"/>
            <a:ext cx="725488" cy="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321542" name="TextBox 8"/>
          <p:cNvSpPr txBox="1">
            <a:spLocks noChangeArrowheads="1"/>
          </p:cNvSpPr>
          <p:nvPr/>
        </p:nvSpPr>
        <p:spPr bwMode="auto">
          <a:xfrm>
            <a:off x="5346724" y="6638023"/>
            <a:ext cx="3613093" cy="24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000" dirty="0">
                <a:solidFill>
                  <a:srgbClr val="7F7F7F"/>
                </a:solidFill>
              </a:rPr>
              <a:t>[</a:t>
            </a:r>
            <a:r>
              <a:rPr lang="en-US" sz="1000" i="1" dirty="0">
                <a:solidFill>
                  <a:srgbClr val="7F7F7F"/>
                </a:solidFill>
              </a:rPr>
              <a:t>PLOS CB</a:t>
            </a:r>
            <a:r>
              <a:rPr lang="en-US" sz="1000" dirty="0">
                <a:solidFill>
                  <a:srgbClr val="7F7F7F"/>
                </a:solidFill>
              </a:rPr>
              <a:t>  4:</a:t>
            </a:r>
            <a:r>
              <a:rPr lang="en-US" sz="1000" dirty="0" smtClean="0">
                <a:solidFill>
                  <a:srgbClr val="7F7F7F"/>
                </a:solidFill>
              </a:rPr>
              <a:t>e1000158; </a:t>
            </a:r>
            <a:r>
              <a:rPr lang="en-US" sz="1000" i="1" dirty="0">
                <a:solidFill>
                  <a:srgbClr val="7F7F7F"/>
                </a:solidFill>
              </a:rPr>
              <a:t>PNAS</a:t>
            </a:r>
            <a:r>
              <a:rPr lang="en-US" sz="1000" dirty="0">
                <a:solidFill>
                  <a:srgbClr val="7F7F7F"/>
                </a:solidFill>
              </a:rPr>
              <a:t> 4:107: 5254 ; </a:t>
            </a:r>
            <a:r>
              <a:rPr lang="en-US" sz="1000" i="1" dirty="0">
                <a:solidFill>
                  <a:srgbClr val="7F7F7F"/>
                </a:solidFill>
              </a:rPr>
              <a:t>IJC </a:t>
            </a:r>
            <a:r>
              <a:rPr lang="en-US" sz="1000" dirty="0">
                <a:solidFill>
                  <a:srgbClr val="7F7F7F"/>
                </a:solidFill>
              </a:rPr>
              <a:t>123:569 </a:t>
            </a:r>
            <a:r>
              <a:rPr lang="en-US" sz="1000" dirty="0" smtClean="0">
                <a:solidFill>
                  <a:srgbClr val="7F7F7F"/>
                </a:solidFill>
              </a:rPr>
              <a:t>]</a:t>
            </a:r>
            <a:endParaRPr lang="en-US" sz="1000" dirty="0">
              <a:solidFill>
                <a:srgbClr val="7F7F7F"/>
              </a:solidFill>
            </a:endParaRPr>
          </a:p>
        </p:txBody>
      </p:sp>
      <p:grpSp>
        <p:nvGrpSpPr>
          <p:cNvPr id="10" name="Group 9"/>
          <p:cNvGrpSpPr/>
          <p:nvPr/>
        </p:nvGrpSpPr>
        <p:grpSpPr>
          <a:xfrm>
            <a:off x="602320" y="1623658"/>
            <a:ext cx="4609766" cy="1217746"/>
            <a:chOff x="458297" y="1060617"/>
            <a:chExt cx="4163654" cy="1099898"/>
          </a:xfrm>
        </p:grpSpPr>
        <p:sp>
          <p:nvSpPr>
            <p:cNvPr id="3" name="TextBox 2"/>
            <p:cNvSpPr txBox="1"/>
            <p:nvPr/>
          </p:nvSpPr>
          <p:spPr>
            <a:xfrm>
              <a:off x="484448" y="1073712"/>
              <a:ext cx="4134465" cy="1077218"/>
            </a:xfrm>
            <a:prstGeom prst="rect">
              <a:avLst/>
            </a:prstGeom>
            <a:noFill/>
          </p:spPr>
          <p:txBody>
            <a:bodyPr wrap="none" rtlCol="0">
              <a:spAutoFit/>
            </a:bodyPr>
            <a:lstStyle/>
            <a:p>
              <a:r>
                <a:rPr lang="en-US" sz="1600" b="0" dirty="0" smtClean="0">
                  <a:latin typeface="Courier"/>
                  <a:cs typeface="Courier"/>
                </a:rPr>
                <a:t>ATACAAGCAAGTATAAGTTCGTATGCCGTCTT</a:t>
              </a:r>
            </a:p>
            <a:p>
              <a:r>
                <a:rPr lang="en-US" sz="1600" b="0" dirty="0" smtClean="0">
                  <a:latin typeface="Courier"/>
                  <a:cs typeface="Courier"/>
                </a:rPr>
                <a:t>GGAGGCTGGAGTTGGGGACGTATGCGGCATAG</a:t>
              </a:r>
            </a:p>
            <a:p>
              <a:r>
                <a:rPr lang="en-US" sz="1600" b="0" dirty="0" smtClean="0">
                  <a:latin typeface="Courier"/>
                  <a:cs typeface="Courier"/>
                </a:rPr>
                <a:t>TACCGATCGAGTCGACTGTAAACGTAGGCATA</a:t>
              </a:r>
            </a:p>
            <a:p>
              <a:r>
                <a:rPr lang="en-US" sz="1600" b="0" dirty="0" smtClean="0">
                  <a:latin typeface="Courier"/>
                  <a:cs typeface="Courier"/>
                </a:rPr>
                <a:t>ATTCTGACTGGTGTCATGCTGATGTACTTAAA</a:t>
              </a:r>
              <a:endParaRPr lang="en-US" b="0" dirty="0" smtClean="0">
                <a:latin typeface="Helvetica"/>
                <a:cs typeface="Helvetica"/>
              </a:endParaRPr>
            </a:p>
          </p:txBody>
        </p:sp>
        <p:sp>
          <p:nvSpPr>
            <p:cNvPr id="5" name="Rectangle 4"/>
            <p:cNvSpPr/>
            <p:nvPr/>
          </p:nvSpPr>
          <p:spPr bwMode="auto">
            <a:xfrm>
              <a:off x="458297" y="1060617"/>
              <a:ext cx="4163654" cy="1099898"/>
            </a:xfrm>
            <a:prstGeom prst="rect">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2813"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pitchFamily="-65" charset="0"/>
              </a:endParaRPr>
            </a:p>
          </p:txBody>
        </p:sp>
      </p:grpSp>
      <p:grpSp>
        <p:nvGrpSpPr>
          <p:cNvPr id="8" name="Group 7"/>
          <p:cNvGrpSpPr/>
          <p:nvPr/>
        </p:nvGrpSpPr>
        <p:grpSpPr>
          <a:xfrm>
            <a:off x="571413" y="3884200"/>
            <a:ext cx="4614951" cy="2378361"/>
            <a:chOff x="427391" y="3792543"/>
            <a:chExt cx="4168337" cy="2148194"/>
          </a:xfrm>
        </p:grpSpPr>
        <p:pic>
          <p:nvPicPr>
            <p:cNvPr id="9" name="Picture 2" descr="F4.large.jpg"/>
            <p:cNvPicPr>
              <a:picLocks noChangeAspect="1"/>
            </p:cNvPicPr>
            <p:nvPr/>
          </p:nvPicPr>
          <p:blipFill>
            <a:blip r:embed="rId3">
              <a:extLst>
                <a:ext uri="{28A0092B-C50C-407E-A947-70E740481C1C}">
                  <a14:useLocalDpi xmlns:a14="http://schemas.microsoft.com/office/drawing/2010/main" val="0"/>
                </a:ext>
              </a:extLst>
            </a:blip>
            <a:srcRect t="1900" r="32362" b="59163"/>
            <a:stretch>
              <a:fillRect/>
            </a:stretch>
          </p:blipFill>
          <p:spPr bwMode="auto">
            <a:xfrm>
              <a:off x="467218" y="3797270"/>
              <a:ext cx="4115419" cy="2143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bwMode="auto">
            <a:xfrm>
              <a:off x="427391" y="3792543"/>
              <a:ext cx="4168337" cy="2138376"/>
            </a:xfrm>
            <a:prstGeom prst="rect">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2813"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pitchFamily="-65" charset="0"/>
              </a:endParaRPr>
            </a:p>
          </p:txBody>
        </p:sp>
      </p:grpSp>
      <p:cxnSp>
        <p:nvCxnSpPr>
          <p:cNvPr id="13" name="Straight Arrow Connector 12"/>
          <p:cNvCxnSpPr/>
          <p:nvPr/>
        </p:nvCxnSpPr>
        <p:spPr>
          <a:xfrm flipH="1" flipV="1">
            <a:off x="5289668" y="5132861"/>
            <a:ext cx="704555" cy="466"/>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596967" y="2856372"/>
            <a:ext cx="4182067" cy="830997"/>
          </a:xfrm>
          <a:prstGeom prst="rect">
            <a:avLst/>
          </a:prstGeom>
        </p:spPr>
        <p:txBody>
          <a:bodyPr wrap="square">
            <a:spAutoFit/>
          </a:bodyPr>
          <a:lstStyle/>
          <a:p>
            <a:pPr>
              <a:defRPr/>
            </a:pPr>
            <a:r>
              <a:rPr lang="en-US" b="0" dirty="0" smtClean="0">
                <a:latin typeface="Helvetica"/>
                <a:cs typeface="Helvetica"/>
              </a:rPr>
              <a:t>Reads (</a:t>
            </a:r>
            <a:r>
              <a:rPr lang="en-US" b="0" dirty="0" err="1">
                <a:latin typeface="Helvetica"/>
                <a:cs typeface="Helvetica"/>
              </a:rPr>
              <a:t>fasta</a:t>
            </a:r>
            <a:r>
              <a:rPr lang="en-US" b="0" dirty="0" smtClean="0">
                <a:latin typeface="Helvetica"/>
                <a:cs typeface="Helvetica"/>
              </a:rPr>
              <a:t>)</a:t>
            </a:r>
          </a:p>
          <a:p>
            <a:pPr>
              <a:defRPr/>
            </a:pPr>
            <a:r>
              <a:rPr lang="zh-CN" altLang="en-US" b="0" dirty="0" smtClean="0">
                <a:latin typeface="Helvetica"/>
                <a:cs typeface="Helvetica"/>
              </a:rPr>
              <a:t>－</a:t>
            </a:r>
            <a:r>
              <a:rPr lang="en-US" altLang="zh-CN" b="0" dirty="0" smtClean="0">
                <a:latin typeface="Helvetica"/>
                <a:cs typeface="Helvetica"/>
              </a:rPr>
              <a:t> </a:t>
            </a:r>
            <a:r>
              <a:rPr lang="en-US" b="0" dirty="0" smtClean="0">
                <a:latin typeface="Helvetica"/>
                <a:cs typeface="Helvetica"/>
              </a:rPr>
              <a:t>Quality </a:t>
            </a:r>
            <a:r>
              <a:rPr lang="en-US" b="0" dirty="0">
                <a:latin typeface="Helvetica"/>
                <a:cs typeface="Helvetica"/>
              </a:rPr>
              <a:t>scores (</a:t>
            </a:r>
            <a:r>
              <a:rPr lang="en-US" b="0" dirty="0" err="1">
                <a:latin typeface="Helvetica"/>
                <a:cs typeface="Helvetica"/>
              </a:rPr>
              <a:t>fastq</a:t>
            </a:r>
            <a:r>
              <a:rPr lang="en-US" b="0" dirty="0" smtClean="0">
                <a:latin typeface="Helvetica"/>
                <a:cs typeface="Helvetica"/>
              </a:rPr>
              <a:t>)</a:t>
            </a:r>
          </a:p>
          <a:p>
            <a:pPr>
              <a:defRPr/>
            </a:pPr>
            <a:r>
              <a:rPr lang="zh-CN" altLang="en-US" b="0" dirty="0" smtClean="0">
                <a:latin typeface="Helvetica"/>
                <a:cs typeface="Helvetica"/>
              </a:rPr>
              <a:t>－</a:t>
            </a:r>
            <a:r>
              <a:rPr lang="en-US" altLang="zh-CN" b="0" dirty="0" smtClean="0">
                <a:latin typeface="Helvetica"/>
                <a:cs typeface="Helvetica"/>
              </a:rPr>
              <a:t> </a:t>
            </a:r>
            <a:r>
              <a:rPr lang="en-US" b="0" dirty="0">
                <a:latin typeface="Helvetica"/>
                <a:cs typeface="Helvetica"/>
              </a:rPr>
              <a:t>Mapping (BAM)</a:t>
            </a:r>
          </a:p>
          <a:p>
            <a:pPr>
              <a:defRPr/>
            </a:pPr>
            <a:r>
              <a:rPr lang="zh-CN" altLang="en-US" b="0" dirty="0" smtClean="0">
                <a:latin typeface="Helvetica"/>
                <a:cs typeface="Helvetica"/>
              </a:rPr>
              <a:t>－</a:t>
            </a:r>
            <a:r>
              <a:rPr lang="en-US" altLang="zh-CN" b="0" dirty="0" smtClean="0">
                <a:latin typeface="Helvetica"/>
                <a:cs typeface="Helvetica"/>
              </a:rPr>
              <a:t> </a:t>
            </a:r>
            <a:r>
              <a:rPr lang="en-US" b="0" dirty="0">
                <a:latin typeface="Helvetica"/>
                <a:cs typeface="Helvetica"/>
              </a:rPr>
              <a:t>Contain variant information in transcribed </a:t>
            </a:r>
            <a:r>
              <a:rPr lang="en-US" b="0" dirty="0" smtClean="0">
                <a:latin typeface="Helvetica"/>
                <a:cs typeface="Helvetica"/>
              </a:rPr>
              <a:t>regions</a:t>
            </a:r>
          </a:p>
        </p:txBody>
      </p:sp>
      <p:sp>
        <p:nvSpPr>
          <p:cNvPr id="17" name="Rectangle 16"/>
          <p:cNvSpPr/>
          <p:nvPr/>
        </p:nvSpPr>
        <p:spPr>
          <a:xfrm>
            <a:off x="552968" y="6269187"/>
            <a:ext cx="4182067" cy="461665"/>
          </a:xfrm>
          <a:prstGeom prst="rect">
            <a:avLst/>
          </a:prstGeom>
        </p:spPr>
        <p:txBody>
          <a:bodyPr wrap="square">
            <a:spAutoFit/>
          </a:bodyPr>
          <a:lstStyle/>
          <a:p>
            <a:pPr>
              <a:defRPr/>
            </a:pPr>
            <a:r>
              <a:rPr lang="en-US" b="0" dirty="0" smtClean="0">
                <a:latin typeface="Helvetica"/>
                <a:cs typeface="Helvetica"/>
              </a:rPr>
              <a:t>Quantitative information from RNA-</a:t>
            </a:r>
            <a:r>
              <a:rPr lang="en-US" b="0" dirty="0" err="1" smtClean="0">
                <a:latin typeface="Helvetica"/>
                <a:cs typeface="Helvetica"/>
              </a:rPr>
              <a:t>seq</a:t>
            </a:r>
            <a:r>
              <a:rPr lang="en-US" b="0" dirty="0" smtClean="0">
                <a:latin typeface="Helvetica"/>
                <a:cs typeface="Helvetica"/>
              </a:rPr>
              <a:t> signal: average signals at exon level (RPKMs)</a:t>
            </a:r>
            <a:endParaRPr lang="en-US" b="0" dirty="0">
              <a:latin typeface="Helvetica"/>
              <a:cs typeface="Helvetica"/>
            </a:endParaRPr>
          </a:p>
        </p:txBody>
      </p:sp>
      <p:sp>
        <p:nvSpPr>
          <p:cNvPr id="22" name="Rectangle 21"/>
          <p:cNvSpPr/>
          <p:nvPr/>
        </p:nvSpPr>
        <p:spPr>
          <a:xfrm>
            <a:off x="6139070" y="6303741"/>
            <a:ext cx="1743067" cy="282557"/>
          </a:xfrm>
          <a:prstGeom prst="rect">
            <a:avLst/>
          </a:prstGeom>
        </p:spPr>
        <p:txBody>
          <a:bodyPr wrap="square">
            <a:spAutoFit/>
          </a:bodyPr>
          <a:lstStyle/>
          <a:p>
            <a:pPr>
              <a:defRPr/>
            </a:pPr>
            <a:r>
              <a:rPr lang="en-US" b="0" dirty="0" smtClean="0">
                <a:latin typeface="Helvetica"/>
                <a:cs typeface="Helvetica"/>
              </a:rPr>
              <a:t>Reads =&gt; Signal</a:t>
            </a:r>
            <a:endParaRPr lang="en-US" b="0" dirty="0">
              <a:latin typeface="Helvetica"/>
              <a:cs typeface="Helvetica"/>
            </a:endParaRPr>
          </a:p>
        </p:txBody>
      </p:sp>
      <p:sp>
        <p:nvSpPr>
          <p:cNvPr id="16" name="Rectangle 15"/>
          <p:cNvSpPr/>
          <p:nvPr/>
        </p:nvSpPr>
        <p:spPr>
          <a:xfrm>
            <a:off x="466036" y="828148"/>
            <a:ext cx="8424281" cy="646331"/>
          </a:xfrm>
          <a:prstGeom prst="rect">
            <a:avLst/>
          </a:prstGeom>
        </p:spPr>
        <p:txBody>
          <a:bodyPr wrap="square">
            <a:spAutoFit/>
          </a:bodyPr>
          <a:lstStyle/>
          <a:p>
            <a:r>
              <a:rPr lang="en-US" sz="1800" b="0" dirty="0" smtClean="0">
                <a:latin typeface="Helvetica"/>
                <a:cs typeface="Helvetica"/>
              </a:rPr>
              <a:t>RNA-</a:t>
            </a:r>
            <a:r>
              <a:rPr lang="en-US" sz="1800" b="0" dirty="0" err="1" smtClean="0">
                <a:latin typeface="Helvetica"/>
                <a:cs typeface="Helvetica"/>
              </a:rPr>
              <a:t>seq</a:t>
            </a:r>
            <a:r>
              <a:rPr lang="en-US" sz="1800" b="0" dirty="0" smtClean="0">
                <a:latin typeface="Helvetica"/>
                <a:cs typeface="Helvetica"/>
              </a:rPr>
              <a:t> </a:t>
            </a:r>
            <a:r>
              <a:rPr lang="en-US" sz="1800" b="0" dirty="0">
                <a:latin typeface="Helvetica"/>
                <a:cs typeface="Helvetica"/>
              </a:rPr>
              <a:t>uses next-generation sequencing technologies to reveal RNA presence and quantity within a biological </a:t>
            </a:r>
            <a:r>
              <a:rPr lang="en-US" sz="1800" b="0" dirty="0" smtClean="0">
                <a:latin typeface="Helvetica"/>
                <a:cs typeface="Helvetica"/>
              </a:rPr>
              <a:t>sample.</a:t>
            </a:r>
            <a:endParaRPr lang="en-US" sz="1800" dirty="0"/>
          </a:p>
        </p:txBody>
      </p:sp>
    </p:spTree>
    <p:extLst>
      <p:ext uri="{BB962C8B-B14F-4D97-AF65-F5344CB8AC3E}">
        <p14:creationId xmlns:p14="http://schemas.microsoft.com/office/powerpoint/2010/main" val="1382934915"/>
      </p:ext>
    </p:extLst>
  </p:cSld>
  <p:clrMapOvr>
    <a:masterClrMapping/>
  </p:clrMapOvr>
  <p:transition xmlns:p14="http://schemas.microsoft.com/office/powerpoint/2010/main" advTm="47231"/>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Title 1"/>
          <p:cNvSpPr>
            <a:spLocks noGrp="1"/>
          </p:cNvSpPr>
          <p:nvPr>
            <p:ph type="title"/>
          </p:nvPr>
        </p:nvSpPr>
        <p:spPr>
          <a:xfrm>
            <a:off x="558802" y="561975"/>
            <a:ext cx="3500438" cy="1143000"/>
          </a:xfrm>
        </p:spPr>
        <p:txBody>
          <a:bodyPr/>
          <a:lstStyle/>
          <a:p>
            <a:r>
              <a:rPr lang="en-US">
                <a:latin typeface="Arial" charset="0"/>
                <a:ea typeface="ＭＳ Ｐゴシック" charset="0"/>
                <a:cs typeface="ＭＳ Ｐゴシック" charset="0"/>
              </a:rPr>
              <a:t>Setting the Stage: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the Advent of Personal Genomics</a:t>
            </a:r>
          </a:p>
        </p:txBody>
      </p:sp>
      <p:sp>
        <p:nvSpPr>
          <p:cNvPr id="303106" name="Content Placeholder 2"/>
          <p:cNvSpPr>
            <a:spLocks noGrp="1"/>
          </p:cNvSpPr>
          <p:nvPr>
            <p:ph sz="half" idx="1"/>
          </p:nvPr>
        </p:nvSpPr>
        <p:spPr>
          <a:xfrm>
            <a:off x="403225" y="1933583"/>
            <a:ext cx="3810000" cy="4638675"/>
          </a:xfrm>
        </p:spPr>
        <p:txBody>
          <a:bodyPr/>
          <a:lstStyle/>
          <a:p>
            <a:r>
              <a:rPr lang="en-US">
                <a:latin typeface="Arial" charset="0"/>
                <a:ea typeface="ＭＳ Ｐゴシック" charset="0"/>
                <a:cs typeface="ＭＳ Ｐゴシック" charset="0"/>
              </a:rPr>
              <a:t>Human Genome sequence in 2000 for ~$3 billion</a:t>
            </a:r>
          </a:p>
          <a:p>
            <a:r>
              <a:rPr lang="en-US">
                <a:latin typeface="Arial" charset="0"/>
                <a:ea typeface="ＭＳ Ｐゴシック" charset="0"/>
                <a:cs typeface="ＭＳ Ｐゴシック" charset="0"/>
              </a:rPr>
              <a:t>A Human Genome can be sequenced today for ~$1000</a:t>
            </a:r>
          </a:p>
          <a:p>
            <a:r>
              <a:rPr lang="en-US">
                <a:latin typeface="Arial" charset="0"/>
                <a:ea typeface="ＭＳ Ｐゴシック" charset="0"/>
                <a:cs typeface="ＭＳ Ｐゴシック" charset="0"/>
              </a:rPr>
              <a:t>Thousands of SNPs can be interrogated for ~$99</a:t>
            </a:r>
          </a:p>
          <a:p>
            <a:pPr>
              <a:buFontTx/>
              <a:buNone/>
            </a:pPr>
            <a:endParaRPr lang="en-US">
              <a:latin typeface="Arial" charset="0"/>
              <a:ea typeface="ＭＳ Ｐゴシック" charset="0"/>
              <a:cs typeface="ＭＳ Ｐゴシック" charset="0"/>
            </a:endParaRPr>
          </a:p>
        </p:txBody>
      </p:sp>
      <p:pic>
        <p:nvPicPr>
          <p:cNvPr id="303107" name="Picture 8" descr="ieee-spectrum-cover-mar-2012-on-my-genome-IMG_789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37064" y="522288"/>
            <a:ext cx="4216400" cy="5772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Title 1"/>
          <p:cNvSpPr>
            <a:spLocks noGrp="1"/>
          </p:cNvSpPr>
          <p:nvPr>
            <p:ph type="title"/>
          </p:nvPr>
        </p:nvSpPr>
        <p:spPr/>
        <p:txBody>
          <a:bodyPr/>
          <a:lstStyle/>
          <a:p>
            <a:r>
              <a:rPr lang="en-US" sz="3200" dirty="0" smtClean="0">
                <a:latin typeface="Arial" charset="0"/>
                <a:ea typeface="ＭＳ Ｐゴシック" charset="0"/>
                <a:cs typeface="ＭＳ Ｐゴシック" charset="0"/>
              </a:rPr>
              <a:t>RNA-</a:t>
            </a:r>
            <a:r>
              <a:rPr lang="en-US" sz="3200" dirty="0" err="1" smtClean="0">
                <a:latin typeface="Arial" charset="0"/>
                <a:ea typeface="ＭＳ Ｐゴシック" charset="0"/>
                <a:cs typeface="ＭＳ Ｐゴシック" charset="0"/>
              </a:rPr>
              <a:t>seq</a:t>
            </a:r>
            <a:r>
              <a:rPr lang="en-US" sz="3200" dirty="0" smtClean="0">
                <a:latin typeface="Arial" charset="0"/>
                <a:ea typeface="ＭＳ Ｐゴシック" charset="0"/>
                <a:cs typeface="ＭＳ Ｐゴシック" charset="0"/>
              </a:rPr>
              <a:t> Application</a:t>
            </a:r>
            <a:endParaRPr lang="en-US" sz="3200" dirty="0">
              <a:latin typeface="Arial" charset="0"/>
              <a:ea typeface="ＭＳ Ｐゴシック" charset="0"/>
              <a:cs typeface="ＭＳ Ｐゴシック" charset="0"/>
            </a:endParaRPr>
          </a:p>
        </p:txBody>
      </p:sp>
      <p:sp>
        <p:nvSpPr>
          <p:cNvPr id="311298" name="Content Placeholder 2"/>
          <p:cNvSpPr>
            <a:spLocks noGrp="1"/>
          </p:cNvSpPr>
          <p:nvPr>
            <p:ph idx="1"/>
          </p:nvPr>
        </p:nvSpPr>
        <p:spPr>
          <a:xfrm>
            <a:off x="685800" y="1601794"/>
            <a:ext cx="7772400" cy="4638675"/>
          </a:xfrm>
        </p:spPr>
        <p:txBody>
          <a:bodyPr/>
          <a:lstStyle/>
          <a:p>
            <a:pPr>
              <a:defRPr/>
            </a:pPr>
            <a:r>
              <a:rPr lang="en-US" dirty="0" smtClean="0">
                <a:latin typeface="Arial" charset="0"/>
                <a:ea typeface="ＭＳ Ｐゴシック" charset="0"/>
                <a:cs typeface="ＭＳ Ｐゴシック" charset="0"/>
              </a:rPr>
              <a:t>Genome-wide transcription</a:t>
            </a:r>
            <a:endParaRPr lang="en-US" dirty="0">
              <a:latin typeface="Arial" charset="0"/>
              <a:ea typeface="ＭＳ Ｐゴシック" charset="0"/>
              <a:cs typeface="ＭＳ Ｐゴシック" charset="0"/>
            </a:endParaRPr>
          </a:p>
          <a:p>
            <a:pPr lvl="1">
              <a:defRPr/>
            </a:pPr>
            <a:r>
              <a:rPr lang="en-US" dirty="0" smtClean="0">
                <a:latin typeface="Arial" charset="0"/>
                <a:ea typeface="ＭＳ Ｐゴシック" charset="0"/>
                <a:cs typeface="ＭＳ Ｐゴシック" charset="0"/>
              </a:rPr>
              <a:t>Gene transcription and non-canonical transcription</a:t>
            </a:r>
          </a:p>
          <a:p>
            <a:pPr lvl="1">
              <a:defRPr/>
            </a:pPr>
            <a:r>
              <a:rPr lang="en-US" dirty="0" smtClean="0">
                <a:latin typeface="Arial" charset="0"/>
                <a:ea typeface="ＭＳ Ｐゴシック" charset="0"/>
                <a:cs typeface="ＭＳ Ｐゴシック" charset="0"/>
              </a:rPr>
              <a:t>Allele specific expression</a:t>
            </a:r>
          </a:p>
          <a:p>
            <a:pPr lvl="1">
              <a:defRPr/>
            </a:pPr>
            <a:r>
              <a:rPr lang="en-US" dirty="0" smtClean="0">
                <a:latin typeface="Arial" charset="0"/>
                <a:ea typeface="ＭＳ Ｐゴシック" charset="0"/>
                <a:cs typeface="ＭＳ Ｐゴシック" charset="0"/>
              </a:rPr>
              <a:t>Fusion transcripts</a:t>
            </a:r>
          </a:p>
          <a:p>
            <a:pPr lvl="1">
              <a:defRPr/>
            </a:pPr>
            <a:r>
              <a:rPr lang="en-US" dirty="0" smtClean="0">
                <a:latin typeface="Arial" charset="0"/>
                <a:ea typeface="ＭＳ Ｐゴシック" charset="0"/>
                <a:cs typeface="ＭＳ Ｐゴシック" charset="0"/>
              </a:rPr>
              <a:t>Alternative splicing</a:t>
            </a:r>
            <a:endParaRPr lang="en-US" dirty="0">
              <a:latin typeface="Arial" charset="0"/>
              <a:ea typeface="ＭＳ Ｐゴシック" charset="0"/>
              <a:cs typeface="ＭＳ Ｐゴシック" charset="0"/>
            </a:endParaRPr>
          </a:p>
          <a:p>
            <a:pPr>
              <a:defRPr/>
            </a:pPr>
            <a:r>
              <a:rPr lang="en-US" dirty="0" smtClean="0">
                <a:latin typeface="Arial" charset="0"/>
                <a:ea typeface="ＭＳ Ｐゴシック" charset="0"/>
                <a:cs typeface="ＭＳ Ｐゴシック" charset="0"/>
              </a:rPr>
              <a:t>Large magnitude of RNA-</a:t>
            </a:r>
            <a:r>
              <a:rPr lang="en-US" dirty="0" err="1" smtClean="0">
                <a:latin typeface="Arial" charset="0"/>
                <a:ea typeface="ＭＳ Ｐゴシック" charset="0"/>
                <a:cs typeface="ＭＳ Ｐゴシック" charset="0"/>
              </a:rPr>
              <a:t>seq</a:t>
            </a:r>
            <a:r>
              <a:rPr lang="en-US" dirty="0" smtClean="0">
                <a:latin typeface="Arial" charset="0"/>
                <a:ea typeface="ＭＳ Ｐゴシック" charset="0"/>
                <a:cs typeface="ＭＳ Ｐゴシック" charset="0"/>
              </a:rPr>
              <a:t> data generated</a:t>
            </a:r>
            <a:endParaRPr lang="en-US" dirty="0">
              <a:latin typeface="Arial" charset="0"/>
              <a:ea typeface="ＭＳ Ｐゴシック" charset="0"/>
              <a:cs typeface="ＭＳ Ｐゴシック" charset="0"/>
            </a:endParaRPr>
          </a:p>
          <a:p>
            <a:pPr lvl="1">
              <a:defRPr/>
            </a:pPr>
            <a:r>
              <a:rPr lang="en-US" dirty="0" smtClean="0">
                <a:latin typeface="Arial" charset="0"/>
                <a:ea typeface="ＭＳ Ｐゴシック" charset="0"/>
              </a:rPr>
              <a:t>ENCODE, </a:t>
            </a:r>
            <a:r>
              <a:rPr lang="en-US" dirty="0" err="1" smtClean="0">
                <a:latin typeface="Arial" charset="0"/>
                <a:ea typeface="ＭＳ Ｐゴシック" charset="0"/>
              </a:rPr>
              <a:t>modENCODE</a:t>
            </a:r>
            <a:r>
              <a:rPr lang="en-US" dirty="0" smtClean="0">
                <a:latin typeface="Arial" charset="0"/>
                <a:ea typeface="ＭＳ Ｐゴシック" charset="0"/>
              </a:rPr>
              <a:t>, TCGA, </a:t>
            </a:r>
            <a:r>
              <a:rPr lang="en-US" dirty="0" err="1" smtClean="0">
                <a:latin typeface="Arial" charset="0"/>
                <a:ea typeface="ＭＳ Ｐゴシック" charset="0"/>
              </a:rPr>
              <a:t>GTEx</a:t>
            </a:r>
            <a:r>
              <a:rPr lang="en-US" dirty="0" smtClean="0">
                <a:latin typeface="Arial" charset="0"/>
                <a:ea typeface="ＭＳ Ｐゴシック" charset="0"/>
              </a:rPr>
              <a:t>, Roadmap, etc.</a:t>
            </a:r>
            <a:endParaRPr lang="en-US" dirty="0">
              <a:latin typeface="Arial" charset="0"/>
              <a:ea typeface="ＭＳ Ｐゴシック" charset="0"/>
            </a:endParaRPr>
          </a:p>
          <a:p>
            <a:pPr lvl="1">
              <a:defRPr/>
            </a:pPr>
            <a:r>
              <a:rPr lang="en-US" dirty="0" smtClean="0">
                <a:latin typeface="Arial" charset="0"/>
                <a:ea typeface="ＭＳ Ｐゴシック" charset="0"/>
              </a:rPr>
              <a:t>Mostly the data is about the phenotype (e.g., cancer gene expression), but the individual information comes along as collateral</a:t>
            </a:r>
          </a:p>
          <a:p>
            <a:pPr marL="0" indent="0">
              <a:buFontTx/>
              <a:buNone/>
              <a:defRPr/>
            </a:pPr>
            <a:endParaRPr lang="en-US" dirty="0">
              <a:latin typeface="Arial" charset="0"/>
              <a:ea typeface="ＭＳ Ｐゴシック" charset="0"/>
            </a:endParaRPr>
          </a:p>
          <a:p>
            <a:pPr>
              <a:defRPr/>
            </a:pP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1304719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Rectangle 2"/>
          <p:cNvSpPr>
            <a:spLocks noGrp="1" noChangeArrowheads="1"/>
          </p:cNvSpPr>
          <p:nvPr>
            <p:ph type="title"/>
          </p:nvPr>
        </p:nvSpPr>
        <p:spPr>
          <a:xfrm>
            <a:off x="685800" y="358775"/>
            <a:ext cx="7772400" cy="800100"/>
          </a:xfrm>
        </p:spPr>
        <p:txBody>
          <a:bodyPr/>
          <a:lstStyle/>
          <a:p>
            <a:pPr eaLnBrk="1" hangingPunct="1"/>
            <a:r>
              <a:rPr lang="en-US" sz="3600">
                <a:latin typeface="Arial" charset="0"/>
                <a:ea typeface="ＭＳ Ｐゴシック" charset="0"/>
                <a:cs typeface="ＭＳ Ｐゴシック" charset="0"/>
              </a:rPr>
              <a:t>Light-weight formats</a:t>
            </a:r>
          </a:p>
        </p:txBody>
      </p:sp>
      <p:pic>
        <p:nvPicPr>
          <p:cNvPr id="323586" name="Picture 4" descr="Screen shot 2010-06-23 a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13" y="3254383"/>
            <a:ext cx="7796212"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3587" name="Group 14"/>
          <p:cNvGrpSpPr>
            <a:grpSpLocks/>
          </p:cNvGrpSpPr>
          <p:nvPr/>
        </p:nvGrpSpPr>
        <p:grpSpPr bwMode="auto">
          <a:xfrm>
            <a:off x="3101979" y="5480058"/>
            <a:ext cx="2117725" cy="619125"/>
            <a:chOff x="1028700" y="4082858"/>
            <a:chExt cx="3657600" cy="1069975"/>
          </a:xfrm>
        </p:grpSpPr>
        <p:sp>
          <p:nvSpPr>
            <p:cNvPr id="323592" name="Line 6"/>
            <p:cNvSpPr>
              <a:spLocks noChangeShapeType="1"/>
            </p:cNvSpPr>
            <p:nvPr/>
          </p:nvSpPr>
          <p:spPr bwMode="auto">
            <a:xfrm>
              <a:off x="1028700" y="4235258"/>
              <a:ext cx="36576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3593" name="Rectangle 7"/>
            <p:cNvSpPr>
              <a:spLocks noChangeArrowheads="1"/>
            </p:cNvSpPr>
            <p:nvPr/>
          </p:nvSpPr>
          <p:spPr bwMode="auto">
            <a:xfrm>
              <a:off x="1333500" y="4159058"/>
              <a:ext cx="9906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3594" name="Rectangle 8"/>
            <p:cNvSpPr>
              <a:spLocks noChangeArrowheads="1"/>
            </p:cNvSpPr>
            <p:nvPr/>
          </p:nvSpPr>
          <p:spPr bwMode="auto">
            <a:xfrm>
              <a:off x="2705100" y="4997258"/>
              <a:ext cx="533400" cy="1524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323595" name="Line 9"/>
            <p:cNvSpPr>
              <a:spLocks noChangeShapeType="1"/>
            </p:cNvSpPr>
            <p:nvPr/>
          </p:nvSpPr>
          <p:spPr bwMode="auto">
            <a:xfrm flipH="1" flipV="1">
              <a:off x="2019300" y="4311458"/>
              <a:ext cx="685800" cy="6858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3596" name="Line 10"/>
            <p:cNvSpPr>
              <a:spLocks noChangeShapeType="1"/>
            </p:cNvSpPr>
            <p:nvPr/>
          </p:nvSpPr>
          <p:spPr bwMode="auto">
            <a:xfrm flipH="1" flipV="1">
              <a:off x="2324100" y="4311458"/>
              <a:ext cx="685800" cy="6858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3597" name="Line 11"/>
            <p:cNvSpPr>
              <a:spLocks noChangeShapeType="1"/>
            </p:cNvSpPr>
            <p:nvPr/>
          </p:nvSpPr>
          <p:spPr bwMode="auto">
            <a:xfrm flipH="1">
              <a:off x="3009900" y="4311458"/>
              <a:ext cx="304800" cy="6858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3598" name="Line 12"/>
            <p:cNvSpPr>
              <a:spLocks noChangeShapeType="1"/>
            </p:cNvSpPr>
            <p:nvPr/>
          </p:nvSpPr>
          <p:spPr bwMode="auto">
            <a:xfrm flipH="1">
              <a:off x="3238500" y="4311458"/>
              <a:ext cx="304800" cy="6858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3599" name="Rectangle 15"/>
            <p:cNvSpPr>
              <a:spLocks noChangeArrowheads="1"/>
            </p:cNvSpPr>
            <p:nvPr/>
          </p:nvSpPr>
          <p:spPr bwMode="auto">
            <a:xfrm>
              <a:off x="4305300" y="4159058"/>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3600" name="Rectangle 16"/>
            <p:cNvSpPr>
              <a:spLocks noChangeArrowheads="1"/>
            </p:cNvSpPr>
            <p:nvPr/>
          </p:nvSpPr>
          <p:spPr bwMode="auto">
            <a:xfrm>
              <a:off x="3314700" y="4159058"/>
              <a:ext cx="6858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3601" name="Line 22"/>
            <p:cNvSpPr>
              <a:spLocks noChangeShapeType="1"/>
            </p:cNvSpPr>
            <p:nvPr/>
          </p:nvSpPr>
          <p:spPr bwMode="auto">
            <a:xfrm flipV="1">
              <a:off x="2019300" y="4082858"/>
              <a:ext cx="0" cy="228600"/>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3602" name="Line 23"/>
            <p:cNvSpPr>
              <a:spLocks noChangeShapeType="1"/>
            </p:cNvSpPr>
            <p:nvPr/>
          </p:nvSpPr>
          <p:spPr bwMode="auto">
            <a:xfrm flipV="1">
              <a:off x="2324100" y="4082858"/>
              <a:ext cx="0" cy="228600"/>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3603" name="Line 24"/>
            <p:cNvSpPr>
              <a:spLocks noChangeShapeType="1"/>
            </p:cNvSpPr>
            <p:nvPr/>
          </p:nvSpPr>
          <p:spPr bwMode="auto">
            <a:xfrm flipV="1">
              <a:off x="3314700" y="4082858"/>
              <a:ext cx="0" cy="228600"/>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3604" name="Line 25"/>
            <p:cNvSpPr>
              <a:spLocks noChangeShapeType="1"/>
            </p:cNvSpPr>
            <p:nvPr/>
          </p:nvSpPr>
          <p:spPr bwMode="auto">
            <a:xfrm flipV="1">
              <a:off x="3543300" y="4082858"/>
              <a:ext cx="0" cy="228600"/>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3605" name="Line 33"/>
            <p:cNvSpPr>
              <a:spLocks noChangeShapeType="1"/>
            </p:cNvSpPr>
            <p:nvPr/>
          </p:nvSpPr>
          <p:spPr bwMode="auto">
            <a:xfrm>
              <a:off x="3009900" y="5013133"/>
              <a:ext cx="0" cy="1397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23588" name="TextBox 2"/>
          <p:cNvSpPr txBox="1">
            <a:spLocks noChangeArrowheads="1"/>
          </p:cNvSpPr>
          <p:nvPr/>
        </p:nvSpPr>
        <p:spPr bwMode="auto">
          <a:xfrm>
            <a:off x="2879729" y="6192838"/>
            <a:ext cx="2663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800"/>
              <a:t>Mapping coordinates without variants (MRF)</a:t>
            </a:r>
          </a:p>
        </p:txBody>
      </p:sp>
      <p:sp>
        <p:nvSpPr>
          <p:cNvPr id="323589" name="TextBox 31"/>
          <p:cNvSpPr txBox="1">
            <a:spLocks noChangeArrowheads="1"/>
          </p:cNvSpPr>
          <p:nvPr/>
        </p:nvSpPr>
        <p:spPr bwMode="auto">
          <a:xfrm>
            <a:off x="6242053" y="5494339"/>
            <a:ext cx="1992657" cy="120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800"/>
              <a:t>Reads </a:t>
            </a:r>
            <a:br>
              <a:rPr lang="en-US" sz="1800"/>
            </a:br>
            <a:r>
              <a:rPr lang="en-US" sz="1800"/>
              <a:t>(linked via ID, </a:t>
            </a:r>
            <a:br>
              <a:rPr lang="en-US" sz="1800"/>
            </a:br>
            <a:r>
              <a:rPr lang="en-US" sz="1800"/>
              <a:t>10X larger than </a:t>
            </a:r>
            <a:br>
              <a:rPr lang="en-US" sz="1800"/>
            </a:br>
            <a:r>
              <a:rPr lang="en-US" sz="1800"/>
              <a:t>mapping coord.)</a:t>
            </a:r>
          </a:p>
        </p:txBody>
      </p:sp>
      <p:sp>
        <p:nvSpPr>
          <p:cNvPr id="323590" name="Content Placeholder 25"/>
          <p:cNvSpPr>
            <a:spLocks noGrp="1"/>
          </p:cNvSpPr>
          <p:nvPr>
            <p:ph idx="1"/>
          </p:nvPr>
        </p:nvSpPr>
        <p:spPr>
          <a:xfrm>
            <a:off x="608013" y="1174758"/>
            <a:ext cx="7796212" cy="2530475"/>
          </a:xfrm>
        </p:spPr>
        <p:txBody>
          <a:bodyPr>
            <a:spAutoFit/>
          </a:bodyPr>
          <a:lstStyle/>
          <a:p>
            <a:r>
              <a:rPr lang="en-US" dirty="0">
                <a:latin typeface="Arial" charset="0"/>
                <a:ea typeface="ＭＳ Ｐゴシック" charset="0"/>
                <a:cs typeface="ＭＳ Ｐゴシック" charset="0"/>
              </a:rPr>
              <a:t>Some lightweight format clearly separate public &amp; private info., aiding exchange</a:t>
            </a:r>
          </a:p>
          <a:p>
            <a:r>
              <a:rPr lang="en-US" dirty="0">
                <a:latin typeface="Arial" charset="0"/>
                <a:ea typeface="ＭＳ Ｐゴシック" charset="0"/>
                <a:cs typeface="ＭＳ Ｐゴシック" charset="0"/>
              </a:rPr>
              <a:t>Files become much smaller</a:t>
            </a:r>
          </a:p>
          <a:p>
            <a:r>
              <a:rPr lang="en-US" dirty="0">
                <a:latin typeface="Arial" charset="0"/>
                <a:ea typeface="ＭＳ Ｐゴシック" charset="0"/>
                <a:cs typeface="ＭＳ Ｐゴシック" charset="0"/>
              </a:rPr>
              <a:t>Distinction between formats to compute on and those to archive with – become sharper with big data</a:t>
            </a:r>
          </a:p>
          <a:p>
            <a:endParaRPr lang="en-US" dirty="0">
              <a:latin typeface="Arial" charset="0"/>
              <a:ea typeface="ＭＳ Ｐゴシック" charset="0"/>
              <a:cs typeface="ＭＳ Ｐゴシック" charset="0"/>
            </a:endParaRPr>
          </a:p>
        </p:txBody>
      </p:sp>
      <p:sp>
        <p:nvSpPr>
          <p:cNvPr id="2" name="TextBox 1"/>
          <p:cNvSpPr txBox="1"/>
          <p:nvPr/>
        </p:nvSpPr>
        <p:spPr>
          <a:xfrm>
            <a:off x="238130" y="6477008"/>
            <a:ext cx="1638331" cy="246165"/>
          </a:xfrm>
          <a:prstGeom prst="rect">
            <a:avLst/>
          </a:prstGeom>
          <a:noFill/>
        </p:spPr>
        <p:txBody>
          <a:bodyPr wrap="none" lIns="91380" tIns="45692" rIns="91380" bIns="45692">
            <a:spAutoFit/>
          </a:bodyPr>
          <a:lstStyle/>
          <a:p>
            <a:pPr>
              <a:defRPr/>
            </a:pPr>
            <a:r>
              <a:rPr lang="en-US" sz="1000" dirty="0">
                <a:solidFill>
                  <a:schemeClr val="bg1">
                    <a:lumMod val="50000"/>
                  </a:schemeClr>
                </a:solidFill>
              </a:rPr>
              <a:t>[</a:t>
            </a:r>
            <a:r>
              <a:rPr lang="en-US" sz="1000" i="1" dirty="0">
                <a:solidFill>
                  <a:schemeClr val="bg1">
                    <a:lumMod val="50000"/>
                  </a:schemeClr>
                </a:solidFill>
              </a:rPr>
              <a:t>Bioinformatics</a:t>
            </a:r>
            <a:r>
              <a:rPr lang="en-US" sz="1000" dirty="0">
                <a:solidFill>
                  <a:schemeClr val="bg1">
                    <a:lumMod val="50000"/>
                  </a:schemeClr>
                </a:solidFill>
              </a:rPr>
              <a:t> 27: 281]</a:t>
            </a:r>
          </a:p>
        </p:txBody>
      </p:sp>
    </p:spTree>
  </p:cSld>
  <p:clrMapOvr>
    <a:masterClrMapping/>
  </p:clrMapOvr>
  <p:transition xmlns:p14="http://schemas.microsoft.com/office/powerpoint/2010/main" spd="slow" advTm="40724"/>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2"/>
          <p:cNvSpPr>
            <a:spLocks noGrp="1" noChangeArrowheads="1"/>
          </p:cNvSpPr>
          <p:nvPr>
            <p:ph type="title"/>
          </p:nvPr>
        </p:nvSpPr>
        <p:spPr>
          <a:xfrm>
            <a:off x="514350" y="300038"/>
            <a:ext cx="1708150" cy="1143000"/>
          </a:xfrm>
        </p:spPr>
        <p:txBody>
          <a:bodyPr/>
          <a:lstStyle/>
          <a:p>
            <a:pPr eaLnBrk="1" hangingPunct="1"/>
            <a:r>
              <a:rPr lang="en-US">
                <a:latin typeface="Arial" charset="0"/>
                <a:ea typeface="ＭＳ Ｐゴシック" charset="0"/>
                <a:cs typeface="ＭＳ Ｐゴシック" charset="0"/>
              </a:rPr>
              <a:t>MRF Examples</a:t>
            </a:r>
          </a:p>
        </p:txBody>
      </p:sp>
      <p:grpSp>
        <p:nvGrpSpPr>
          <p:cNvPr id="325634" name="Group 4"/>
          <p:cNvGrpSpPr>
            <a:grpSpLocks/>
          </p:cNvGrpSpPr>
          <p:nvPr/>
        </p:nvGrpSpPr>
        <p:grpSpPr bwMode="auto">
          <a:xfrm>
            <a:off x="2633664" y="763588"/>
            <a:ext cx="5967412" cy="1928812"/>
            <a:chOff x="2352" y="1923"/>
            <a:chExt cx="3360" cy="1086"/>
          </a:xfrm>
        </p:grpSpPr>
        <p:sp>
          <p:nvSpPr>
            <p:cNvPr id="325675" name="Text Box 5"/>
            <p:cNvSpPr txBox="1">
              <a:spLocks noChangeArrowheads="1"/>
            </p:cNvSpPr>
            <p:nvPr/>
          </p:nvSpPr>
          <p:spPr bwMode="auto">
            <a:xfrm>
              <a:off x="2352" y="2294"/>
              <a:ext cx="91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a:t>AlignmentBlock 1</a:t>
              </a:r>
              <a:endParaRPr lang="en-US" sz="1600"/>
            </a:p>
          </p:txBody>
        </p:sp>
        <p:sp>
          <p:nvSpPr>
            <p:cNvPr id="325676" name="Line 6"/>
            <p:cNvSpPr>
              <a:spLocks noChangeShapeType="1"/>
            </p:cNvSpPr>
            <p:nvPr/>
          </p:nvSpPr>
          <p:spPr bwMode="auto">
            <a:xfrm>
              <a:off x="2448" y="2102"/>
              <a:ext cx="230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77" name="Rectangle 7"/>
            <p:cNvSpPr>
              <a:spLocks noChangeArrowheads="1"/>
            </p:cNvSpPr>
            <p:nvPr/>
          </p:nvSpPr>
          <p:spPr bwMode="auto">
            <a:xfrm>
              <a:off x="2640" y="2054"/>
              <a:ext cx="624" cy="9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5678" name="Rectangle 8"/>
            <p:cNvSpPr>
              <a:spLocks noChangeArrowheads="1"/>
            </p:cNvSpPr>
            <p:nvPr/>
          </p:nvSpPr>
          <p:spPr bwMode="auto">
            <a:xfrm>
              <a:off x="3504" y="2582"/>
              <a:ext cx="336" cy="96"/>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325679" name="Line 9"/>
            <p:cNvSpPr>
              <a:spLocks noChangeShapeType="1"/>
            </p:cNvSpPr>
            <p:nvPr/>
          </p:nvSpPr>
          <p:spPr bwMode="auto">
            <a:xfrm flipH="1" flipV="1">
              <a:off x="3072" y="2150"/>
              <a:ext cx="432" cy="432"/>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80" name="Line 10"/>
            <p:cNvSpPr>
              <a:spLocks noChangeShapeType="1"/>
            </p:cNvSpPr>
            <p:nvPr/>
          </p:nvSpPr>
          <p:spPr bwMode="auto">
            <a:xfrm flipH="1" flipV="1">
              <a:off x="3264" y="2150"/>
              <a:ext cx="432" cy="432"/>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81" name="Line 11"/>
            <p:cNvSpPr>
              <a:spLocks noChangeShapeType="1"/>
            </p:cNvSpPr>
            <p:nvPr/>
          </p:nvSpPr>
          <p:spPr bwMode="auto">
            <a:xfrm flipH="1">
              <a:off x="3696" y="2150"/>
              <a:ext cx="192" cy="432"/>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82" name="Line 12"/>
            <p:cNvSpPr>
              <a:spLocks noChangeShapeType="1"/>
            </p:cNvSpPr>
            <p:nvPr/>
          </p:nvSpPr>
          <p:spPr bwMode="auto">
            <a:xfrm flipH="1">
              <a:off x="3840" y="2150"/>
              <a:ext cx="192" cy="432"/>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83" name="Text Box 13"/>
            <p:cNvSpPr txBox="1">
              <a:spLocks noChangeArrowheads="1"/>
            </p:cNvSpPr>
            <p:nvPr/>
          </p:nvSpPr>
          <p:spPr bwMode="auto">
            <a:xfrm>
              <a:off x="4800" y="1986"/>
              <a:ext cx="912"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1600"/>
                <a:t>Reference</a:t>
              </a:r>
            </a:p>
          </p:txBody>
        </p:sp>
        <p:sp>
          <p:nvSpPr>
            <p:cNvPr id="325684" name="Text Box 14"/>
            <p:cNvSpPr txBox="1">
              <a:spLocks noChangeArrowheads="1"/>
            </p:cNvSpPr>
            <p:nvPr/>
          </p:nvSpPr>
          <p:spPr bwMode="auto">
            <a:xfrm>
              <a:off x="4224" y="2534"/>
              <a:ext cx="1344"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1600"/>
                <a:t>Splice junction Read</a:t>
              </a:r>
            </a:p>
          </p:txBody>
        </p:sp>
        <p:sp>
          <p:nvSpPr>
            <p:cNvPr id="325685" name="Rectangle 15"/>
            <p:cNvSpPr>
              <a:spLocks noChangeArrowheads="1"/>
            </p:cNvSpPr>
            <p:nvPr/>
          </p:nvSpPr>
          <p:spPr bwMode="auto">
            <a:xfrm>
              <a:off x="4512" y="2054"/>
              <a:ext cx="96" cy="9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5686" name="Rectangle 16"/>
            <p:cNvSpPr>
              <a:spLocks noChangeArrowheads="1"/>
            </p:cNvSpPr>
            <p:nvPr/>
          </p:nvSpPr>
          <p:spPr bwMode="auto">
            <a:xfrm>
              <a:off x="3888" y="2054"/>
              <a:ext cx="432" cy="9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5687" name="Text Box 17"/>
            <p:cNvSpPr txBox="1">
              <a:spLocks noChangeArrowheads="1"/>
            </p:cNvSpPr>
            <p:nvPr/>
          </p:nvSpPr>
          <p:spPr bwMode="auto">
            <a:xfrm>
              <a:off x="4032" y="2294"/>
              <a:ext cx="91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a:t>AlignmentBlock 2</a:t>
              </a:r>
              <a:endParaRPr lang="en-US" sz="1600"/>
            </a:p>
          </p:txBody>
        </p:sp>
        <p:sp>
          <p:nvSpPr>
            <p:cNvPr id="325688" name="Text Box 18"/>
            <p:cNvSpPr txBox="1">
              <a:spLocks noChangeArrowheads="1"/>
            </p:cNvSpPr>
            <p:nvPr/>
          </p:nvSpPr>
          <p:spPr bwMode="auto">
            <a:xfrm>
              <a:off x="3847" y="1926"/>
              <a:ext cx="144"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TS</a:t>
              </a:r>
            </a:p>
          </p:txBody>
        </p:sp>
        <p:sp>
          <p:nvSpPr>
            <p:cNvPr id="325689" name="Text Box 19"/>
            <p:cNvSpPr txBox="1">
              <a:spLocks noChangeArrowheads="1"/>
            </p:cNvSpPr>
            <p:nvPr/>
          </p:nvSpPr>
          <p:spPr bwMode="auto">
            <a:xfrm>
              <a:off x="3027" y="1923"/>
              <a:ext cx="144"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TS</a:t>
              </a:r>
            </a:p>
          </p:txBody>
        </p:sp>
        <p:sp>
          <p:nvSpPr>
            <p:cNvPr id="325690" name="Text Box 20"/>
            <p:cNvSpPr txBox="1">
              <a:spLocks noChangeArrowheads="1"/>
            </p:cNvSpPr>
            <p:nvPr/>
          </p:nvSpPr>
          <p:spPr bwMode="auto">
            <a:xfrm>
              <a:off x="3995" y="1926"/>
              <a:ext cx="144"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TE</a:t>
              </a:r>
            </a:p>
          </p:txBody>
        </p:sp>
        <p:sp>
          <p:nvSpPr>
            <p:cNvPr id="325691" name="Text Box 21"/>
            <p:cNvSpPr txBox="1">
              <a:spLocks noChangeArrowheads="1"/>
            </p:cNvSpPr>
            <p:nvPr/>
          </p:nvSpPr>
          <p:spPr bwMode="auto">
            <a:xfrm>
              <a:off x="3216" y="1924"/>
              <a:ext cx="144"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TE</a:t>
              </a:r>
            </a:p>
          </p:txBody>
        </p:sp>
        <p:sp>
          <p:nvSpPr>
            <p:cNvPr id="325692" name="Line 22"/>
            <p:cNvSpPr>
              <a:spLocks noChangeShapeType="1"/>
            </p:cNvSpPr>
            <p:nvPr/>
          </p:nvSpPr>
          <p:spPr bwMode="auto">
            <a:xfrm flipV="1">
              <a:off x="3072" y="2006"/>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93" name="Line 23"/>
            <p:cNvSpPr>
              <a:spLocks noChangeShapeType="1"/>
            </p:cNvSpPr>
            <p:nvPr/>
          </p:nvSpPr>
          <p:spPr bwMode="auto">
            <a:xfrm flipV="1">
              <a:off x="3264" y="2006"/>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94" name="Line 24"/>
            <p:cNvSpPr>
              <a:spLocks noChangeShapeType="1"/>
            </p:cNvSpPr>
            <p:nvPr/>
          </p:nvSpPr>
          <p:spPr bwMode="auto">
            <a:xfrm flipV="1">
              <a:off x="3888" y="2006"/>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95" name="Line 25"/>
            <p:cNvSpPr>
              <a:spLocks noChangeShapeType="1"/>
            </p:cNvSpPr>
            <p:nvPr/>
          </p:nvSpPr>
          <p:spPr bwMode="auto">
            <a:xfrm flipV="1">
              <a:off x="4032" y="2006"/>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96" name="Text Box 26"/>
            <p:cNvSpPr txBox="1">
              <a:spLocks noChangeArrowheads="1"/>
            </p:cNvSpPr>
            <p:nvPr/>
          </p:nvSpPr>
          <p:spPr bwMode="auto">
            <a:xfrm>
              <a:off x="3445" y="2742"/>
              <a:ext cx="144"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QS</a:t>
              </a:r>
            </a:p>
          </p:txBody>
        </p:sp>
        <p:sp>
          <p:nvSpPr>
            <p:cNvPr id="325697" name="Line 27"/>
            <p:cNvSpPr>
              <a:spLocks noChangeShapeType="1"/>
            </p:cNvSpPr>
            <p:nvPr/>
          </p:nvSpPr>
          <p:spPr bwMode="auto">
            <a:xfrm flipV="1">
              <a:off x="3504" y="2582"/>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98" name="Line 28"/>
            <p:cNvSpPr>
              <a:spLocks noChangeShapeType="1"/>
            </p:cNvSpPr>
            <p:nvPr/>
          </p:nvSpPr>
          <p:spPr bwMode="auto">
            <a:xfrm flipV="1">
              <a:off x="3696" y="2582"/>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99" name="Line 29"/>
            <p:cNvSpPr>
              <a:spLocks noChangeShapeType="1"/>
            </p:cNvSpPr>
            <p:nvPr/>
          </p:nvSpPr>
          <p:spPr bwMode="auto">
            <a:xfrm flipV="1">
              <a:off x="3840" y="2582"/>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700" name="Text Box 30"/>
            <p:cNvSpPr txBox="1">
              <a:spLocks noChangeArrowheads="1"/>
            </p:cNvSpPr>
            <p:nvPr/>
          </p:nvSpPr>
          <p:spPr bwMode="auto">
            <a:xfrm>
              <a:off x="3806" y="2740"/>
              <a:ext cx="144"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QE</a:t>
              </a:r>
            </a:p>
          </p:txBody>
        </p:sp>
        <p:sp>
          <p:nvSpPr>
            <p:cNvPr id="325701" name="Text Box 31"/>
            <p:cNvSpPr txBox="1">
              <a:spLocks noChangeArrowheads="1"/>
            </p:cNvSpPr>
            <p:nvPr/>
          </p:nvSpPr>
          <p:spPr bwMode="auto">
            <a:xfrm>
              <a:off x="3576" y="2740"/>
              <a:ext cx="203"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QE/QS</a:t>
              </a:r>
            </a:p>
          </p:txBody>
        </p:sp>
        <p:sp>
          <p:nvSpPr>
            <p:cNvPr id="325702" name="Text Box 32"/>
            <p:cNvSpPr txBox="1">
              <a:spLocks noChangeArrowheads="1"/>
            </p:cNvSpPr>
            <p:nvPr/>
          </p:nvSpPr>
          <p:spPr bwMode="auto">
            <a:xfrm>
              <a:off x="2448" y="2870"/>
              <a:ext cx="2976"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1000"/>
                <a:t>Legend: TS = TargetStart, TE = TargetEnd, QS = QueryStart, QE = QueryEnd</a:t>
              </a:r>
            </a:p>
          </p:txBody>
        </p:sp>
        <p:sp>
          <p:nvSpPr>
            <p:cNvPr id="325703" name="Line 33"/>
            <p:cNvSpPr>
              <a:spLocks noChangeShapeType="1"/>
            </p:cNvSpPr>
            <p:nvPr/>
          </p:nvSpPr>
          <p:spPr bwMode="auto">
            <a:xfrm>
              <a:off x="3696" y="2592"/>
              <a:ext cx="0" cy="88"/>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25635" name="Text Box 34"/>
          <p:cNvSpPr txBox="1">
            <a:spLocks noChangeArrowheads="1"/>
          </p:cNvSpPr>
          <p:nvPr/>
        </p:nvSpPr>
        <p:spPr bwMode="auto">
          <a:xfrm>
            <a:off x="3482975" y="196858"/>
            <a:ext cx="4267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lnSpc>
                <a:spcPct val="50000"/>
              </a:lnSpc>
              <a:spcBef>
                <a:spcPts val="600"/>
              </a:spcBef>
              <a:spcAft>
                <a:spcPts val="600"/>
              </a:spcAft>
            </a:pPr>
            <a:r>
              <a:rPr lang="en-US">
                <a:latin typeface="Courier New" charset="0"/>
              </a:rPr>
              <a:t>chr2:+:601:630:1:30,chr2:+:921:940:31:50</a:t>
            </a:r>
            <a:endParaRPr lang="en-US"/>
          </a:p>
        </p:txBody>
      </p:sp>
      <p:sp>
        <p:nvSpPr>
          <p:cNvPr id="325636" name="TextBox 35"/>
          <p:cNvSpPr txBox="1">
            <a:spLocks noChangeArrowheads="1"/>
          </p:cNvSpPr>
          <p:nvPr/>
        </p:nvSpPr>
        <p:spPr bwMode="auto">
          <a:xfrm>
            <a:off x="204792" y="6424621"/>
            <a:ext cx="3805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a:solidFill>
                  <a:srgbClr val="B3B3B3"/>
                </a:solidFill>
              </a:rPr>
              <a:t>[Habegger et al., Bioinformatics (‘11)]</a:t>
            </a:r>
          </a:p>
        </p:txBody>
      </p:sp>
      <p:sp>
        <p:nvSpPr>
          <p:cNvPr id="325637" name="Text Box 4"/>
          <p:cNvSpPr txBox="1">
            <a:spLocks noChangeArrowheads="1"/>
          </p:cNvSpPr>
          <p:nvPr/>
        </p:nvSpPr>
        <p:spPr bwMode="auto">
          <a:xfrm>
            <a:off x="3482975" y="3676657"/>
            <a:ext cx="4267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lnSpc>
                <a:spcPct val="50000"/>
              </a:lnSpc>
              <a:spcBef>
                <a:spcPts val="600"/>
              </a:spcBef>
              <a:spcAft>
                <a:spcPts val="600"/>
              </a:spcAft>
            </a:pPr>
            <a:r>
              <a:rPr lang="en-US">
                <a:latin typeface="Courier New" charset="0"/>
              </a:rPr>
              <a:t>chr9:+:431:480:1:50|chr9:+:945:994:1:50</a:t>
            </a:r>
          </a:p>
        </p:txBody>
      </p:sp>
      <p:grpSp>
        <p:nvGrpSpPr>
          <p:cNvPr id="325638" name="Group 5"/>
          <p:cNvGrpSpPr>
            <a:grpSpLocks/>
          </p:cNvGrpSpPr>
          <p:nvPr/>
        </p:nvGrpSpPr>
        <p:grpSpPr bwMode="auto">
          <a:xfrm>
            <a:off x="2682875" y="4170363"/>
            <a:ext cx="5867400" cy="1835150"/>
            <a:chOff x="2016" y="2058"/>
            <a:chExt cx="3696" cy="1156"/>
          </a:xfrm>
        </p:grpSpPr>
        <p:sp>
          <p:nvSpPr>
            <p:cNvPr id="325641" name="Text Box 6"/>
            <p:cNvSpPr txBox="1">
              <a:spLocks noChangeArrowheads="1"/>
            </p:cNvSpPr>
            <p:nvPr/>
          </p:nvSpPr>
          <p:spPr bwMode="auto">
            <a:xfrm>
              <a:off x="4848" y="2127"/>
              <a:ext cx="8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1600"/>
                <a:t>Reference</a:t>
              </a:r>
            </a:p>
          </p:txBody>
        </p:sp>
        <p:sp>
          <p:nvSpPr>
            <p:cNvPr id="325642" name="Text Box 7"/>
            <p:cNvSpPr txBox="1">
              <a:spLocks noChangeArrowheads="1"/>
            </p:cNvSpPr>
            <p:nvPr/>
          </p:nvSpPr>
          <p:spPr bwMode="auto">
            <a:xfrm>
              <a:off x="4464" y="2675"/>
              <a:ext cx="124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1600"/>
                <a:t>Paired-end Read</a:t>
              </a:r>
            </a:p>
          </p:txBody>
        </p:sp>
        <p:grpSp>
          <p:nvGrpSpPr>
            <p:cNvPr id="325643" name="Group 8"/>
            <p:cNvGrpSpPr>
              <a:grpSpLocks/>
            </p:cNvGrpSpPr>
            <p:nvPr/>
          </p:nvGrpSpPr>
          <p:grpSpPr bwMode="auto">
            <a:xfrm>
              <a:off x="2016" y="2058"/>
              <a:ext cx="3510" cy="1156"/>
              <a:chOff x="2016" y="2058"/>
              <a:chExt cx="3510" cy="1156"/>
            </a:xfrm>
          </p:grpSpPr>
          <p:sp>
            <p:nvSpPr>
              <p:cNvPr id="325644" name="Line 9"/>
              <p:cNvSpPr>
                <a:spLocks noChangeShapeType="1"/>
              </p:cNvSpPr>
              <p:nvPr/>
            </p:nvSpPr>
            <p:spPr bwMode="auto">
              <a:xfrm>
                <a:off x="2448" y="2243"/>
                <a:ext cx="230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45" name="Rectangle 10"/>
              <p:cNvSpPr>
                <a:spLocks noChangeArrowheads="1"/>
              </p:cNvSpPr>
              <p:nvPr/>
            </p:nvSpPr>
            <p:spPr bwMode="auto">
              <a:xfrm>
                <a:off x="2640" y="2195"/>
                <a:ext cx="624" cy="9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5646" name="Rectangle 11"/>
              <p:cNvSpPr>
                <a:spLocks noChangeArrowheads="1"/>
              </p:cNvSpPr>
              <p:nvPr/>
            </p:nvSpPr>
            <p:spPr bwMode="auto">
              <a:xfrm>
                <a:off x="4512" y="2195"/>
                <a:ext cx="96" cy="9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5647" name="Rectangle 12"/>
              <p:cNvSpPr>
                <a:spLocks noChangeArrowheads="1"/>
              </p:cNvSpPr>
              <p:nvPr/>
            </p:nvSpPr>
            <p:spPr bwMode="auto">
              <a:xfrm>
                <a:off x="3888" y="2195"/>
                <a:ext cx="432" cy="9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5648" name="Text Box 13"/>
              <p:cNvSpPr txBox="1">
                <a:spLocks noChangeArrowheads="1"/>
              </p:cNvSpPr>
              <p:nvPr/>
            </p:nvSpPr>
            <p:spPr bwMode="auto">
              <a:xfrm>
                <a:off x="4176" y="2435"/>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a:t>AlignmentBlock 2</a:t>
                </a:r>
                <a:endParaRPr lang="en-US" sz="1600"/>
              </a:p>
            </p:txBody>
          </p:sp>
          <p:sp>
            <p:nvSpPr>
              <p:cNvPr id="325649" name="Text Box 14"/>
              <p:cNvSpPr txBox="1">
                <a:spLocks noChangeArrowheads="1"/>
              </p:cNvSpPr>
              <p:nvPr/>
            </p:nvSpPr>
            <p:spPr bwMode="auto">
              <a:xfrm>
                <a:off x="2016" y="2448"/>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a:t>AlignmentBlock 1</a:t>
                </a:r>
                <a:endParaRPr lang="en-US" sz="1600"/>
              </a:p>
            </p:txBody>
          </p:sp>
          <p:sp>
            <p:nvSpPr>
              <p:cNvPr id="325650" name="Text Box 15"/>
              <p:cNvSpPr txBox="1">
                <a:spLocks noChangeArrowheads="1"/>
              </p:cNvSpPr>
              <p:nvPr/>
            </p:nvSpPr>
            <p:spPr bwMode="auto">
              <a:xfrm>
                <a:off x="3878" y="2071"/>
                <a:ext cx="14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TS</a:t>
                </a:r>
              </a:p>
            </p:txBody>
          </p:sp>
          <p:sp>
            <p:nvSpPr>
              <p:cNvPr id="325651" name="Text Box 16"/>
              <p:cNvSpPr txBox="1">
                <a:spLocks noChangeArrowheads="1"/>
              </p:cNvSpPr>
              <p:nvPr/>
            </p:nvSpPr>
            <p:spPr bwMode="auto">
              <a:xfrm>
                <a:off x="2733" y="2058"/>
                <a:ext cx="14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TS</a:t>
                </a:r>
              </a:p>
            </p:txBody>
          </p:sp>
          <p:sp>
            <p:nvSpPr>
              <p:cNvPr id="325652" name="Text Box 17"/>
              <p:cNvSpPr txBox="1">
                <a:spLocks noChangeArrowheads="1"/>
              </p:cNvSpPr>
              <p:nvPr/>
            </p:nvSpPr>
            <p:spPr bwMode="auto">
              <a:xfrm>
                <a:off x="4212" y="2067"/>
                <a:ext cx="14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TE</a:t>
                </a:r>
              </a:p>
            </p:txBody>
          </p:sp>
          <p:sp>
            <p:nvSpPr>
              <p:cNvPr id="325653" name="Text Box 18"/>
              <p:cNvSpPr txBox="1">
                <a:spLocks noChangeArrowheads="1"/>
              </p:cNvSpPr>
              <p:nvPr/>
            </p:nvSpPr>
            <p:spPr bwMode="auto">
              <a:xfrm>
                <a:off x="3072" y="2065"/>
                <a:ext cx="14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TE</a:t>
                </a:r>
              </a:p>
            </p:txBody>
          </p:sp>
          <p:sp>
            <p:nvSpPr>
              <p:cNvPr id="325654" name="Line 19"/>
              <p:cNvSpPr>
                <a:spLocks noChangeShapeType="1"/>
              </p:cNvSpPr>
              <p:nvPr/>
            </p:nvSpPr>
            <p:spPr bwMode="auto">
              <a:xfrm flipV="1">
                <a:off x="2778" y="2141"/>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55" name="Line 20"/>
              <p:cNvSpPr>
                <a:spLocks noChangeShapeType="1"/>
              </p:cNvSpPr>
              <p:nvPr/>
            </p:nvSpPr>
            <p:spPr bwMode="auto">
              <a:xfrm flipV="1">
                <a:off x="3116" y="2149"/>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56" name="Line 21"/>
              <p:cNvSpPr>
                <a:spLocks noChangeShapeType="1"/>
              </p:cNvSpPr>
              <p:nvPr/>
            </p:nvSpPr>
            <p:spPr bwMode="auto">
              <a:xfrm flipV="1">
                <a:off x="3931" y="2157"/>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57" name="Line 22"/>
              <p:cNvSpPr>
                <a:spLocks noChangeShapeType="1"/>
              </p:cNvSpPr>
              <p:nvPr/>
            </p:nvSpPr>
            <p:spPr bwMode="auto">
              <a:xfrm flipV="1">
                <a:off x="4259" y="2145"/>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58" name="Text Box 23"/>
              <p:cNvSpPr txBox="1">
                <a:spLocks noChangeArrowheads="1"/>
              </p:cNvSpPr>
              <p:nvPr/>
            </p:nvSpPr>
            <p:spPr bwMode="auto">
              <a:xfrm>
                <a:off x="3007" y="2881"/>
                <a:ext cx="14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QS</a:t>
                </a:r>
              </a:p>
            </p:txBody>
          </p:sp>
          <p:sp>
            <p:nvSpPr>
              <p:cNvPr id="325659" name="Line 24"/>
              <p:cNvSpPr>
                <a:spLocks noChangeShapeType="1"/>
              </p:cNvSpPr>
              <p:nvPr/>
            </p:nvSpPr>
            <p:spPr bwMode="auto">
              <a:xfrm flipV="1">
                <a:off x="3062" y="2726"/>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60" name="Line 25"/>
              <p:cNvSpPr>
                <a:spLocks noChangeShapeType="1"/>
              </p:cNvSpPr>
              <p:nvPr/>
            </p:nvSpPr>
            <p:spPr bwMode="auto">
              <a:xfrm flipV="1">
                <a:off x="3395" y="2731"/>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61" name="Line 26"/>
              <p:cNvSpPr>
                <a:spLocks noChangeShapeType="1"/>
              </p:cNvSpPr>
              <p:nvPr/>
            </p:nvSpPr>
            <p:spPr bwMode="auto">
              <a:xfrm flipV="1">
                <a:off x="3741" y="2725"/>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62" name="Text Box 27"/>
              <p:cNvSpPr txBox="1">
                <a:spLocks noChangeArrowheads="1"/>
              </p:cNvSpPr>
              <p:nvPr/>
            </p:nvSpPr>
            <p:spPr bwMode="auto">
              <a:xfrm>
                <a:off x="3701" y="2881"/>
                <a:ext cx="14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QS</a:t>
                </a:r>
              </a:p>
            </p:txBody>
          </p:sp>
          <p:sp>
            <p:nvSpPr>
              <p:cNvPr id="325663" name="Text Box 28"/>
              <p:cNvSpPr txBox="1">
                <a:spLocks noChangeArrowheads="1"/>
              </p:cNvSpPr>
              <p:nvPr/>
            </p:nvSpPr>
            <p:spPr bwMode="auto">
              <a:xfrm>
                <a:off x="3351" y="2881"/>
                <a:ext cx="20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QE</a:t>
                </a:r>
              </a:p>
            </p:txBody>
          </p:sp>
          <p:sp>
            <p:nvSpPr>
              <p:cNvPr id="325664" name="Text Box 29"/>
              <p:cNvSpPr txBox="1">
                <a:spLocks noChangeArrowheads="1"/>
              </p:cNvSpPr>
              <p:nvPr/>
            </p:nvSpPr>
            <p:spPr bwMode="auto">
              <a:xfrm>
                <a:off x="2304" y="3059"/>
                <a:ext cx="322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1000"/>
                  <a:t>Legend: TS = TargetStart, TE = TargetEnd, QS = QueryStart, QE = QueryEnd</a:t>
                </a:r>
              </a:p>
            </p:txBody>
          </p:sp>
          <p:sp>
            <p:nvSpPr>
              <p:cNvPr id="325665" name="Line 30"/>
              <p:cNvSpPr>
                <a:spLocks noChangeShapeType="1"/>
              </p:cNvSpPr>
              <p:nvPr/>
            </p:nvSpPr>
            <p:spPr bwMode="auto">
              <a:xfrm flipV="1">
                <a:off x="4073" y="2723"/>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66" name="Line 31"/>
              <p:cNvSpPr>
                <a:spLocks noChangeShapeType="1"/>
              </p:cNvSpPr>
              <p:nvPr/>
            </p:nvSpPr>
            <p:spPr bwMode="auto">
              <a:xfrm flipV="1">
                <a:off x="3399" y="2627"/>
                <a:ext cx="144"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67" name="Line 32"/>
              <p:cNvSpPr>
                <a:spLocks noChangeShapeType="1"/>
              </p:cNvSpPr>
              <p:nvPr/>
            </p:nvSpPr>
            <p:spPr bwMode="auto">
              <a:xfrm>
                <a:off x="3543" y="2627"/>
                <a:ext cx="192"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68" name="Text Box 33"/>
              <p:cNvSpPr txBox="1">
                <a:spLocks noChangeArrowheads="1"/>
              </p:cNvSpPr>
              <p:nvPr/>
            </p:nvSpPr>
            <p:spPr bwMode="auto">
              <a:xfrm>
                <a:off x="4026" y="2873"/>
                <a:ext cx="14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QE</a:t>
                </a:r>
              </a:p>
            </p:txBody>
          </p:sp>
          <p:sp>
            <p:nvSpPr>
              <p:cNvPr id="325669" name="Line 34"/>
              <p:cNvSpPr>
                <a:spLocks noChangeShapeType="1"/>
              </p:cNvSpPr>
              <p:nvPr/>
            </p:nvSpPr>
            <p:spPr bwMode="auto">
              <a:xfrm>
                <a:off x="2772" y="2291"/>
                <a:ext cx="288" cy="432"/>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70" name="Line 35"/>
              <p:cNvSpPr>
                <a:spLocks noChangeShapeType="1"/>
              </p:cNvSpPr>
              <p:nvPr/>
            </p:nvSpPr>
            <p:spPr bwMode="auto">
              <a:xfrm>
                <a:off x="3112" y="2291"/>
                <a:ext cx="288" cy="432"/>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71" name="Line 36"/>
              <p:cNvSpPr>
                <a:spLocks noChangeShapeType="1"/>
              </p:cNvSpPr>
              <p:nvPr/>
            </p:nvSpPr>
            <p:spPr bwMode="auto">
              <a:xfrm flipH="1">
                <a:off x="4074" y="2295"/>
                <a:ext cx="189" cy="421"/>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72" name="Rectangle 37"/>
              <p:cNvSpPr>
                <a:spLocks noChangeArrowheads="1"/>
              </p:cNvSpPr>
              <p:nvPr/>
            </p:nvSpPr>
            <p:spPr bwMode="auto">
              <a:xfrm>
                <a:off x="3060" y="2726"/>
                <a:ext cx="336" cy="96"/>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325673" name="Rectangle 38"/>
              <p:cNvSpPr>
                <a:spLocks noChangeArrowheads="1"/>
              </p:cNvSpPr>
              <p:nvPr/>
            </p:nvSpPr>
            <p:spPr bwMode="auto">
              <a:xfrm>
                <a:off x="3740" y="2722"/>
                <a:ext cx="336" cy="96"/>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325674" name="Line 39"/>
              <p:cNvSpPr>
                <a:spLocks noChangeShapeType="1"/>
              </p:cNvSpPr>
              <p:nvPr/>
            </p:nvSpPr>
            <p:spPr bwMode="auto">
              <a:xfrm flipH="1">
                <a:off x="3744" y="2297"/>
                <a:ext cx="189" cy="421"/>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325639" name="TextBox 2"/>
          <p:cNvSpPr txBox="1">
            <a:spLocks noChangeArrowheads="1"/>
          </p:cNvSpPr>
          <p:nvPr/>
        </p:nvSpPr>
        <p:spPr bwMode="auto">
          <a:xfrm>
            <a:off x="333376" y="4957763"/>
            <a:ext cx="1766888" cy="120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b="0"/>
              <a:t>Reference based compression (ie CRAM) is similar but it stores actual variant beyond just position of alignment block</a:t>
            </a:r>
          </a:p>
        </p:txBody>
      </p:sp>
      <p:sp>
        <p:nvSpPr>
          <p:cNvPr id="325640" name="Rectangle 3"/>
          <p:cNvSpPr>
            <a:spLocks noChangeArrowheads="1"/>
          </p:cNvSpPr>
          <p:nvPr/>
        </p:nvSpPr>
        <p:spPr bwMode="auto">
          <a:xfrm>
            <a:off x="304802" y="1681170"/>
            <a:ext cx="2124075" cy="3046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p>
            <a:r>
              <a:rPr lang="en-US"/>
              <a:t>10X Compression Ex.</a:t>
            </a:r>
          </a:p>
          <a:p>
            <a:endParaRPr lang="en-US"/>
          </a:p>
          <a:p>
            <a:r>
              <a:rPr lang="en-US"/>
              <a:t>Raw ELAND</a:t>
            </a:r>
            <a:r>
              <a:rPr lang="en-US" b="0"/>
              <a:t> export file has uncompressed file size: ∼4 GB; total number of reads: ∼20 million; number of mapped reads: ∼12 million .  </a:t>
            </a:r>
          </a:p>
          <a:p>
            <a:endParaRPr lang="en-US"/>
          </a:p>
          <a:p>
            <a:r>
              <a:rPr lang="en-US"/>
              <a:t>MRF file</a:t>
            </a:r>
            <a:r>
              <a:rPr lang="en-US" b="0"/>
              <a:t> is significantly smaller (∼400 MB uncompressed, ∼130 MB compressed with gzip). </a:t>
            </a:r>
          </a:p>
          <a:p>
            <a:endParaRPr lang="en-US"/>
          </a:p>
          <a:p>
            <a:r>
              <a:rPr lang="en-US"/>
              <a:t>BAM file</a:t>
            </a:r>
            <a:r>
              <a:rPr lang="en-US" b="0"/>
              <a:t> </a:t>
            </a:r>
            <a:br>
              <a:rPr lang="en-US" b="0"/>
            </a:br>
            <a:r>
              <a:rPr lang="en-US" b="0"/>
              <a:t>has a size of ∼1.2 GB. </a:t>
            </a:r>
          </a:p>
          <a:p>
            <a:endParaRPr lang="en-US" b="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7553" name="Title 1"/>
          <p:cNvSpPr>
            <a:spLocks noGrp="1"/>
          </p:cNvSpPr>
          <p:nvPr>
            <p:ph type="title"/>
            <p:custDataLst>
              <p:tags r:id="rId3"/>
            </p:custDataLst>
          </p:nvPr>
        </p:nvSpPr>
        <p:spPr>
          <a:xfrm>
            <a:off x="4960769" y="0"/>
            <a:ext cx="3917950" cy="1862667"/>
          </a:xfrm>
        </p:spPr>
        <p:txBody>
          <a:bodyPr/>
          <a:lstStyle/>
          <a:p>
            <a:pPr>
              <a:defRPr/>
            </a:pPr>
            <a:r>
              <a:rPr lang="en-US" dirty="0">
                <a:solidFill>
                  <a:schemeClr val="tx1">
                    <a:lumMod val="50000"/>
                    <a:lumOff val="50000"/>
                  </a:schemeClr>
                </a:solidFill>
              </a:rPr>
              <a:t> </a:t>
            </a:r>
            <a:r>
              <a:rPr lang="en-US" dirty="0" smtClean="0">
                <a:solidFill>
                  <a:schemeClr val="tx1">
                    <a:lumMod val="50000"/>
                    <a:lumOff val="50000"/>
                  </a:schemeClr>
                </a:solidFill>
              </a:rPr>
              <a:t>Genomic Privacy: Intertwined Social &amp; Technical Issues</a:t>
            </a:r>
            <a:endParaRPr lang="en-US" sz="1800" dirty="0">
              <a:solidFill>
                <a:schemeClr val="tx1">
                  <a:lumMod val="50000"/>
                  <a:lumOff val="50000"/>
                </a:schemeClr>
              </a:solidFill>
            </a:endParaRPr>
          </a:p>
        </p:txBody>
      </p:sp>
      <p:sp>
        <p:nvSpPr>
          <p:cNvPr id="327683" name="Content Placeholder 2"/>
          <p:cNvSpPr>
            <a:spLocks noGrp="1"/>
          </p:cNvSpPr>
          <p:nvPr>
            <p:ph sz="half" idx="1"/>
            <p:custDataLst>
              <p:tags r:id="rId4"/>
            </p:custDataLst>
          </p:nvPr>
        </p:nvSpPr>
        <p:spPr>
          <a:xfrm>
            <a:off x="1" y="114300"/>
            <a:ext cx="4990552" cy="3767138"/>
          </a:xfrm>
        </p:spPr>
        <p:txBody>
          <a:bodyPr/>
          <a:lstStyle/>
          <a:p>
            <a:r>
              <a:rPr lang="en-US" sz="2400" dirty="0">
                <a:solidFill>
                  <a:schemeClr val="bg1"/>
                </a:solidFill>
                <a:latin typeface="Arial" charset="0"/>
                <a:ea typeface="ＭＳ Ｐゴシック" charset="0"/>
                <a:cs typeface="ＭＳ Ｐゴシック" charset="0"/>
              </a:rPr>
              <a:t>Setting the Stage: the Advent of Personal Genomics</a:t>
            </a:r>
          </a:p>
          <a:p>
            <a:r>
              <a:rPr lang="en-US" sz="2400" b="1" dirty="0">
                <a:solidFill>
                  <a:srgbClr val="FFFF00"/>
                </a:solidFill>
                <a:latin typeface="Arial" charset="0"/>
                <a:ea typeface="ＭＳ Ｐゴシック" charset="0"/>
                <a:cs typeface="ＭＳ Ｐゴシック" charset="0"/>
              </a:rPr>
              <a:t>The Conundrum of </a:t>
            </a:r>
            <a:r>
              <a:rPr lang="en-US" sz="2400" b="1" dirty="0" smtClean="0">
                <a:solidFill>
                  <a:srgbClr val="FFFF00"/>
                </a:solidFill>
                <a:latin typeface="Arial" charset="0"/>
                <a:ea typeface="ＭＳ Ｐゴシック" charset="0"/>
                <a:cs typeface="ＭＳ Ｐゴシック" charset="0"/>
              </a:rPr>
              <a:t/>
            </a:r>
            <a:br>
              <a:rPr lang="en-US" sz="2400" b="1" dirty="0" smtClean="0">
                <a:solidFill>
                  <a:srgbClr val="FFFF00"/>
                </a:solidFill>
                <a:latin typeface="Arial" charset="0"/>
                <a:ea typeface="ＭＳ Ｐゴシック" charset="0"/>
                <a:cs typeface="ＭＳ Ｐゴシック" charset="0"/>
              </a:rPr>
            </a:br>
            <a:r>
              <a:rPr lang="en-US" sz="2400" b="1" dirty="0" smtClean="0">
                <a:solidFill>
                  <a:srgbClr val="FFFF00"/>
                </a:solidFill>
                <a:latin typeface="Arial" charset="0"/>
                <a:ea typeface="ＭＳ Ｐゴシック" charset="0"/>
                <a:cs typeface="ＭＳ Ｐゴシック" charset="0"/>
              </a:rPr>
              <a:t>Genomic </a:t>
            </a:r>
            <a:r>
              <a:rPr lang="en-US" sz="2400" b="1" dirty="0">
                <a:solidFill>
                  <a:srgbClr val="FFFF00"/>
                </a:solidFill>
                <a:latin typeface="Arial" charset="0"/>
                <a:ea typeface="ＭＳ Ｐゴシック" charset="0"/>
                <a:cs typeface="ＭＳ Ｐゴシック" charset="0"/>
              </a:rPr>
              <a:t>Privacy</a:t>
            </a:r>
          </a:p>
          <a:p>
            <a:pPr lvl="1"/>
            <a:r>
              <a:rPr lang="en-US" sz="2200" dirty="0">
                <a:solidFill>
                  <a:schemeClr val="bg1"/>
                </a:solidFill>
                <a:latin typeface="Arial" charset="0"/>
                <a:ea typeface="ＭＳ Ｐゴシック" charset="0"/>
                <a:cs typeface="ＭＳ Ｐゴシック" charset="0"/>
              </a:rPr>
              <a:t>Fundamental, inherited info </a:t>
            </a:r>
            <a:r>
              <a:rPr lang="en-US" sz="2200" dirty="0" smtClean="0">
                <a:solidFill>
                  <a:schemeClr val="bg1"/>
                </a:solidFill>
                <a:latin typeface="Arial" charset="0"/>
                <a:ea typeface="ＭＳ Ｐゴシック" charset="0"/>
                <a:cs typeface="ＭＳ Ｐゴシック" charset="0"/>
              </a:rPr>
              <a:t>that’s very private </a:t>
            </a:r>
            <a:r>
              <a:rPr lang="en-US" sz="2200" dirty="0" err="1" smtClean="0">
                <a:solidFill>
                  <a:schemeClr val="bg1"/>
                </a:solidFill>
                <a:latin typeface="Arial" charset="0"/>
                <a:ea typeface="ＭＳ Ｐゴシック" charset="0"/>
                <a:cs typeface="ＭＳ Ｐゴシック" charset="0"/>
              </a:rPr>
              <a:t>vs</a:t>
            </a:r>
            <a:r>
              <a:rPr lang="en-US" sz="2200" dirty="0" smtClean="0">
                <a:solidFill>
                  <a:schemeClr val="bg1"/>
                </a:solidFill>
                <a:latin typeface="Arial" charset="0"/>
                <a:ea typeface="ＭＳ Ｐゴシック" charset="0"/>
                <a:cs typeface="ＭＳ Ｐゴシック" charset="0"/>
              </a:rPr>
              <a:t> </a:t>
            </a:r>
            <a:r>
              <a:rPr lang="en-US" sz="2200" dirty="0">
                <a:solidFill>
                  <a:schemeClr val="bg1"/>
                </a:solidFill>
                <a:latin typeface="Arial" charset="0"/>
                <a:ea typeface="ＭＳ Ｐゴシック" charset="0"/>
                <a:cs typeface="ＭＳ Ｐゴシック" charset="0"/>
              </a:rPr>
              <a:t>need for </a:t>
            </a:r>
            <a:r>
              <a:rPr lang="en-US" sz="2200" dirty="0" smtClean="0">
                <a:solidFill>
                  <a:schemeClr val="bg1"/>
                </a:solidFill>
                <a:latin typeface="Arial" charset="0"/>
                <a:ea typeface="ＭＳ Ｐゴシック" charset="0"/>
                <a:cs typeface="ＭＳ Ｐゴシック" charset="0"/>
              </a:rPr>
              <a:t>the need for large-scale data</a:t>
            </a:r>
            <a:r>
              <a:rPr lang="en-US" sz="2200" dirty="0">
                <a:solidFill>
                  <a:schemeClr val="bg1"/>
                </a:solidFill>
                <a:latin typeface="Arial" charset="0"/>
                <a:ea typeface="ＭＳ Ｐゴシック" charset="0"/>
                <a:cs typeface="ＭＳ Ｐゴシック" charset="0"/>
              </a:rPr>
              <a:t>-sharing to enable </a:t>
            </a:r>
            <a:r>
              <a:rPr lang="en-US" sz="2200" dirty="0" smtClean="0">
                <a:solidFill>
                  <a:schemeClr val="bg1"/>
                </a:solidFill>
                <a:latin typeface="Arial" charset="0"/>
                <a:ea typeface="ＭＳ Ｐゴシック" charset="0"/>
                <a:cs typeface="ＭＳ Ｐゴシック" charset="0"/>
              </a:rPr>
              <a:t>medical research</a:t>
            </a:r>
            <a:endParaRPr lang="en-US" sz="2200" dirty="0">
              <a:solidFill>
                <a:schemeClr val="bg1"/>
              </a:solidFill>
              <a:latin typeface="Arial" charset="0"/>
              <a:ea typeface="ＭＳ Ｐゴシック" charset="0"/>
              <a:cs typeface="ＭＳ Ｐゴシック" charset="0"/>
            </a:endParaRPr>
          </a:p>
          <a:p>
            <a:r>
              <a:rPr lang="en-US" sz="2400" dirty="0">
                <a:solidFill>
                  <a:schemeClr val="bg1"/>
                </a:solidFill>
                <a:latin typeface="Arial" charset="0"/>
                <a:ea typeface="ＭＳ Ｐゴシック" charset="0"/>
                <a:cs typeface="ＭＳ Ｐゴシック" charset="0"/>
              </a:rPr>
              <a:t>Current Social &amp; Tech Approaches</a:t>
            </a:r>
          </a:p>
          <a:p>
            <a:pPr lvl="1"/>
            <a:r>
              <a:rPr lang="en-US" sz="2200" dirty="0">
                <a:solidFill>
                  <a:schemeClr val="bg1"/>
                </a:solidFill>
                <a:latin typeface="Arial" charset="0"/>
                <a:ea typeface="ＭＳ Ｐゴシック" charset="0"/>
                <a:cs typeface="ＭＳ Ｐゴシック" charset="0"/>
              </a:rPr>
              <a:t>GINA, Consents &amp; </a:t>
            </a:r>
            <a:br>
              <a:rPr lang="en-US" sz="2200" dirty="0">
                <a:solidFill>
                  <a:schemeClr val="bg1"/>
                </a:solidFill>
                <a:latin typeface="Arial" charset="0"/>
                <a:ea typeface="ＭＳ Ｐゴシック" charset="0"/>
                <a:cs typeface="ＭＳ Ｐゴシック" charset="0"/>
              </a:rPr>
            </a:br>
            <a:r>
              <a:rPr lang="en-US" sz="2200" b="1" dirty="0">
                <a:solidFill>
                  <a:srgbClr val="FFFF00"/>
                </a:solidFill>
                <a:latin typeface="Arial" charset="0"/>
                <a:ea typeface="ＭＳ Ｐゴシック" charset="0"/>
                <a:cs typeface="ＭＳ Ｐゴシック" charset="0"/>
              </a:rPr>
              <a:t>"Secure" use of </a:t>
            </a:r>
            <a:r>
              <a:rPr lang="en-US" sz="2200" b="1" dirty="0" err="1">
                <a:solidFill>
                  <a:srgbClr val="FFFF00"/>
                </a:solidFill>
                <a:latin typeface="Arial" charset="0"/>
                <a:ea typeface="ＭＳ Ｐゴシック" charset="0"/>
                <a:cs typeface="ＭＳ Ｐゴシック" charset="0"/>
              </a:rPr>
              <a:t>dbGAP</a:t>
            </a:r>
            <a:endParaRPr lang="en-US" sz="2200" b="1" dirty="0">
              <a:solidFill>
                <a:srgbClr val="FFFF00"/>
              </a:solidFill>
              <a:latin typeface="Arial" charset="0"/>
              <a:ea typeface="ＭＳ Ｐゴシック" charset="0"/>
              <a:cs typeface="ＭＳ Ｐゴシック" charset="0"/>
            </a:endParaRPr>
          </a:p>
          <a:p>
            <a:pPr lvl="1"/>
            <a:r>
              <a:rPr lang="en-US" sz="2200" dirty="0">
                <a:solidFill>
                  <a:schemeClr val="bg1"/>
                </a:solidFill>
                <a:latin typeface="Arial" charset="0"/>
                <a:ea typeface="ＭＳ Ｐゴシック" charset="0"/>
                <a:cs typeface="ＭＳ Ｐゴシック" charset="0"/>
              </a:rPr>
              <a:t>Ways the solutions have been </a:t>
            </a:r>
            <a:r>
              <a:rPr lang="en-US" sz="2200" dirty="0" smtClean="0">
                <a:solidFill>
                  <a:schemeClr val="bg1"/>
                </a:solidFill>
                <a:latin typeface="Arial" charset="0"/>
                <a:ea typeface="ＭＳ Ｐゴシック" charset="0"/>
                <a:cs typeface="ＭＳ Ｐゴシック" charset="0"/>
              </a:rPr>
              <a:t>partially </a:t>
            </a:r>
            <a:r>
              <a:rPr lang="en-US" sz="2200" b="1" dirty="0" smtClean="0">
                <a:solidFill>
                  <a:srgbClr val="FFFF00"/>
                </a:solidFill>
                <a:latin typeface="Arial" charset="0"/>
                <a:ea typeface="ＭＳ Ｐゴシック" charset="0"/>
                <a:cs typeface="ＭＳ Ｐゴシック" charset="0"/>
              </a:rPr>
              <a:t>"</a:t>
            </a:r>
            <a:r>
              <a:rPr lang="en-US" sz="2200" b="1" dirty="0">
                <a:solidFill>
                  <a:srgbClr val="FFFF00"/>
                </a:solidFill>
                <a:latin typeface="Arial" charset="0"/>
                <a:ea typeface="ＭＳ Ｐゴシック" charset="0"/>
                <a:cs typeface="ＭＳ Ｐゴシック" charset="0"/>
              </a:rPr>
              <a:t>hacked"</a:t>
            </a:r>
          </a:p>
          <a:p>
            <a:pPr lvl="1"/>
            <a:r>
              <a:rPr lang="en-US" sz="2200" b="1" dirty="0" err="1">
                <a:solidFill>
                  <a:srgbClr val="FFFF00"/>
                </a:solidFill>
                <a:latin typeface="Arial" charset="0"/>
                <a:ea typeface="ＭＳ Ｐゴシック" charset="0"/>
                <a:cs typeface="ＭＳ Ｐゴシック" charset="0"/>
              </a:rPr>
              <a:t>Strawman</a:t>
            </a:r>
            <a:r>
              <a:rPr lang="en-US" sz="2200" b="1" dirty="0">
                <a:solidFill>
                  <a:srgbClr val="FFFF00"/>
                </a:solidFill>
                <a:latin typeface="Arial" charset="0"/>
                <a:ea typeface="ＭＳ Ｐゴシック" charset="0"/>
                <a:cs typeface="ＭＳ Ｐゴシック" charset="0"/>
              </a:rPr>
              <a:t> </a:t>
            </a:r>
            <a:br>
              <a:rPr lang="en-US" sz="2200" b="1" dirty="0">
                <a:solidFill>
                  <a:srgbClr val="FFFF00"/>
                </a:solidFill>
                <a:latin typeface="Arial" charset="0"/>
                <a:ea typeface="ＭＳ Ｐゴシック" charset="0"/>
                <a:cs typeface="ＭＳ Ｐゴシック" charset="0"/>
              </a:rPr>
            </a:br>
            <a:r>
              <a:rPr lang="en-US" sz="2200" b="1" dirty="0">
                <a:solidFill>
                  <a:srgbClr val="FFFF00"/>
                </a:solidFill>
                <a:latin typeface="Arial" charset="0"/>
                <a:ea typeface="ＭＳ Ｐゴシック" charset="0"/>
                <a:cs typeface="ＭＳ Ｐゴシック" charset="0"/>
              </a:rPr>
              <a:t>Hybrid </a:t>
            </a:r>
            <a:r>
              <a:rPr lang="en-US" sz="2200" b="1" dirty="0" err="1">
                <a:solidFill>
                  <a:srgbClr val="FFFF00"/>
                </a:solidFill>
                <a:latin typeface="Arial" charset="0"/>
                <a:ea typeface="ＭＳ Ｐゴシック" charset="0"/>
                <a:cs typeface="ＭＳ Ｐゴシック" charset="0"/>
              </a:rPr>
              <a:t>Soc</a:t>
            </a:r>
            <a:r>
              <a:rPr lang="en-US" sz="2200" b="1" dirty="0">
                <a:solidFill>
                  <a:srgbClr val="FFFF00"/>
                </a:solidFill>
                <a:latin typeface="Arial" charset="0"/>
                <a:ea typeface="ＭＳ Ｐゴシック" charset="0"/>
                <a:cs typeface="ＭＳ Ｐゴシック" charset="0"/>
              </a:rPr>
              <a:t>-Tech </a:t>
            </a:r>
            <a:r>
              <a:rPr lang="en-US" sz="2200" b="1" dirty="0" smtClean="0">
                <a:solidFill>
                  <a:srgbClr val="FFFF00"/>
                </a:solidFill>
                <a:latin typeface="Arial" charset="0"/>
                <a:ea typeface="ＭＳ Ｐゴシック" charset="0"/>
                <a:cs typeface="ＭＳ Ｐゴシック" charset="0"/>
              </a:rPr>
              <a:t>Approach </a:t>
            </a:r>
            <a:r>
              <a:rPr lang="en-US" sz="2200" dirty="0">
                <a:solidFill>
                  <a:schemeClr val="bg1"/>
                </a:solidFill>
                <a:latin typeface="Arial" charset="0"/>
                <a:ea typeface="ＭＳ Ｐゴシック" charset="0"/>
                <a:cs typeface="ＭＳ Ｐゴシック" charset="0"/>
              </a:rPr>
              <a:t>(Lic</a:t>
            </a:r>
            <a:r>
              <a:rPr lang="en-US" sz="2200" dirty="0" smtClean="0">
                <a:solidFill>
                  <a:schemeClr val="bg1"/>
                </a:solidFill>
                <a:latin typeface="Arial" charset="0"/>
                <a:ea typeface="ＭＳ Ｐゴシック" charset="0"/>
                <a:cs typeface="ＭＳ Ｐゴシック" charset="0"/>
              </a:rPr>
              <a:t>ensure + Cloud Enclaves)</a:t>
            </a:r>
            <a:endParaRPr lang="en-US" sz="2200" dirty="0">
              <a:solidFill>
                <a:schemeClr val="bg1"/>
              </a:solidFill>
              <a:latin typeface="Arial" charset="0"/>
              <a:ea typeface="ＭＳ Ｐゴシック" charset="0"/>
              <a:cs typeface="ＭＳ Ｐゴシック" charset="0"/>
            </a:endParaRPr>
          </a:p>
          <a:p>
            <a:pPr lvl="1"/>
            <a:endParaRPr lang="en-US" sz="2200" dirty="0">
              <a:solidFill>
                <a:schemeClr val="bg1"/>
              </a:solidFill>
              <a:latin typeface="Arial" charset="0"/>
              <a:ea typeface="ＭＳ Ｐゴシック" charset="0"/>
              <a:cs typeface="ＭＳ Ｐゴシック" charset="0"/>
            </a:endParaRPr>
          </a:p>
        </p:txBody>
      </p:sp>
      <p:sp>
        <p:nvSpPr>
          <p:cNvPr id="327684" name="Content Placeholder 3"/>
          <p:cNvSpPr>
            <a:spLocks noGrp="1"/>
          </p:cNvSpPr>
          <p:nvPr>
            <p:ph sz="half" idx="2"/>
            <p:custDataLst>
              <p:tags r:id="rId5"/>
            </p:custDataLst>
          </p:nvPr>
        </p:nvSpPr>
        <p:spPr>
          <a:xfrm>
            <a:off x="5091252" y="1905000"/>
            <a:ext cx="3656984" cy="4684713"/>
          </a:xfrm>
        </p:spPr>
        <p:txBody>
          <a:bodyPr/>
          <a:lstStyle/>
          <a:p>
            <a:r>
              <a:rPr lang="en-US" sz="2400" b="1" dirty="0">
                <a:solidFill>
                  <a:srgbClr val="FFFF00"/>
                </a:solidFill>
                <a:latin typeface="Arial" charset="0"/>
                <a:ea typeface="ＭＳ Ｐゴシック" charset="0"/>
                <a:cs typeface="ＭＳ Ｐゴシック" charset="0"/>
              </a:rPr>
              <a:t>RNA-</a:t>
            </a:r>
            <a:r>
              <a:rPr lang="en-US" sz="2400" b="1" dirty="0" err="1">
                <a:solidFill>
                  <a:srgbClr val="FFFF00"/>
                </a:solidFill>
                <a:latin typeface="Arial" charset="0"/>
                <a:ea typeface="ＭＳ Ｐゴシック" charset="0"/>
                <a:cs typeface="ＭＳ Ｐゴシック" charset="0"/>
              </a:rPr>
              <a:t>seq</a:t>
            </a:r>
            <a:r>
              <a:rPr lang="en-US" sz="2400" dirty="0">
                <a:solidFill>
                  <a:schemeClr val="bg1"/>
                </a:solidFill>
                <a:latin typeface="Arial" charset="0"/>
                <a:ea typeface="ＭＳ Ｐゴシック" charset="0"/>
                <a:cs typeface="ＭＳ Ｐゴシック" charset="0"/>
              </a:rPr>
              <a:t> – practical problem of effectively sharing much of the info</a:t>
            </a:r>
          </a:p>
          <a:p>
            <a:pPr lvl="1"/>
            <a:r>
              <a:rPr lang="en-US" sz="2200" dirty="0" smtClean="0">
                <a:solidFill>
                  <a:schemeClr val="bg1"/>
                </a:solidFill>
                <a:latin typeface="Arial" charset="0"/>
                <a:ea typeface="ＭＳ Ｐゴシック" charset="0"/>
                <a:cs typeface="ＭＳ Ｐゴシック" charset="0"/>
              </a:rPr>
              <a:t>Removing SNVs in reads using </a:t>
            </a:r>
            <a:r>
              <a:rPr lang="en-US" sz="2200" b="1" dirty="0">
                <a:solidFill>
                  <a:srgbClr val="FFFF00"/>
                </a:solidFill>
                <a:latin typeface="Arial" charset="0"/>
                <a:ea typeface="ＭＳ Ｐゴシック" charset="0"/>
                <a:cs typeface="ＭＳ Ｐゴシック" charset="0"/>
              </a:rPr>
              <a:t>MRF</a:t>
            </a:r>
          </a:p>
          <a:p>
            <a:pPr lvl="1"/>
            <a:r>
              <a:rPr lang="en-US" sz="2200" dirty="0" smtClean="0">
                <a:solidFill>
                  <a:schemeClr val="bg1"/>
                </a:solidFill>
                <a:latin typeface="Arial" charset="0"/>
                <a:ea typeface="ＭＳ Ｐゴシック" charset="0"/>
                <a:cs typeface="ＭＳ Ｐゴシック" charset="0"/>
              </a:rPr>
              <a:t>Removing </a:t>
            </a:r>
            <a:r>
              <a:rPr lang="en-US" sz="2200" dirty="0">
                <a:solidFill>
                  <a:schemeClr val="bg1"/>
                </a:solidFill>
                <a:latin typeface="Arial" charset="0"/>
                <a:ea typeface="ＭＳ Ｐゴシック" charset="0"/>
                <a:cs typeface="ＭＳ Ｐゴシック" charset="0"/>
              </a:rPr>
              <a:t>v</a:t>
            </a:r>
            <a:r>
              <a:rPr lang="en-US" sz="2200" dirty="0" smtClean="0">
                <a:solidFill>
                  <a:schemeClr val="bg1"/>
                </a:solidFill>
                <a:latin typeface="Arial" charset="0"/>
                <a:ea typeface="ＭＳ Ｐゴシック" charset="0"/>
                <a:cs typeface="ＭＳ Ｐゴシック" charset="0"/>
              </a:rPr>
              <a:t>ariant info from quantifications + </a:t>
            </a:r>
            <a:r>
              <a:rPr lang="en-US" sz="2200" b="1" dirty="0" err="1">
                <a:solidFill>
                  <a:srgbClr val="FFFF00"/>
                </a:solidFill>
                <a:latin typeface="Arial" charset="0"/>
                <a:ea typeface="ＭＳ Ｐゴシック" charset="0"/>
                <a:cs typeface="ＭＳ Ｐゴシック" charset="0"/>
              </a:rPr>
              <a:t>eQTLs</a:t>
            </a:r>
            <a:endParaRPr lang="en-US" sz="2200" b="1" dirty="0">
              <a:solidFill>
                <a:srgbClr val="FFFF00"/>
              </a:solidFill>
              <a:latin typeface="Arial" charset="0"/>
              <a:ea typeface="ＭＳ Ｐゴシック" charset="0"/>
              <a:cs typeface="ＭＳ Ｐゴシック" charset="0"/>
            </a:endParaRPr>
          </a:p>
          <a:p>
            <a:pPr lvl="1"/>
            <a:r>
              <a:rPr lang="en-US" sz="2200" dirty="0" smtClean="0">
                <a:solidFill>
                  <a:schemeClr val="bg1"/>
                </a:solidFill>
                <a:latin typeface="Arial" charset="0"/>
                <a:ea typeface="ＭＳ Ｐゴシック" charset="0"/>
                <a:cs typeface="ＭＳ Ｐゴシック" charset="0"/>
              </a:rPr>
              <a:t>Further complications: SVs </a:t>
            </a:r>
            <a:r>
              <a:rPr lang="en-US" sz="2200" dirty="0">
                <a:solidFill>
                  <a:schemeClr val="bg1"/>
                </a:solidFill>
                <a:latin typeface="Arial" charset="0"/>
                <a:ea typeface="ＭＳ Ｐゴシック" charset="0"/>
                <a:cs typeface="ＭＳ Ｐゴシック" charset="0"/>
              </a:rPr>
              <a:t>in pervasive transcription?</a:t>
            </a:r>
          </a:p>
          <a:p>
            <a:pPr lvl="2"/>
            <a:endParaRPr lang="en-US" sz="2200" dirty="0">
              <a:solidFill>
                <a:schemeClr val="bg1"/>
              </a:solidFill>
              <a:latin typeface="Arial" charset="0"/>
              <a:ea typeface="ＭＳ Ｐゴシック" charset="0"/>
              <a:cs typeface="ＭＳ Ｐゴシック" charset="0"/>
            </a:endParaRPr>
          </a:p>
          <a:p>
            <a:pPr lvl="1"/>
            <a:endParaRPr lang="en-US" sz="2200" dirty="0">
              <a:solidFill>
                <a:schemeClr val="bg1"/>
              </a:solidFill>
              <a:latin typeface="Arial" charset="0"/>
              <a:ea typeface="ＭＳ Ｐゴシック" charset="0"/>
              <a:cs typeface="ＭＳ Ｐゴシック" charset="0"/>
            </a:endParaRPr>
          </a:p>
        </p:txBody>
      </p:sp>
    </p:spTree>
    <p:custDataLst>
      <p:tags r:id="rId2"/>
    </p:custDataLst>
    <p:extLst>
      <p:ext uri="{BB962C8B-B14F-4D97-AF65-F5344CB8AC3E}">
        <p14:creationId xmlns:p14="http://schemas.microsoft.com/office/powerpoint/2010/main" val="3468564860"/>
      </p:ext>
    </p:extLst>
  </p:cSld>
  <p:clrMapOvr>
    <a:overrideClrMapping bg1="lt1" tx1="dk1" bg2="lt2" tx2="dk2" accent1="accent1" accent2="accent2" accent3="accent3" accent4="accent4" accent5="accent5" accent6="accent6" hlink="hlink" folHlink="folHlink"/>
  </p:clrMapOvr>
  <p:transition xmlns:p14="http://schemas.microsoft.com/office/powerpoint/2010/main" advTm="110555"/>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7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8" y="1309696"/>
            <a:ext cx="5286375"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2870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28707" name="Title 1"/>
          <p:cNvSpPr txBox="1">
            <a:spLocks/>
          </p:cNvSpPr>
          <p:nvPr/>
        </p:nvSpPr>
        <p:spPr bwMode="auto">
          <a:xfrm>
            <a:off x="457200" y="238125"/>
            <a:ext cx="82296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2006" tIns="46004" rIns="92006" bIns="46004" anchor="ctr"/>
          <a:lstStyle>
            <a:lvl1pPr defTabSz="908050" eaLnBrk="0" hangingPunct="0">
              <a:defRPr sz="1200" b="1">
                <a:solidFill>
                  <a:schemeClr val="tx1"/>
                </a:solidFill>
                <a:latin typeface="Arial" charset="0"/>
                <a:ea typeface="ＭＳ Ｐゴシック" charset="0"/>
                <a:cs typeface="ＭＳ Ｐゴシック" charset="0"/>
              </a:defRPr>
            </a:lvl1pPr>
            <a:lvl2pPr marL="742950" indent="-285750" defTabSz="908050" eaLnBrk="0" hangingPunct="0">
              <a:defRPr sz="1200" b="1">
                <a:solidFill>
                  <a:schemeClr val="tx1"/>
                </a:solidFill>
                <a:latin typeface="Arial" charset="0"/>
                <a:ea typeface="ＭＳ Ｐゴシック" charset="0"/>
              </a:defRPr>
            </a:lvl2pPr>
            <a:lvl3pPr marL="1143000" indent="-228600" defTabSz="908050" eaLnBrk="0" hangingPunct="0">
              <a:defRPr sz="1200" b="1">
                <a:solidFill>
                  <a:schemeClr val="tx1"/>
                </a:solidFill>
                <a:latin typeface="Arial" charset="0"/>
                <a:ea typeface="ＭＳ Ｐゴシック" charset="0"/>
              </a:defRPr>
            </a:lvl3pPr>
            <a:lvl4pPr marL="1600200" indent="-228600" defTabSz="908050" eaLnBrk="0" hangingPunct="0">
              <a:defRPr sz="1200" b="1">
                <a:solidFill>
                  <a:schemeClr val="tx1"/>
                </a:solidFill>
                <a:latin typeface="Arial" charset="0"/>
                <a:ea typeface="ＭＳ Ｐゴシック" charset="0"/>
              </a:defRPr>
            </a:lvl4pPr>
            <a:lvl5pPr marL="2057400" indent="-228600" defTabSz="908050" eaLnBrk="0" hangingPunct="0">
              <a:defRPr sz="1200" b="1">
                <a:solidFill>
                  <a:schemeClr val="tx1"/>
                </a:solidFill>
                <a:latin typeface="Arial" charset="0"/>
                <a:ea typeface="ＭＳ Ｐゴシック" charset="0"/>
              </a:defRPr>
            </a:lvl5pPr>
            <a:lvl6pPr marL="2514600" indent="-228600" defTabSz="9080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080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080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08050" eaLnBrk="0" fontAlgn="base" hangingPunct="0">
              <a:spcBef>
                <a:spcPct val="0"/>
              </a:spcBef>
              <a:spcAft>
                <a:spcPct val="0"/>
              </a:spcAft>
              <a:defRPr sz="1200" b="1">
                <a:solidFill>
                  <a:schemeClr val="tx1"/>
                </a:solidFill>
                <a:latin typeface="Arial" charset="0"/>
                <a:ea typeface="ＭＳ Ｐゴシック" charset="0"/>
              </a:defRPr>
            </a:lvl9pPr>
          </a:lstStyle>
          <a:p>
            <a:pPr algn="ctr"/>
            <a:r>
              <a:rPr lang="en-US" sz="3200">
                <a:solidFill>
                  <a:srgbClr val="22228B"/>
                </a:solidFill>
              </a:rPr>
              <a:t>eQTL Mapping Using RNA-Seq Data</a:t>
            </a:r>
          </a:p>
        </p:txBody>
      </p:sp>
      <p:sp>
        <p:nvSpPr>
          <p:cNvPr id="328708" name="TextBox 10"/>
          <p:cNvSpPr txBox="1">
            <a:spLocks noChangeArrowheads="1"/>
          </p:cNvSpPr>
          <p:nvPr/>
        </p:nvSpPr>
        <p:spPr bwMode="auto">
          <a:xfrm>
            <a:off x="690771" y="6365882"/>
            <a:ext cx="1579157" cy="24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algn="ctr" eaLnBrk="1" hangingPunct="1"/>
            <a:r>
              <a:rPr lang="en-US" sz="1000">
                <a:solidFill>
                  <a:srgbClr val="7F7F7F"/>
                </a:solidFill>
              </a:rPr>
              <a:t>[</a:t>
            </a:r>
            <a:r>
              <a:rPr lang="en-US" sz="1000" i="1">
                <a:solidFill>
                  <a:srgbClr val="7F7F7F"/>
                </a:solidFill>
              </a:rPr>
              <a:t>Biometrics 68(1) 1–11</a:t>
            </a:r>
            <a:r>
              <a:rPr lang="en-US" sz="1000">
                <a:solidFill>
                  <a:srgbClr val="7F7F7F"/>
                </a:solidFill>
              </a:rPr>
              <a:t>]</a:t>
            </a:r>
          </a:p>
        </p:txBody>
      </p:sp>
      <p:sp>
        <p:nvSpPr>
          <p:cNvPr id="328709" name="Text Placeholder 10"/>
          <p:cNvSpPr>
            <a:spLocks noGrp="1"/>
          </p:cNvSpPr>
          <p:nvPr>
            <p:ph sz="half" idx="1"/>
          </p:nvPr>
        </p:nvSpPr>
        <p:spPr>
          <a:xfrm>
            <a:off x="5710239" y="1319216"/>
            <a:ext cx="3289300" cy="4638675"/>
          </a:xfrm>
        </p:spPr>
        <p:txBody>
          <a:bodyPr/>
          <a:lstStyle/>
          <a:p>
            <a:pPr eaLnBrk="1" hangingPunct="1"/>
            <a:r>
              <a:rPr lang="en-US" sz="1800">
                <a:latin typeface="Arial" charset="0"/>
                <a:ea typeface="ＭＳ Ｐゴシック" charset="0"/>
                <a:cs typeface="ＭＳ Ｐゴシック" charset="0"/>
              </a:rPr>
              <a:t>eQTLs are genomic loci that contribute to variation in mRNA expression levels</a:t>
            </a:r>
          </a:p>
          <a:p>
            <a:pPr eaLnBrk="1" hangingPunct="1"/>
            <a:endParaRPr lang="en-US" sz="1800">
              <a:latin typeface="Arial" charset="0"/>
              <a:ea typeface="ＭＳ Ｐゴシック" charset="0"/>
              <a:cs typeface="ＭＳ Ｐゴシック" charset="0"/>
            </a:endParaRPr>
          </a:p>
          <a:p>
            <a:pPr eaLnBrk="1" hangingPunct="1"/>
            <a:r>
              <a:rPr lang="en-US" sz="1800">
                <a:latin typeface="Arial" charset="0"/>
                <a:ea typeface="ＭＳ Ｐゴシック" charset="0"/>
                <a:cs typeface="ＭＳ Ｐゴシック" charset="0"/>
              </a:rPr>
              <a:t>eQTLs provide insights on transcription regulation, and the molecular basis of phenotypic outcomes</a:t>
            </a:r>
          </a:p>
          <a:p>
            <a:pPr eaLnBrk="1" hangingPunct="1"/>
            <a:endParaRPr lang="en-US" sz="1800">
              <a:latin typeface="Arial" charset="0"/>
              <a:ea typeface="ＭＳ Ｐゴシック" charset="0"/>
              <a:cs typeface="ＭＳ Ｐゴシック" charset="0"/>
            </a:endParaRPr>
          </a:p>
          <a:p>
            <a:pPr eaLnBrk="1" hangingPunct="1"/>
            <a:r>
              <a:rPr lang="en-US" sz="1800">
                <a:latin typeface="Arial" charset="0"/>
                <a:ea typeface="ＭＳ Ｐゴシック" charset="0"/>
                <a:cs typeface="ＭＳ Ｐゴシック" charset="0"/>
              </a:rPr>
              <a:t>eQTL mapping can be done with RNA-Seq data</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824719" y="2954706"/>
            <a:ext cx="5344886" cy="994172"/>
          </a:xfrm>
        </p:spPr>
        <p:txBody>
          <a:bodyPr/>
          <a:lstStyle/>
          <a:p>
            <a:r>
              <a:rPr lang="en-US" dirty="0" smtClean="0"/>
              <a:t>Linking Attack Scenario</a:t>
            </a:r>
            <a:endParaRPr lang="en-US" dirty="0"/>
          </a:p>
        </p:txBody>
      </p:sp>
      <p:pic>
        <p:nvPicPr>
          <p:cNvPr id="228" name="Content Placeholder 22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13315" y="127257"/>
            <a:ext cx="4538526" cy="8705776"/>
          </a:xfrm>
        </p:spPr>
      </p:pic>
      <p:sp>
        <p:nvSpPr>
          <p:cNvPr id="229" name="Slide Number Placeholder 228"/>
          <p:cNvSpPr>
            <a:spLocks noGrp="1"/>
          </p:cNvSpPr>
          <p:nvPr>
            <p:ph type="sldNum" sz="quarter" idx="4294967295"/>
          </p:nvPr>
        </p:nvSpPr>
        <p:spPr>
          <a:xfrm>
            <a:off x="6457950" y="6356359"/>
            <a:ext cx="2057400" cy="365125"/>
          </a:xfrm>
          <a:prstGeom prst="rect">
            <a:avLst/>
          </a:prstGeom>
        </p:spPr>
        <p:txBody>
          <a:bodyPr/>
          <a:lstStyle/>
          <a:p>
            <a:fld id="{1E55FECB-13F1-4529-914E-4E64DD0A29E7}" type="slidenum">
              <a:rPr lang="en-US" smtClean="0"/>
              <a:t>25</a:t>
            </a:fld>
            <a:endParaRPr lang="en-US"/>
          </a:p>
        </p:txBody>
      </p:sp>
      <p:sp>
        <p:nvSpPr>
          <p:cNvPr id="5" name="Rectangle 4"/>
          <p:cNvSpPr/>
          <p:nvPr/>
        </p:nvSpPr>
        <p:spPr>
          <a:xfrm>
            <a:off x="382991" y="6450060"/>
            <a:ext cx="2595783" cy="276999"/>
          </a:xfrm>
          <a:prstGeom prst="rect">
            <a:avLst/>
          </a:prstGeom>
        </p:spPr>
        <p:txBody>
          <a:bodyPr wrap="none">
            <a:spAutoFit/>
          </a:bodyPr>
          <a:lstStyle/>
          <a:p>
            <a:pPr defTabSz="912813"/>
            <a:r>
              <a:rPr lang="en-US" dirty="0" smtClean="0">
                <a:solidFill>
                  <a:srgbClr val="A6A6A6"/>
                </a:solidFill>
              </a:rPr>
              <a:t>[AH et al. Nat. Meth. (in revision)</a:t>
            </a:r>
            <a:r>
              <a:rPr lang="en-US" altLang="ja-JP" dirty="0" smtClean="0">
                <a:solidFill>
                  <a:srgbClr val="A6A6A6"/>
                </a:solidFill>
              </a:rPr>
              <a:t>]</a:t>
            </a:r>
            <a:endParaRPr lang="en-US" dirty="0">
              <a:solidFill>
                <a:srgbClr val="A6A6A6"/>
              </a:solidFill>
            </a:endParaRPr>
          </a:p>
        </p:txBody>
      </p:sp>
    </p:spTree>
    <p:extLst>
      <p:ext uri="{BB962C8B-B14F-4D97-AF65-F5344CB8AC3E}">
        <p14:creationId xmlns:p14="http://schemas.microsoft.com/office/powerpoint/2010/main" val="13949026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824719" y="2954706"/>
            <a:ext cx="5344886" cy="994172"/>
          </a:xfrm>
        </p:spPr>
        <p:txBody>
          <a:bodyPr/>
          <a:lstStyle/>
          <a:p>
            <a:r>
              <a:rPr lang="en-US" dirty="0" smtClean="0"/>
              <a:t>Linking Attack Scenario</a:t>
            </a:r>
            <a:endParaRPr lang="en-US" dirty="0"/>
          </a:p>
        </p:txBody>
      </p:sp>
      <p:pic>
        <p:nvPicPr>
          <p:cNvPr id="228" name="Content Placeholder 22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13315" y="-1832178"/>
            <a:ext cx="4538526" cy="8705776"/>
          </a:xfrm>
        </p:spPr>
      </p:pic>
      <p:sp>
        <p:nvSpPr>
          <p:cNvPr id="3" name="Slide Number Placeholder 2"/>
          <p:cNvSpPr>
            <a:spLocks noGrp="1"/>
          </p:cNvSpPr>
          <p:nvPr>
            <p:ph type="sldNum" sz="quarter" idx="4294967295"/>
          </p:nvPr>
        </p:nvSpPr>
        <p:spPr>
          <a:xfrm>
            <a:off x="6457950" y="6356359"/>
            <a:ext cx="2057400" cy="365125"/>
          </a:xfrm>
          <a:prstGeom prst="rect">
            <a:avLst/>
          </a:prstGeom>
        </p:spPr>
        <p:txBody>
          <a:bodyPr/>
          <a:lstStyle/>
          <a:p>
            <a:fld id="{1E55FECB-13F1-4529-914E-4E64DD0A29E7}" type="slidenum">
              <a:rPr lang="en-US" smtClean="0"/>
              <a:t>26</a:t>
            </a:fld>
            <a:endParaRPr lang="en-US"/>
          </a:p>
        </p:txBody>
      </p:sp>
      <p:sp>
        <p:nvSpPr>
          <p:cNvPr id="5" name="Rectangle 4"/>
          <p:cNvSpPr/>
          <p:nvPr/>
        </p:nvSpPr>
        <p:spPr>
          <a:xfrm>
            <a:off x="382991" y="6450060"/>
            <a:ext cx="2595783" cy="276999"/>
          </a:xfrm>
          <a:prstGeom prst="rect">
            <a:avLst/>
          </a:prstGeom>
        </p:spPr>
        <p:txBody>
          <a:bodyPr wrap="none">
            <a:spAutoFit/>
          </a:bodyPr>
          <a:lstStyle/>
          <a:p>
            <a:pPr defTabSz="912813"/>
            <a:r>
              <a:rPr lang="en-US" dirty="0" smtClean="0">
                <a:solidFill>
                  <a:srgbClr val="A6A6A6"/>
                </a:solidFill>
              </a:rPr>
              <a:t>[AH et al. Nat. Meth. (in revision)</a:t>
            </a:r>
            <a:r>
              <a:rPr lang="en-US" altLang="ja-JP" dirty="0" smtClean="0">
                <a:solidFill>
                  <a:srgbClr val="A6A6A6"/>
                </a:solidFill>
              </a:rPr>
              <a:t>]</a:t>
            </a:r>
            <a:endParaRPr lang="en-US" dirty="0">
              <a:solidFill>
                <a:srgbClr val="A6A6A6"/>
              </a:solidFill>
            </a:endParaRPr>
          </a:p>
        </p:txBody>
      </p:sp>
    </p:spTree>
    <p:extLst>
      <p:ext uri="{BB962C8B-B14F-4D97-AF65-F5344CB8AC3E}">
        <p14:creationId xmlns:p14="http://schemas.microsoft.com/office/powerpoint/2010/main" val="36080155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2"/>
          <a:stretch>
            <a:fillRect/>
          </a:stretch>
        </p:blipFill>
        <p:spPr>
          <a:xfrm>
            <a:off x="2195460" y="1237606"/>
            <a:ext cx="6970600" cy="2661329"/>
          </a:xfrm>
          <a:prstGeom prst="rect">
            <a:avLst/>
          </a:prstGeom>
        </p:spPr>
      </p:pic>
      <p:sp>
        <p:nvSpPr>
          <p:cNvPr id="26" name="Rounded Rectangle 25"/>
          <p:cNvSpPr/>
          <p:nvPr/>
        </p:nvSpPr>
        <p:spPr>
          <a:xfrm>
            <a:off x="54432" y="1270121"/>
            <a:ext cx="8888260" cy="2648740"/>
          </a:xfrm>
          <a:prstGeom prst="roundRect">
            <a:avLst/>
          </a:prstGeom>
          <a:noFill/>
          <a:ln w="47625"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0" name="Content Placeholder 2"/>
          <p:cNvSpPr>
            <a:spLocks noGrp="1"/>
          </p:cNvSpPr>
          <p:nvPr>
            <p:ph idx="1"/>
          </p:nvPr>
        </p:nvSpPr>
        <p:spPr bwMode="auto">
          <a:xfrm>
            <a:off x="61409" y="1702297"/>
            <a:ext cx="2360844" cy="181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ormAutofit fontScale="85000" lnSpcReduction="10000"/>
          </a:bodyPr>
          <a:lstStyle/>
          <a:p>
            <a:pPr defTabSz="914400" eaLnBrk="1" fontAlgn="auto" hangingPunct="1">
              <a:spcBef>
                <a:spcPts val="0"/>
              </a:spcBef>
              <a:spcAft>
                <a:spcPts val="0"/>
              </a:spcAft>
            </a:pPr>
            <a:r>
              <a:rPr kumimoji="0" lang="en-US" sz="2000" b="0" i="0" u="none" strike="noStrike" kern="0" cap="none" spc="0" normalizeH="0" baseline="0" noProof="0" dirty="0" smtClean="0">
                <a:ln>
                  <a:noFill/>
                </a:ln>
                <a:solidFill>
                  <a:sysClr val="windowText" lastClr="000000"/>
                </a:solidFill>
                <a:effectLst/>
                <a:uLnTx/>
                <a:uFillTx/>
              </a:rPr>
              <a:t>Amount of individual characterizing Information (ICI) in a set of </a:t>
            </a:r>
            <a:r>
              <a:rPr kumimoji="0" lang="en-US" sz="2000" b="0" i="1" u="none" strike="noStrike" kern="0" cap="none" spc="0" normalizeH="0" baseline="0" noProof="0" dirty="0" smtClean="0">
                <a:ln>
                  <a:noFill/>
                </a:ln>
                <a:solidFill>
                  <a:sysClr val="windowText" lastClr="000000"/>
                </a:solidFill>
                <a:effectLst/>
                <a:uLnTx/>
                <a:uFillTx/>
              </a:rPr>
              <a:t>n</a:t>
            </a:r>
            <a:r>
              <a:rPr kumimoji="0" lang="en-US" sz="2000" b="0" i="0" u="none" strike="noStrike" kern="0" cap="none" spc="0" normalizeH="0" baseline="0" noProof="0" dirty="0" smtClean="0">
                <a:ln>
                  <a:noFill/>
                </a:ln>
                <a:solidFill>
                  <a:sysClr val="windowText" lastClr="000000"/>
                </a:solidFill>
                <a:effectLst/>
                <a:uLnTx/>
                <a:uFillTx/>
              </a:rPr>
              <a:t> variants:</a:t>
            </a:r>
          </a:p>
          <a:p>
            <a:pPr lvl="1" defTabSz="914400" eaLnBrk="1" fontAlgn="auto" hangingPunct="1">
              <a:spcBef>
                <a:spcPts val="0"/>
              </a:spcBef>
              <a:spcAft>
                <a:spcPts val="0"/>
              </a:spcAft>
            </a:pPr>
            <a:r>
              <a:rPr kumimoji="0" lang="en-US" sz="2000" b="0" i="0" u="none" strike="noStrike" kern="0" cap="none" spc="0" normalizeH="0" baseline="0" noProof="0" dirty="0" smtClean="0">
                <a:ln>
                  <a:noFill/>
                </a:ln>
                <a:solidFill>
                  <a:sysClr val="windowText" lastClr="000000"/>
                </a:solidFill>
                <a:effectLst/>
                <a:uLnTx/>
                <a:uFillTx/>
              </a:rPr>
              <a:t>How many rare genotypes there are in the set?</a:t>
            </a:r>
          </a:p>
          <a:p>
            <a:pPr marL="457200" marR="0" lvl="1"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endParaRPr>
          </a:p>
        </p:txBody>
      </p:sp>
      <p:sp>
        <p:nvSpPr>
          <p:cNvPr id="33" name="Content Placeholder 2"/>
          <p:cNvSpPr txBox="1">
            <a:spLocks/>
          </p:cNvSpPr>
          <p:nvPr/>
        </p:nvSpPr>
        <p:spPr>
          <a:xfrm>
            <a:off x="112591" y="4492992"/>
            <a:ext cx="2558957" cy="159997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2000" b="0" dirty="0" smtClean="0">
                <a:solidFill>
                  <a:prstClr val="black"/>
                </a:solidFill>
                <a:latin typeface="Calibri"/>
              </a:rPr>
              <a:t>Predictability of genotypes given expression levels (π): Given that the </a:t>
            </a:r>
            <a:r>
              <a:rPr lang="en-US" sz="2000" b="0" dirty="0" err="1" smtClean="0">
                <a:solidFill>
                  <a:prstClr val="black"/>
                </a:solidFill>
                <a:latin typeface="Calibri"/>
              </a:rPr>
              <a:t>k</a:t>
            </a:r>
            <a:r>
              <a:rPr lang="en-US" sz="2000" b="0" baseline="-25000" dirty="0" err="1" smtClean="0">
                <a:solidFill>
                  <a:prstClr val="black"/>
                </a:solidFill>
                <a:latin typeface="Calibri"/>
              </a:rPr>
              <a:t>th</a:t>
            </a:r>
            <a:r>
              <a:rPr lang="en-US" sz="2000" b="0" dirty="0">
                <a:solidFill>
                  <a:prstClr val="black"/>
                </a:solidFill>
                <a:latin typeface="Calibri"/>
              </a:rPr>
              <a:t> </a:t>
            </a:r>
            <a:r>
              <a:rPr lang="en-US" sz="2000" b="0" dirty="0" smtClean="0">
                <a:solidFill>
                  <a:prstClr val="black"/>
                </a:solidFill>
                <a:latin typeface="Calibri"/>
              </a:rPr>
              <a:t>gene’s expression level is </a:t>
            </a:r>
            <a:r>
              <a:rPr lang="en-US" sz="2000" b="0" i="1" dirty="0" err="1" smtClean="0">
                <a:solidFill>
                  <a:prstClr val="black"/>
                </a:solidFill>
                <a:latin typeface="Calibri"/>
              </a:rPr>
              <a:t>e</a:t>
            </a:r>
            <a:r>
              <a:rPr lang="en-US" sz="2000" b="0" baseline="-25000" dirty="0" err="1" smtClean="0">
                <a:solidFill>
                  <a:prstClr val="black"/>
                </a:solidFill>
                <a:latin typeface="Calibri"/>
              </a:rPr>
              <a:t>k,j</a:t>
            </a:r>
            <a:r>
              <a:rPr lang="en-US" sz="2000" b="0" dirty="0" smtClean="0">
                <a:solidFill>
                  <a:prstClr val="black"/>
                </a:solidFill>
                <a:latin typeface="Calibri"/>
              </a:rPr>
              <a:t> , how much randomness is left in the genotype?</a:t>
            </a:r>
          </a:p>
          <a:p>
            <a:pPr marL="0" indent="0" fontAlgn="auto">
              <a:spcAft>
                <a:spcPts val="0"/>
              </a:spcAft>
              <a:buFont typeface="Arial" panose="020B0604020202020204" pitchFamily="34" charset="0"/>
              <a:buNone/>
            </a:pPr>
            <a:endParaRPr lang="en-US" b="0" dirty="0">
              <a:solidFill>
                <a:prstClr val="black"/>
              </a:solidFill>
              <a:latin typeface="Calibri"/>
            </a:endParaRPr>
          </a:p>
          <a:p>
            <a:pPr fontAlgn="auto">
              <a:spcAft>
                <a:spcPts val="0"/>
              </a:spcAft>
            </a:pPr>
            <a:endParaRPr lang="en-US" b="0" dirty="0">
              <a:solidFill>
                <a:prstClr val="black"/>
              </a:solidFill>
              <a:latin typeface="Calibri"/>
            </a:endParaRPr>
          </a:p>
        </p:txBody>
      </p:sp>
      <p:pic>
        <p:nvPicPr>
          <p:cNvPr id="34" name="Picture 33"/>
          <p:cNvPicPr>
            <a:picLocks noChangeAspect="1"/>
          </p:cNvPicPr>
          <p:nvPr/>
        </p:nvPicPr>
        <p:blipFill>
          <a:blip r:embed="rId3"/>
          <a:stretch>
            <a:fillRect/>
          </a:stretch>
        </p:blipFill>
        <p:spPr>
          <a:xfrm>
            <a:off x="2800126" y="4090876"/>
            <a:ext cx="5869616" cy="2341497"/>
          </a:xfrm>
          <a:prstGeom prst="rect">
            <a:avLst/>
          </a:prstGeom>
        </p:spPr>
      </p:pic>
      <p:sp>
        <p:nvSpPr>
          <p:cNvPr id="35" name="Rectangle 34"/>
          <p:cNvSpPr/>
          <p:nvPr/>
        </p:nvSpPr>
        <p:spPr>
          <a:xfrm>
            <a:off x="6340417" y="6581001"/>
            <a:ext cx="2595783" cy="276999"/>
          </a:xfrm>
          <a:prstGeom prst="rect">
            <a:avLst/>
          </a:prstGeom>
        </p:spPr>
        <p:txBody>
          <a:bodyPr wrap="none">
            <a:spAutoFit/>
          </a:bodyPr>
          <a:lstStyle/>
          <a:p>
            <a:pPr defTabSz="912813"/>
            <a:r>
              <a:rPr lang="en-US" dirty="0" smtClean="0">
                <a:solidFill>
                  <a:srgbClr val="A6A6A6"/>
                </a:solidFill>
              </a:rPr>
              <a:t>[AH et al. Nat. Meth. (in revision)</a:t>
            </a:r>
            <a:r>
              <a:rPr lang="en-US" altLang="ja-JP" dirty="0" smtClean="0">
                <a:solidFill>
                  <a:srgbClr val="A6A6A6"/>
                </a:solidFill>
              </a:rPr>
              <a:t>]</a:t>
            </a:r>
            <a:endParaRPr lang="en-US" dirty="0">
              <a:solidFill>
                <a:srgbClr val="A6A6A6"/>
              </a:solidFill>
            </a:endParaRPr>
          </a:p>
        </p:txBody>
      </p:sp>
      <p:sp>
        <p:nvSpPr>
          <p:cNvPr id="32" name="Rounded Rectangle 31"/>
          <p:cNvSpPr/>
          <p:nvPr/>
        </p:nvSpPr>
        <p:spPr>
          <a:xfrm>
            <a:off x="38103" y="4347219"/>
            <a:ext cx="8917681" cy="2155180"/>
          </a:xfrm>
          <a:prstGeom prst="roundRect">
            <a:avLst/>
          </a:prstGeom>
          <a:noFill/>
          <a:ln w="47625"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6" name="Title 1"/>
          <p:cNvSpPr>
            <a:spLocks noGrp="1"/>
          </p:cNvSpPr>
          <p:nvPr>
            <p:ph type="title"/>
          </p:nvPr>
        </p:nvSpPr>
        <p:spPr>
          <a:xfrm>
            <a:off x="628650" y="-303623"/>
            <a:ext cx="7886700" cy="1325563"/>
          </a:xfrm>
        </p:spPr>
        <p:txBody>
          <a:bodyPr>
            <a:normAutofit/>
          </a:bodyPr>
          <a:lstStyle/>
          <a:p>
            <a:r>
              <a:rPr lang="en-US" sz="2400" b="1" kern="0" dirty="0">
                <a:solidFill>
                  <a:srgbClr val="22228B"/>
                </a:solidFill>
                <a:latin typeface="Arial" charset="0"/>
                <a:ea typeface="ＭＳ Ｐゴシック" charset="0"/>
                <a:cs typeface="ＭＳ Ｐゴシック" charset="0"/>
              </a:rPr>
              <a:t>Quantifying </a:t>
            </a:r>
            <a:r>
              <a:rPr lang="en-US" sz="2400" b="1" kern="0" dirty="0" smtClean="0">
                <a:solidFill>
                  <a:srgbClr val="22228B"/>
                </a:solidFill>
                <a:latin typeface="Arial" charset="0"/>
                <a:ea typeface="ＭＳ Ｐゴシック" charset="0"/>
                <a:cs typeface="ＭＳ Ｐゴシック" charset="0"/>
              </a:rPr>
              <a:t>ICI Leaked and Predictability</a:t>
            </a:r>
            <a:endParaRPr lang="en-US" dirty="0"/>
          </a:p>
        </p:txBody>
      </p:sp>
    </p:spTree>
    <p:extLst>
      <p:ext uri="{BB962C8B-B14F-4D97-AF65-F5344CB8AC3E}">
        <p14:creationId xmlns:p14="http://schemas.microsoft.com/office/powerpoint/2010/main" val="41522095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Title 1"/>
          <p:cNvSpPr>
            <a:spLocks noGrp="1"/>
          </p:cNvSpPr>
          <p:nvPr>
            <p:ph type="title"/>
          </p:nvPr>
        </p:nvSpPr>
        <p:spPr>
          <a:xfrm>
            <a:off x="685800" y="317500"/>
            <a:ext cx="7772400" cy="1143000"/>
          </a:xfrm>
        </p:spPr>
        <p:txBody>
          <a:bodyPr/>
          <a:lstStyle/>
          <a:p>
            <a:r>
              <a:rPr lang="en-US">
                <a:latin typeface="Arial" charset="0"/>
                <a:ea typeface="ＭＳ Ｐゴシック" charset="0"/>
                <a:cs typeface="ＭＳ Ｐゴシック" charset="0"/>
              </a:rPr>
              <a:t>Relating Predictability to ICI Leakage – A few key SNPs with good predictability &amp; Great Leakage.</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Perhaps these could removed?</a:t>
            </a:r>
          </a:p>
        </p:txBody>
      </p:sp>
      <p:pic>
        <p:nvPicPr>
          <p:cNvPr id="333826" name="Picture 3"/>
          <p:cNvPicPr>
            <a:picLocks noChangeAspect="1"/>
          </p:cNvPicPr>
          <p:nvPr/>
        </p:nvPicPr>
        <p:blipFill>
          <a:blip r:embed="rId2">
            <a:extLst>
              <a:ext uri="{28A0092B-C50C-407E-A947-70E740481C1C}">
                <a14:useLocalDpi xmlns:a14="http://schemas.microsoft.com/office/drawing/2010/main" val="0"/>
              </a:ext>
            </a:extLst>
          </a:blip>
          <a:srcRect l="50262"/>
          <a:stretch>
            <a:fillRect/>
          </a:stretch>
        </p:blipFill>
        <p:spPr bwMode="auto">
          <a:xfrm>
            <a:off x="2400304" y="2130433"/>
            <a:ext cx="4214813"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bwMode="auto">
          <a:xfrm>
            <a:off x="4742896" y="3213574"/>
            <a:ext cx="829358" cy="1874494"/>
          </a:xfrm>
          <a:prstGeom prst="ellips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2813"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pitchFamily="-65" charset="0"/>
            </a:endParaRPr>
          </a:p>
        </p:txBody>
      </p:sp>
      <p:sp>
        <p:nvSpPr>
          <p:cNvPr id="5" name="Rectangle 4"/>
          <p:cNvSpPr/>
          <p:nvPr/>
        </p:nvSpPr>
        <p:spPr>
          <a:xfrm>
            <a:off x="6301138" y="6581001"/>
            <a:ext cx="2595783" cy="276999"/>
          </a:xfrm>
          <a:prstGeom prst="rect">
            <a:avLst/>
          </a:prstGeom>
        </p:spPr>
        <p:txBody>
          <a:bodyPr wrap="none">
            <a:spAutoFit/>
          </a:bodyPr>
          <a:lstStyle/>
          <a:p>
            <a:pPr defTabSz="912813"/>
            <a:r>
              <a:rPr lang="en-US" dirty="0" smtClean="0">
                <a:solidFill>
                  <a:srgbClr val="A6A6A6"/>
                </a:solidFill>
              </a:rPr>
              <a:t>[AH et al. Nat. Meth. (in revision)</a:t>
            </a:r>
            <a:r>
              <a:rPr lang="en-US" altLang="ja-JP" dirty="0" smtClean="0">
                <a:solidFill>
                  <a:srgbClr val="A6A6A6"/>
                </a:solidFill>
              </a:rPr>
              <a:t>]</a:t>
            </a:r>
            <a:endParaRPr lang="en-US" dirty="0">
              <a:solidFill>
                <a:srgbClr val="A6A6A6"/>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7553" name="Title 1"/>
          <p:cNvSpPr>
            <a:spLocks noGrp="1"/>
          </p:cNvSpPr>
          <p:nvPr>
            <p:ph type="title"/>
            <p:custDataLst>
              <p:tags r:id="rId3"/>
            </p:custDataLst>
          </p:nvPr>
        </p:nvSpPr>
        <p:spPr>
          <a:xfrm>
            <a:off x="4960769" y="0"/>
            <a:ext cx="3917950" cy="1862667"/>
          </a:xfrm>
        </p:spPr>
        <p:txBody>
          <a:bodyPr/>
          <a:lstStyle/>
          <a:p>
            <a:pPr>
              <a:defRPr/>
            </a:pPr>
            <a:r>
              <a:rPr lang="en-US" dirty="0">
                <a:solidFill>
                  <a:schemeClr val="tx1">
                    <a:lumMod val="50000"/>
                    <a:lumOff val="50000"/>
                  </a:schemeClr>
                </a:solidFill>
              </a:rPr>
              <a:t> </a:t>
            </a:r>
            <a:r>
              <a:rPr lang="en-US" dirty="0" smtClean="0">
                <a:solidFill>
                  <a:schemeClr val="tx1">
                    <a:lumMod val="50000"/>
                    <a:lumOff val="50000"/>
                  </a:schemeClr>
                </a:solidFill>
              </a:rPr>
              <a:t>Genomic Privacy: Intertwined Social &amp; Technical Issues</a:t>
            </a:r>
            <a:endParaRPr lang="en-US" sz="1800" dirty="0">
              <a:solidFill>
                <a:schemeClr val="tx1">
                  <a:lumMod val="50000"/>
                  <a:lumOff val="50000"/>
                </a:schemeClr>
              </a:solidFill>
            </a:endParaRPr>
          </a:p>
        </p:txBody>
      </p:sp>
      <p:sp>
        <p:nvSpPr>
          <p:cNvPr id="327683" name="Content Placeholder 2"/>
          <p:cNvSpPr>
            <a:spLocks noGrp="1"/>
          </p:cNvSpPr>
          <p:nvPr>
            <p:ph sz="half" idx="1"/>
            <p:custDataLst>
              <p:tags r:id="rId4"/>
            </p:custDataLst>
          </p:nvPr>
        </p:nvSpPr>
        <p:spPr>
          <a:xfrm>
            <a:off x="1" y="114300"/>
            <a:ext cx="4990552" cy="3767138"/>
          </a:xfrm>
        </p:spPr>
        <p:txBody>
          <a:bodyPr/>
          <a:lstStyle/>
          <a:p>
            <a:r>
              <a:rPr lang="en-US" sz="2400" dirty="0">
                <a:solidFill>
                  <a:schemeClr val="bg1"/>
                </a:solidFill>
                <a:latin typeface="Arial" charset="0"/>
                <a:ea typeface="ＭＳ Ｐゴシック" charset="0"/>
                <a:cs typeface="ＭＳ Ｐゴシック" charset="0"/>
              </a:rPr>
              <a:t>Setting the Stage: the Advent of Personal Genomics</a:t>
            </a:r>
          </a:p>
          <a:p>
            <a:r>
              <a:rPr lang="en-US" sz="2400" b="1" dirty="0">
                <a:solidFill>
                  <a:srgbClr val="FFFF00"/>
                </a:solidFill>
                <a:latin typeface="Arial" charset="0"/>
                <a:ea typeface="ＭＳ Ｐゴシック" charset="0"/>
                <a:cs typeface="ＭＳ Ｐゴシック" charset="0"/>
              </a:rPr>
              <a:t>The Conundrum of </a:t>
            </a:r>
            <a:r>
              <a:rPr lang="en-US" sz="2400" b="1" dirty="0" smtClean="0">
                <a:solidFill>
                  <a:srgbClr val="FFFF00"/>
                </a:solidFill>
                <a:latin typeface="Arial" charset="0"/>
                <a:ea typeface="ＭＳ Ｐゴシック" charset="0"/>
                <a:cs typeface="ＭＳ Ｐゴシック" charset="0"/>
              </a:rPr>
              <a:t/>
            </a:r>
            <a:br>
              <a:rPr lang="en-US" sz="2400" b="1" dirty="0" smtClean="0">
                <a:solidFill>
                  <a:srgbClr val="FFFF00"/>
                </a:solidFill>
                <a:latin typeface="Arial" charset="0"/>
                <a:ea typeface="ＭＳ Ｐゴシック" charset="0"/>
                <a:cs typeface="ＭＳ Ｐゴシック" charset="0"/>
              </a:rPr>
            </a:br>
            <a:r>
              <a:rPr lang="en-US" sz="2400" b="1" dirty="0" smtClean="0">
                <a:solidFill>
                  <a:srgbClr val="FFFF00"/>
                </a:solidFill>
                <a:latin typeface="Arial" charset="0"/>
                <a:ea typeface="ＭＳ Ｐゴシック" charset="0"/>
                <a:cs typeface="ＭＳ Ｐゴシック" charset="0"/>
              </a:rPr>
              <a:t>Genomic </a:t>
            </a:r>
            <a:r>
              <a:rPr lang="en-US" sz="2400" b="1" dirty="0">
                <a:solidFill>
                  <a:srgbClr val="FFFF00"/>
                </a:solidFill>
                <a:latin typeface="Arial" charset="0"/>
                <a:ea typeface="ＭＳ Ｐゴシック" charset="0"/>
                <a:cs typeface="ＭＳ Ｐゴシック" charset="0"/>
              </a:rPr>
              <a:t>Privacy</a:t>
            </a:r>
          </a:p>
          <a:p>
            <a:pPr lvl="1"/>
            <a:r>
              <a:rPr lang="en-US" sz="2200" dirty="0">
                <a:solidFill>
                  <a:schemeClr val="bg1"/>
                </a:solidFill>
                <a:latin typeface="Arial" charset="0"/>
                <a:ea typeface="ＭＳ Ｐゴシック" charset="0"/>
                <a:cs typeface="ＭＳ Ｐゴシック" charset="0"/>
              </a:rPr>
              <a:t>Fundamental, inherited info </a:t>
            </a:r>
            <a:r>
              <a:rPr lang="en-US" sz="2200" dirty="0" smtClean="0">
                <a:solidFill>
                  <a:schemeClr val="bg1"/>
                </a:solidFill>
                <a:latin typeface="Arial" charset="0"/>
                <a:ea typeface="ＭＳ Ｐゴシック" charset="0"/>
                <a:cs typeface="ＭＳ Ｐゴシック" charset="0"/>
              </a:rPr>
              <a:t>that’s very private </a:t>
            </a:r>
            <a:r>
              <a:rPr lang="en-US" sz="2200" dirty="0" err="1" smtClean="0">
                <a:solidFill>
                  <a:schemeClr val="bg1"/>
                </a:solidFill>
                <a:latin typeface="Arial" charset="0"/>
                <a:ea typeface="ＭＳ Ｐゴシック" charset="0"/>
                <a:cs typeface="ＭＳ Ｐゴシック" charset="0"/>
              </a:rPr>
              <a:t>vs</a:t>
            </a:r>
            <a:r>
              <a:rPr lang="en-US" sz="2200" dirty="0" smtClean="0">
                <a:solidFill>
                  <a:schemeClr val="bg1"/>
                </a:solidFill>
                <a:latin typeface="Arial" charset="0"/>
                <a:ea typeface="ＭＳ Ｐゴシック" charset="0"/>
                <a:cs typeface="ＭＳ Ｐゴシック" charset="0"/>
              </a:rPr>
              <a:t> </a:t>
            </a:r>
            <a:r>
              <a:rPr lang="en-US" sz="2200" dirty="0">
                <a:solidFill>
                  <a:schemeClr val="bg1"/>
                </a:solidFill>
                <a:latin typeface="Arial" charset="0"/>
                <a:ea typeface="ＭＳ Ｐゴシック" charset="0"/>
                <a:cs typeface="ＭＳ Ｐゴシック" charset="0"/>
              </a:rPr>
              <a:t>need for </a:t>
            </a:r>
            <a:r>
              <a:rPr lang="en-US" sz="2200" dirty="0" smtClean="0">
                <a:solidFill>
                  <a:schemeClr val="bg1"/>
                </a:solidFill>
                <a:latin typeface="Arial" charset="0"/>
                <a:ea typeface="ＭＳ Ｐゴシック" charset="0"/>
                <a:cs typeface="ＭＳ Ｐゴシック" charset="0"/>
              </a:rPr>
              <a:t>the need for large-scale data</a:t>
            </a:r>
            <a:r>
              <a:rPr lang="en-US" sz="2200" dirty="0">
                <a:solidFill>
                  <a:schemeClr val="bg1"/>
                </a:solidFill>
                <a:latin typeface="Arial" charset="0"/>
                <a:ea typeface="ＭＳ Ｐゴシック" charset="0"/>
                <a:cs typeface="ＭＳ Ｐゴシック" charset="0"/>
              </a:rPr>
              <a:t>-sharing to enable </a:t>
            </a:r>
            <a:r>
              <a:rPr lang="en-US" sz="2200" dirty="0" smtClean="0">
                <a:solidFill>
                  <a:schemeClr val="bg1"/>
                </a:solidFill>
                <a:latin typeface="Arial" charset="0"/>
                <a:ea typeface="ＭＳ Ｐゴシック" charset="0"/>
                <a:cs typeface="ＭＳ Ｐゴシック" charset="0"/>
              </a:rPr>
              <a:t>medical research</a:t>
            </a:r>
            <a:endParaRPr lang="en-US" sz="2200" dirty="0">
              <a:solidFill>
                <a:schemeClr val="bg1"/>
              </a:solidFill>
              <a:latin typeface="Arial" charset="0"/>
              <a:ea typeface="ＭＳ Ｐゴシック" charset="0"/>
              <a:cs typeface="ＭＳ Ｐゴシック" charset="0"/>
            </a:endParaRPr>
          </a:p>
          <a:p>
            <a:r>
              <a:rPr lang="en-US" sz="2400" dirty="0">
                <a:solidFill>
                  <a:schemeClr val="bg1"/>
                </a:solidFill>
                <a:latin typeface="Arial" charset="0"/>
                <a:ea typeface="ＭＳ Ｐゴシック" charset="0"/>
                <a:cs typeface="ＭＳ Ｐゴシック" charset="0"/>
              </a:rPr>
              <a:t>Current Social &amp; Tech Approaches</a:t>
            </a:r>
          </a:p>
          <a:p>
            <a:pPr lvl="1"/>
            <a:r>
              <a:rPr lang="en-US" sz="2200" dirty="0">
                <a:solidFill>
                  <a:schemeClr val="bg1"/>
                </a:solidFill>
                <a:latin typeface="Arial" charset="0"/>
                <a:ea typeface="ＭＳ Ｐゴシック" charset="0"/>
                <a:cs typeface="ＭＳ Ｐゴシック" charset="0"/>
              </a:rPr>
              <a:t>GINA, Consents &amp; </a:t>
            </a:r>
            <a:br>
              <a:rPr lang="en-US" sz="2200" dirty="0">
                <a:solidFill>
                  <a:schemeClr val="bg1"/>
                </a:solidFill>
                <a:latin typeface="Arial" charset="0"/>
                <a:ea typeface="ＭＳ Ｐゴシック" charset="0"/>
                <a:cs typeface="ＭＳ Ｐゴシック" charset="0"/>
              </a:rPr>
            </a:br>
            <a:r>
              <a:rPr lang="en-US" sz="2200" b="1" dirty="0">
                <a:solidFill>
                  <a:srgbClr val="FFFF00"/>
                </a:solidFill>
                <a:latin typeface="Arial" charset="0"/>
                <a:ea typeface="ＭＳ Ｐゴシック" charset="0"/>
                <a:cs typeface="ＭＳ Ｐゴシック" charset="0"/>
              </a:rPr>
              <a:t>"Secure" use of </a:t>
            </a:r>
            <a:r>
              <a:rPr lang="en-US" sz="2200" b="1" dirty="0" err="1">
                <a:solidFill>
                  <a:srgbClr val="FFFF00"/>
                </a:solidFill>
                <a:latin typeface="Arial" charset="0"/>
                <a:ea typeface="ＭＳ Ｐゴシック" charset="0"/>
                <a:cs typeface="ＭＳ Ｐゴシック" charset="0"/>
              </a:rPr>
              <a:t>dbGAP</a:t>
            </a:r>
            <a:endParaRPr lang="en-US" sz="2200" b="1" dirty="0">
              <a:solidFill>
                <a:srgbClr val="FFFF00"/>
              </a:solidFill>
              <a:latin typeface="Arial" charset="0"/>
              <a:ea typeface="ＭＳ Ｐゴシック" charset="0"/>
              <a:cs typeface="ＭＳ Ｐゴシック" charset="0"/>
            </a:endParaRPr>
          </a:p>
          <a:p>
            <a:pPr lvl="1"/>
            <a:r>
              <a:rPr lang="en-US" sz="2200" dirty="0">
                <a:solidFill>
                  <a:schemeClr val="bg1"/>
                </a:solidFill>
                <a:latin typeface="Arial" charset="0"/>
                <a:ea typeface="ＭＳ Ｐゴシック" charset="0"/>
                <a:cs typeface="ＭＳ Ｐゴシック" charset="0"/>
              </a:rPr>
              <a:t>Ways the solutions have been </a:t>
            </a:r>
            <a:r>
              <a:rPr lang="en-US" sz="2200" dirty="0" smtClean="0">
                <a:solidFill>
                  <a:schemeClr val="bg1"/>
                </a:solidFill>
                <a:latin typeface="Arial" charset="0"/>
                <a:ea typeface="ＭＳ Ｐゴシック" charset="0"/>
                <a:cs typeface="ＭＳ Ｐゴシック" charset="0"/>
              </a:rPr>
              <a:t>partially </a:t>
            </a:r>
            <a:r>
              <a:rPr lang="en-US" sz="2200" b="1" dirty="0" smtClean="0">
                <a:solidFill>
                  <a:srgbClr val="FFFF00"/>
                </a:solidFill>
                <a:latin typeface="Arial" charset="0"/>
                <a:ea typeface="ＭＳ Ｐゴシック" charset="0"/>
                <a:cs typeface="ＭＳ Ｐゴシック" charset="0"/>
              </a:rPr>
              <a:t>"</a:t>
            </a:r>
            <a:r>
              <a:rPr lang="en-US" sz="2200" b="1" dirty="0">
                <a:solidFill>
                  <a:srgbClr val="FFFF00"/>
                </a:solidFill>
                <a:latin typeface="Arial" charset="0"/>
                <a:ea typeface="ＭＳ Ｐゴシック" charset="0"/>
                <a:cs typeface="ＭＳ Ｐゴシック" charset="0"/>
              </a:rPr>
              <a:t>hacked"</a:t>
            </a:r>
          </a:p>
          <a:p>
            <a:pPr lvl="1"/>
            <a:r>
              <a:rPr lang="en-US" sz="2200" b="1" dirty="0" err="1">
                <a:solidFill>
                  <a:srgbClr val="FFFF00"/>
                </a:solidFill>
                <a:latin typeface="Arial" charset="0"/>
                <a:ea typeface="ＭＳ Ｐゴシック" charset="0"/>
                <a:cs typeface="ＭＳ Ｐゴシック" charset="0"/>
              </a:rPr>
              <a:t>Strawman</a:t>
            </a:r>
            <a:r>
              <a:rPr lang="en-US" sz="2200" b="1" dirty="0">
                <a:solidFill>
                  <a:srgbClr val="FFFF00"/>
                </a:solidFill>
                <a:latin typeface="Arial" charset="0"/>
                <a:ea typeface="ＭＳ Ｐゴシック" charset="0"/>
                <a:cs typeface="ＭＳ Ｐゴシック" charset="0"/>
              </a:rPr>
              <a:t> </a:t>
            </a:r>
            <a:br>
              <a:rPr lang="en-US" sz="2200" b="1" dirty="0">
                <a:solidFill>
                  <a:srgbClr val="FFFF00"/>
                </a:solidFill>
                <a:latin typeface="Arial" charset="0"/>
                <a:ea typeface="ＭＳ Ｐゴシック" charset="0"/>
                <a:cs typeface="ＭＳ Ｐゴシック" charset="0"/>
              </a:rPr>
            </a:br>
            <a:r>
              <a:rPr lang="en-US" sz="2200" b="1" dirty="0">
                <a:solidFill>
                  <a:srgbClr val="FFFF00"/>
                </a:solidFill>
                <a:latin typeface="Arial" charset="0"/>
                <a:ea typeface="ＭＳ Ｐゴシック" charset="0"/>
                <a:cs typeface="ＭＳ Ｐゴシック" charset="0"/>
              </a:rPr>
              <a:t>Hybrid </a:t>
            </a:r>
            <a:r>
              <a:rPr lang="en-US" sz="2200" b="1" dirty="0" err="1">
                <a:solidFill>
                  <a:srgbClr val="FFFF00"/>
                </a:solidFill>
                <a:latin typeface="Arial" charset="0"/>
                <a:ea typeface="ＭＳ Ｐゴシック" charset="0"/>
                <a:cs typeface="ＭＳ Ｐゴシック" charset="0"/>
              </a:rPr>
              <a:t>Soc</a:t>
            </a:r>
            <a:r>
              <a:rPr lang="en-US" sz="2200" b="1" dirty="0">
                <a:solidFill>
                  <a:srgbClr val="FFFF00"/>
                </a:solidFill>
                <a:latin typeface="Arial" charset="0"/>
                <a:ea typeface="ＭＳ Ｐゴシック" charset="0"/>
                <a:cs typeface="ＭＳ Ｐゴシック" charset="0"/>
              </a:rPr>
              <a:t>-Tech </a:t>
            </a:r>
            <a:r>
              <a:rPr lang="en-US" sz="2200" b="1" dirty="0" smtClean="0">
                <a:solidFill>
                  <a:srgbClr val="FFFF00"/>
                </a:solidFill>
                <a:latin typeface="Arial" charset="0"/>
                <a:ea typeface="ＭＳ Ｐゴシック" charset="0"/>
                <a:cs typeface="ＭＳ Ｐゴシック" charset="0"/>
              </a:rPr>
              <a:t>Approach </a:t>
            </a:r>
            <a:r>
              <a:rPr lang="en-US" sz="2200" dirty="0">
                <a:solidFill>
                  <a:schemeClr val="bg1"/>
                </a:solidFill>
                <a:latin typeface="Arial" charset="0"/>
                <a:ea typeface="ＭＳ Ｐゴシック" charset="0"/>
                <a:cs typeface="ＭＳ Ｐゴシック" charset="0"/>
              </a:rPr>
              <a:t>(Lic</a:t>
            </a:r>
            <a:r>
              <a:rPr lang="en-US" sz="2200" dirty="0" smtClean="0">
                <a:solidFill>
                  <a:schemeClr val="bg1"/>
                </a:solidFill>
                <a:latin typeface="Arial" charset="0"/>
                <a:ea typeface="ＭＳ Ｐゴシック" charset="0"/>
                <a:cs typeface="ＭＳ Ｐゴシック" charset="0"/>
              </a:rPr>
              <a:t>ensure + Cloud Enclaves)</a:t>
            </a:r>
            <a:endParaRPr lang="en-US" sz="2200" dirty="0">
              <a:solidFill>
                <a:schemeClr val="bg1"/>
              </a:solidFill>
              <a:latin typeface="Arial" charset="0"/>
              <a:ea typeface="ＭＳ Ｐゴシック" charset="0"/>
              <a:cs typeface="ＭＳ Ｐゴシック" charset="0"/>
            </a:endParaRPr>
          </a:p>
          <a:p>
            <a:pPr lvl="1"/>
            <a:endParaRPr lang="en-US" sz="2200" dirty="0">
              <a:solidFill>
                <a:schemeClr val="bg1"/>
              </a:solidFill>
              <a:latin typeface="Arial" charset="0"/>
              <a:ea typeface="ＭＳ Ｐゴシック" charset="0"/>
              <a:cs typeface="ＭＳ Ｐゴシック" charset="0"/>
            </a:endParaRPr>
          </a:p>
        </p:txBody>
      </p:sp>
      <p:sp>
        <p:nvSpPr>
          <p:cNvPr id="327684" name="Content Placeholder 3"/>
          <p:cNvSpPr>
            <a:spLocks noGrp="1"/>
          </p:cNvSpPr>
          <p:nvPr>
            <p:ph sz="half" idx="2"/>
            <p:custDataLst>
              <p:tags r:id="rId5"/>
            </p:custDataLst>
          </p:nvPr>
        </p:nvSpPr>
        <p:spPr>
          <a:xfrm>
            <a:off x="5091252" y="1905000"/>
            <a:ext cx="3656984" cy="4684713"/>
          </a:xfrm>
        </p:spPr>
        <p:txBody>
          <a:bodyPr/>
          <a:lstStyle/>
          <a:p>
            <a:r>
              <a:rPr lang="en-US" sz="2400" b="1" dirty="0">
                <a:solidFill>
                  <a:srgbClr val="FFFF00"/>
                </a:solidFill>
                <a:latin typeface="Arial" charset="0"/>
                <a:ea typeface="ＭＳ Ｐゴシック" charset="0"/>
                <a:cs typeface="ＭＳ Ｐゴシック" charset="0"/>
              </a:rPr>
              <a:t>RNA-</a:t>
            </a:r>
            <a:r>
              <a:rPr lang="en-US" sz="2400" b="1" dirty="0" err="1">
                <a:solidFill>
                  <a:srgbClr val="FFFF00"/>
                </a:solidFill>
                <a:latin typeface="Arial" charset="0"/>
                <a:ea typeface="ＭＳ Ｐゴシック" charset="0"/>
                <a:cs typeface="ＭＳ Ｐゴシック" charset="0"/>
              </a:rPr>
              <a:t>seq</a:t>
            </a:r>
            <a:r>
              <a:rPr lang="en-US" sz="2400" dirty="0">
                <a:solidFill>
                  <a:schemeClr val="bg1"/>
                </a:solidFill>
                <a:latin typeface="Arial" charset="0"/>
                <a:ea typeface="ＭＳ Ｐゴシック" charset="0"/>
                <a:cs typeface="ＭＳ Ｐゴシック" charset="0"/>
              </a:rPr>
              <a:t> – practical problem of effectively sharing much of the info</a:t>
            </a:r>
          </a:p>
          <a:p>
            <a:pPr lvl="1"/>
            <a:r>
              <a:rPr lang="en-US" sz="2200" dirty="0" smtClean="0">
                <a:solidFill>
                  <a:schemeClr val="bg1"/>
                </a:solidFill>
                <a:latin typeface="Arial" charset="0"/>
                <a:ea typeface="ＭＳ Ｐゴシック" charset="0"/>
                <a:cs typeface="ＭＳ Ｐゴシック" charset="0"/>
              </a:rPr>
              <a:t>Removing SNVs in reads using </a:t>
            </a:r>
            <a:r>
              <a:rPr lang="en-US" sz="2200" b="1" dirty="0">
                <a:solidFill>
                  <a:srgbClr val="FFFF00"/>
                </a:solidFill>
                <a:latin typeface="Arial" charset="0"/>
                <a:ea typeface="ＭＳ Ｐゴシック" charset="0"/>
                <a:cs typeface="ＭＳ Ｐゴシック" charset="0"/>
              </a:rPr>
              <a:t>MRF</a:t>
            </a:r>
          </a:p>
          <a:p>
            <a:pPr lvl="1"/>
            <a:r>
              <a:rPr lang="en-US" sz="2200" dirty="0" smtClean="0">
                <a:solidFill>
                  <a:schemeClr val="bg1"/>
                </a:solidFill>
                <a:latin typeface="Arial" charset="0"/>
                <a:ea typeface="ＭＳ Ｐゴシック" charset="0"/>
                <a:cs typeface="ＭＳ Ｐゴシック" charset="0"/>
              </a:rPr>
              <a:t>Removing </a:t>
            </a:r>
            <a:r>
              <a:rPr lang="en-US" sz="2200" dirty="0">
                <a:solidFill>
                  <a:schemeClr val="bg1"/>
                </a:solidFill>
                <a:latin typeface="Arial" charset="0"/>
                <a:ea typeface="ＭＳ Ｐゴシック" charset="0"/>
                <a:cs typeface="ＭＳ Ｐゴシック" charset="0"/>
              </a:rPr>
              <a:t>v</a:t>
            </a:r>
            <a:r>
              <a:rPr lang="en-US" sz="2200" dirty="0" smtClean="0">
                <a:solidFill>
                  <a:schemeClr val="bg1"/>
                </a:solidFill>
                <a:latin typeface="Arial" charset="0"/>
                <a:ea typeface="ＭＳ Ｐゴシック" charset="0"/>
                <a:cs typeface="ＭＳ Ｐゴシック" charset="0"/>
              </a:rPr>
              <a:t>ariant info from quantifications + </a:t>
            </a:r>
            <a:r>
              <a:rPr lang="en-US" sz="2200" b="1" dirty="0" err="1">
                <a:solidFill>
                  <a:srgbClr val="FFFF00"/>
                </a:solidFill>
                <a:latin typeface="Arial" charset="0"/>
                <a:ea typeface="ＭＳ Ｐゴシック" charset="0"/>
                <a:cs typeface="ＭＳ Ｐゴシック" charset="0"/>
              </a:rPr>
              <a:t>eQTLs</a:t>
            </a:r>
            <a:endParaRPr lang="en-US" sz="2200" b="1" dirty="0">
              <a:solidFill>
                <a:srgbClr val="FFFF00"/>
              </a:solidFill>
              <a:latin typeface="Arial" charset="0"/>
              <a:ea typeface="ＭＳ Ｐゴシック" charset="0"/>
              <a:cs typeface="ＭＳ Ｐゴシック" charset="0"/>
            </a:endParaRPr>
          </a:p>
          <a:p>
            <a:pPr lvl="1"/>
            <a:r>
              <a:rPr lang="en-US" sz="2200" dirty="0" smtClean="0">
                <a:solidFill>
                  <a:schemeClr val="bg1"/>
                </a:solidFill>
                <a:latin typeface="Arial" charset="0"/>
                <a:ea typeface="ＭＳ Ｐゴシック" charset="0"/>
                <a:cs typeface="ＭＳ Ｐゴシック" charset="0"/>
              </a:rPr>
              <a:t>Further complications: SVs </a:t>
            </a:r>
            <a:r>
              <a:rPr lang="en-US" sz="2200" dirty="0">
                <a:solidFill>
                  <a:schemeClr val="bg1"/>
                </a:solidFill>
                <a:latin typeface="Arial" charset="0"/>
                <a:ea typeface="ＭＳ Ｐゴシック" charset="0"/>
                <a:cs typeface="ＭＳ Ｐゴシック" charset="0"/>
              </a:rPr>
              <a:t>in pervasive transcription?</a:t>
            </a:r>
          </a:p>
          <a:p>
            <a:pPr lvl="2"/>
            <a:endParaRPr lang="en-US" sz="2200" dirty="0">
              <a:solidFill>
                <a:schemeClr val="bg1"/>
              </a:solidFill>
              <a:latin typeface="Arial" charset="0"/>
              <a:ea typeface="ＭＳ Ｐゴシック" charset="0"/>
              <a:cs typeface="ＭＳ Ｐゴシック" charset="0"/>
            </a:endParaRPr>
          </a:p>
          <a:p>
            <a:pPr lvl="1"/>
            <a:endParaRPr lang="en-US" sz="2200" dirty="0">
              <a:solidFill>
                <a:schemeClr val="bg1"/>
              </a:solidFill>
              <a:latin typeface="Arial" charset="0"/>
              <a:ea typeface="ＭＳ Ｐゴシック" charset="0"/>
              <a:cs typeface="ＭＳ Ｐゴシック" charset="0"/>
            </a:endParaRPr>
          </a:p>
        </p:txBody>
      </p:sp>
    </p:spTree>
    <p:custDataLst>
      <p:tags r:id="rId2"/>
    </p:custDataLst>
    <p:extLst>
      <p:ext uri="{BB962C8B-B14F-4D97-AF65-F5344CB8AC3E}">
        <p14:creationId xmlns:p14="http://schemas.microsoft.com/office/powerpoint/2010/main" val="3468564860"/>
      </p:ext>
    </p:extLst>
  </p:cSld>
  <p:clrMapOvr>
    <a:overrideClrMapping bg1="lt1" tx1="dk1" bg2="lt2" tx2="dk2" accent1="accent1" accent2="accent2" accent3="accent3" accent4="accent4" accent5="accent5" accent6="accent6" hlink="hlink" folHlink="folHlink"/>
  </p:clrMapOvr>
  <p:transition xmlns:p14="http://schemas.microsoft.com/office/powerpoint/2010/main" advTm="110555"/>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Title 1"/>
          <p:cNvSpPr>
            <a:spLocks noGrp="1"/>
          </p:cNvSpPr>
          <p:nvPr>
            <p:ph type="title"/>
          </p:nvPr>
        </p:nvSpPr>
        <p:spPr>
          <a:xfrm>
            <a:off x="138117" y="852488"/>
            <a:ext cx="2263775" cy="1460500"/>
          </a:xfrm>
        </p:spPr>
        <p:txBody>
          <a:bodyPr/>
          <a:lstStyle/>
          <a:p>
            <a:r>
              <a:rPr lang="en-US" sz="2800">
                <a:latin typeface="Arial" charset="0"/>
                <a:ea typeface="ＭＳ Ｐゴシック" charset="0"/>
                <a:cs typeface="ＭＳ Ｐゴシック" charset="0"/>
              </a:rPr>
              <a:t>The Explosion of Data in Genomics: the Numbers</a:t>
            </a:r>
          </a:p>
        </p:txBody>
      </p:sp>
      <p:sp>
        <p:nvSpPr>
          <p:cNvPr id="304130" name="TextBox 1"/>
          <p:cNvSpPr txBox="1">
            <a:spLocks noChangeArrowheads="1"/>
          </p:cNvSpPr>
          <p:nvPr/>
        </p:nvSpPr>
        <p:spPr bwMode="auto">
          <a:xfrm>
            <a:off x="5972175" y="4879983"/>
            <a:ext cx="26939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9" tIns="45685" rIns="91369" bIns="45685">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742950" indent="-285750" defTabSz="912813" eaLnBrk="0" hangingPunct="0">
              <a:defRPr sz="1200" b="1">
                <a:solidFill>
                  <a:schemeClr val="tx1"/>
                </a:solidFill>
                <a:latin typeface="Arial" charset="0"/>
                <a:ea typeface="ＭＳ Ｐゴシック" charset="0"/>
              </a:defRPr>
            </a:lvl2pPr>
            <a:lvl3pPr marL="1143000" indent="-228600" defTabSz="912813" eaLnBrk="0" hangingPunct="0">
              <a:defRPr sz="1200" b="1">
                <a:solidFill>
                  <a:schemeClr val="tx1"/>
                </a:solidFill>
                <a:latin typeface="Arial" charset="0"/>
                <a:ea typeface="ＭＳ Ｐゴシック" charset="0"/>
              </a:defRPr>
            </a:lvl3pPr>
            <a:lvl4pPr marL="1600200" indent="-228600" defTabSz="912813" eaLnBrk="0" hangingPunct="0">
              <a:defRPr sz="1200" b="1">
                <a:solidFill>
                  <a:schemeClr val="tx1"/>
                </a:solidFill>
                <a:latin typeface="Arial" charset="0"/>
                <a:ea typeface="ＭＳ Ｐゴシック" charset="0"/>
              </a:defRPr>
            </a:lvl4pPr>
            <a:lvl5pPr marL="2057400" indent="-228600" defTabSz="912813" eaLnBrk="0" hangingPunct="0">
              <a:defRPr sz="1200" b="1">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600">
                <a:solidFill>
                  <a:srgbClr val="000000"/>
                </a:solidFill>
              </a:rPr>
              <a:t>From </a:t>
            </a:r>
            <a:r>
              <a:rPr lang="ja-JP" altLang="en-US" sz="1600">
                <a:solidFill>
                  <a:srgbClr val="000000"/>
                </a:solidFill>
              </a:rPr>
              <a:t>‘</a:t>
            </a:r>
            <a:r>
              <a:rPr lang="en-US" altLang="ja-JP" sz="1600">
                <a:solidFill>
                  <a:srgbClr val="000000"/>
                </a:solidFill>
              </a:rPr>
              <a:t>00 to ~</a:t>
            </a:r>
            <a:r>
              <a:rPr lang="ja-JP" altLang="en-US" sz="1600">
                <a:solidFill>
                  <a:srgbClr val="000000"/>
                </a:solidFill>
              </a:rPr>
              <a:t>’</a:t>
            </a:r>
            <a:r>
              <a:rPr lang="en-US" altLang="ja-JP" sz="1600">
                <a:solidFill>
                  <a:srgbClr val="000000"/>
                </a:solidFill>
              </a:rPr>
              <a:t>20, </a:t>
            </a:r>
            <a:br>
              <a:rPr lang="en-US" altLang="ja-JP" sz="1600">
                <a:solidFill>
                  <a:srgbClr val="000000"/>
                </a:solidFill>
              </a:rPr>
            </a:br>
            <a:r>
              <a:rPr lang="en-US" altLang="ja-JP" sz="1600">
                <a:solidFill>
                  <a:srgbClr val="000000"/>
                </a:solidFill>
              </a:rPr>
              <a:t>cost of DNA sequencing expt. shifts from the actual seq. to sample </a:t>
            </a:r>
            <a:br>
              <a:rPr lang="en-US" altLang="ja-JP" sz="1600">
                <a:solidFill>
                  <a:srgbClr val="000000"/>
                </a:solidFill>
              </a:rPr>
            </a:br>
            <a:r>
              <a:rPr lang="en-US" altLang="ja-JP" sz="1600">
                <a:solidFill>
                  <a:srgbClr val="000000"/>
                </a:solidFill>
              </a:rPr>
              <a:t>collection &amp; analysis</a:t>
            </a:r>
            <a:endParaRPr lang="en-US" sz="1600">
              <a:solidFill>
                <a:srgbClr val="000000"/>
              </a:solidFill>
            </a:endParaRPr>
          </a:p>
        </p:txBody>
      </p:sp>
      <p:sp>
        <p:nvSpPr>
          <p:cNvPr id="304131" name="Rectangle 8"/>
          <p:cNvSpPr>
            <a:spLocks noChangeArrowheads="1"/>
          </p:cNvSpPr>
          <p:nvPr/>
        </p:nvSpPr>
        <p:spPr bwMode="auto">
          <a:xfrm>
            <a:off x="5013329" y="6518276"/>
            <a:ext cx="4084103" cy="27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9" tIns="45685" rIns="91369" bIns="45685">
            <a:spAutoFit/>
          </a:bodyPr>
          <a:lstStyle/>
          <a:p>
            <a:pPr defTabSz="912813"/>
            <a:r>
              <a:rPr lang="en-US" dirty="0">
                <a:solidFill>
                  <a:srgbClr val="A6A6A6"/>
                </a:solidFill>
              </a:rPr>
              <a:t>[Nature 507, 294; </a:t>
            </a:r>
            <a:r>
              <a:rPr lang="en-US" dirty="0" err="1">
                <a:solidFill>
                  <a:srgbClr val="A6A6A6"/>
                </a:solidFill>
              </a:rPr>
              <a:t>Sboner</a:t>
            </a:r>
            <a:r>
              <a:rPr lang="en-US" dirty="0">
                <a:solidFill>
                  <a:srgbClr val="A6A6A6"/>
                </a:solidFill>
              </a:rPr>
              <a:t> et al. (</a:t>
            </a:r>
            <a:r>
              <a:rPr lang="ja-JP" altLang="en-US" dirty="0">
                <a:solidFill>
                  <a:srgbClr val="A6A6A6"/>
                </a:solidFill>
              </a:rPr>
              <a:t>‘</a:t>
            </a:r>
            <a:r>
              <a:rPr lang="en-US" altLang="ja-JP" dirty="0">
                <a:solidFill>
                  <a:srgbClr val="A6A6A6"/>
                </a:solidFill>
              </a:rPr>
              <a:t>11) </a:t>
            </a:r>
            <a:r>
              <a:rPr lang="en-US" altLang="ja-JP" dirty="0" err="1">
                <a:solidFill>
                  <a:srgbClr val="A6A6A6"/>
                </a:solidFill>
              </a:rPr>
              <a:t>GenomeBiology</a:t>
            </a:r>
            <a:r>
              <a:rPr lang="en-US" altLang="ja-JP" dirty="0">
                <a:solidFill>
                  <a:srgbClr val="A6A6A6"/>
                </a:solidFill>
              </a:rPr>
              <a:t> ]</a:t>
            </a:r>
            <a:endParaRPr lang="en-US" dirty="0">
              <a:solidFill>
                <a:srgbClr val="A6A6A6"/>
              </a:solidFill>
            </a:endParaRPr>
          </a:p>
        </p:txBody>
      </p:sp>
      <p:pic>
        <p:nvPicPr>
          <p:cNvPr id="304132" name="Picture 1"/>
          <p:cNvPicPr>
            <a:picLocks noChangeAspect="1"/>
          </p:cNvPicPr>
          <p:nvPr/>
        </p:nvPicPr>
        <p:blipFill>
          <a:blip r:embed="rId2">
            <a:extLst>
              <a:ext uri="{28A0092B-C50C-407E-A947-70E740481C1C}">
                <a14:useLocalDpi xmlns:a14="http://schemas.microsoft.com/office/drawing/2010/main" val="0"/>
              </a:ext>
            </a:extLst>
          </a:blip>
          <a:srcRect t="21669"/>
          <a:stretch>
            <a:fillRect/>
          </a:stretch>
        </p:blipFill>
        <p:spPr bwMode="auto">
          <a:xfrm>
            <a:off x="2365377" y="12700"/>
            <a:ext cx="688975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413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032250"/>
            <a:ext cx="4851400" cy="2825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304134" name="Straight Connector 4"/>
          <p:cNvCxnSpPr>
            <a:cxnSpLocks noChangeShapeType="1"/>
          </p:cNvCxnSpPr>
          <p:nvPr/>
        </p:nvCxnSpPr>
        <p:spPr bwMode="auto">
          <a:xfrm flipV="1">
            <a:off x="5903913" y="936633"/>
            <a:ext cx="0" cy="3609975"/>
          </a:xfrm>
          <a:prstGeom prst="line">
            <a:avLst/>
          </a:prstGeom>
          <a:noFill/>
          <a:ln w="28575">
            <a:solidFill>
              <a:srgbClr val="800000"/>
            </a:solidFill>
            <a:round/>
            <a:headEnd type="none" w="sm" len="sm"/>
            <a:tailEnd type="none" w="sm" len="sm"/>
          </a:ln>
          <a:extLst>
            <a:ext uri="{909E8E84-426E-40dd-AFC4-6F175D3DCCD1}">
              <a14:hiddenFill xmlns:a14="http://schemas.microsoft.com/office/drawing/2010/main">
                <a:noFill/>
              </a14:hiddenFill>
            </a:ext>
          </a:extLst>
        </p:spPr>
      </p:cxnSp>
      <p:sp>
        <p:nvSpPr>
          <p:cNvPr id="304135" name="TextBox 2"/>
          <p:cNvSpPr txBox="1">
            <a:spLocks noChangeArrowheads="1"/>
          </p:cNvSpPr>
          <p:nvPr/>
        </p:nvSpPr>
        <p:spPr bwMode="auto">
          <a:xfrm>
            <a:off x="5692774" y="4303714"/>
            <a:ext cx="426914" cy="307706"/>
          </a:xfrm>
          <a:prstGeom prst="rect">
            <a:avLst/>
          </a:prstGeom>
          <a:solidFill>
            <a:schemeClr val="bg1"/>
          </a:solidFill>
          <a:ln w="9525">
            <a:solidFill>
              <a:srgbClr val="800000"/>
            </a:solidFill>
            <a:miter lim="800000"/>
            <a:headEnd/>
            <a:tailEnd/>
          </a:ln>
        </p:spPr>
        <p:txBody>
          <a:bodyPr wrap="none" lIns="91369" tIns="45685" rIns="91369" bIns="45685">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742950" indent="-285750" defTabSz="912813" eaLnBrk="0" hangingPunct="0">
              <a:defRPr sz="1200" b="1">
                <a:solidFill>
                  <a:schemeClr val="tx1"/>
                </a:solidFill>
                <a:latin typeface="Arial" charset="0"/>
                <a:ea typeface="ＭＳ Ｐゴシック" charset="0"/>
              </a:defRPr>
            </a:lvl2pPr>
            <a:lvl3pPr marL="1143000" indent="-228600" defTabSz="912813" eaLnBrk="0" hangingPunct="0">
              <a:defRPr sz="1200" b="1">
                <a:solidFill>
                  <a:schemeClr val="tx1"/>
                </a:solidFill>
                <a:latin typeface="Arial" charset="0"/>
                <a:ea typeface="ＭＳ Ｐゴシック" charset="0"/>
              </a:defRPr>
            </a:lvl3pPr>
            <a:lvl4pPr marL="1600200" indent="-228600" defTabSz="912813" eaLnBrk="0" hangingPunct="0">
              <a:defRPr sz="1200" b="1">
                <a:solidFill>
                  <a:schemeClr val="tx1"/>
                </a:solidFill>
                <a:latin typeface="Arial" charset="0"/>
                <a:ea typeface="ＭＳ Ｐゴシック" charset="0"/>
              </a:defRPr>
            </a:lvl4pPr>
            <a:lvl5pPr marL="2057400" indent="-228600" defTabSz="912813" eaLnBrk="0" hangingPunct="0">
              <a:defRPr sz="1200" b="1">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800000"/>
                </a:solidFill>
              </a:rPr>
              <a:t>'07</a:t>
            </a:r>
          </a:p>
        </p:txBody>
      </p:sp>
      <p:cxnSp>
        <p:nvCxnSpPr>
          <p:cNvPr id="304136" name="Straight Connector 4"/>
          <p:cNvCxnSpPr>
            <a:cxnSpLocks noChangeShapeType="1"/>
            <a:stCxn id="304137" idx="3"/>
          </p:cNvCxnSpPr>
          <p:nvPr/>
        </p:nvCxnSpPr>
        <p:spPr bwMode="auto">
          <a:xfrm>
            <a:off x="3077002" y="3597142"/>
            <a:ext cx="6394025" cy="133"/>
          </a:xfrm>
          <a:prstGeom prst="line">
            <a:avLst/>
          </a:prstGeom>
          <a:noFill/>
          <a:ln w="28575">
            <a:solidFill>
              <a:srgbClr val="800000"/>
            </a:solidFill>
            <a:round/>
            <a:headEnd type="none" w="sm" len="sm"/>
            <a:tailEnd type="none" w="sm" len="sm"/>
          </a:ln>
          <a:extLst>
            <a:ext uri="{909E8E84-426E-40dd-AFC4-6F175D3DCCD1}">
              <a14:hiddenFill xmlns:a14="http://schemas.microsoft.com/office/drawing/2010/main">
                <a:noFill/>
              </a14:hiddenFill>
            </a:ext>
          </a:extLst>
        </p:spPr>
      </p:cxnSp>
      <p:sp>
        <p:nvSpPr>
          <p:cNvPr id="304137" name="TextBox 2"/>
          <p:cNvSpPr txBox="1">
            <a:spLocks noChangeArrowheads="1"/>
          </p:cNvSpPr>
          <p:nvPr/>
        </p:nvSpPr>
        <p:spPr bwMode="auto">
          <a:xfrm>
            <a:off x="2559055" y="3443289"/>
            <a:ext cx="517947" cy="307706"/>
          </a:xfrm>
          <a:prstGeom prst="rect">
            <a:avLst/>
          </a:prstGeom>
          <a:solidFill>
            <a:schemeClr val="bg1"/>
          </a:solidFill>
          <a:ln w="9525">
            <a:solidFill>
              <a:srgbClr val="800000"/>
            </a:solidFill>
            <a:miter lim="800000"/>
            <a:headEnd/>
            <a:tailEnd/>
          </a:ln>
        </p:spPr>
        <p:txBody>
          <a:bodyPr wrap="none" lIns="91369" tIns="45685" rIns="91369" bIns="45685">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742950" indent="-285750" defTabSz="912813" eaLnBrk="0" hangingPunct="0">
              <a:defRPr sz="1200" b="1">
                <a:solidFill>
                  <a:schemeClr val="tx1"/>
                </a:solidFill>
                <a:latin typeface="Arial" charset="0"/>
                <a:ea typeface="ＭＳ Ｐゴシック" charset="0"/>
              </a:defRPr>
            </a:lvl2pPr>
            <a:lvl3pPr marL="1143000" indent="-228600" defTabSz="912813" eaLnBrk="0" hangingPunct="0">
              <a:defRPr sz="1200" b="1">
                <a:solidFill>
                  <a:schemeClr val="tx1"/>
                </a:solidFill>
                <a:latin typeface="Arial" charset="0"/>
                <a:ea typeface="ＭＳ Ｐゴシック" charset="0"/>
              </a:defRPr>
            </a:lvl3pPr>
            <a:lvl4pPr marL="1600200" indent="-228600" defTabSz="912813" eaLnBrk="0" hangingPunct="0">
              <a:defRPr sz="1200" b="1">
                <a:solidFill>
                  <a:schemeClr val="tx1"/>
                </a:solidFill>
                <a:latin typeface="Arial" charset="0"/>
                <a:ea typeface="ＭＳ Ｐゴシック" charset="0"/>
              </a:defRPr>
            </a:lvl4pPr>
            <a:lvl5pPr marL="2057400" indent="-228600" defTabSz="912813" eaLnBrk="0" hangingPunct="0">
              <a:defRPr sz="1200" b="1">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800000"/>
                </a:solidFill>
              </a:rPr>
              <a:t>$5K</a:t>
            </a:r>
          </a:p>
        </p:txBody>
      </p:sp>
      <p:cxnSp>
        <p:nvCxnSpPr>
          <p:cNvPr id="304138" name="Straight Connector 4"/>
          <p:cNvCxnSpPr>
            <a:cxnSpLocks noChangeShapeType="1"/>
          </p:cNvCxnSpPr>
          <p:nvPr/>
        </p:nvCxnSpPr>
        <p:spPr bwMode="auto">
          <a:xfrm>
            <a:off x="2559050" y="-122238"/>
            <a:ext cx="7439025" cy="1946276"/>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advTm="91577"/>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p:spPr>
        <p:txBody>
          <a:bodyPr>
            <a:normAutofit/>
          </a:bodyPr>
          <a:lstStyle/>
          <a:p>
            <a:pPr eaLnBrk="1" hangingPunct="1">
              <a:defRPr/>
            </a:pPr>
            <a:r>
              <a:rPr lang="en-US" dirty="0" smtClean="0"/>
              <a:t>Discovering Transcriptionally Active Regions (novel RNA </a:t>
            </a:r>
            <a:r>
              <a:rPr lang="en-US" dirty="0" err="1" smtClean="0"/>
              <a:t>contigs</a:t>
            </a:r>
            <a:r>
              <a:rPr lang="en-US" dirty="0" smtClean="0"/>
              <a:t>)</a:t>
            </a:r>
            <a:endParaRPr lang="en-US" dirty="0"/>
          </a:p>
        </p:txBody>
      </p:sp>
      <p:sp>
        <p:nvSpPr>
          <p:cNvPr id="38" name="Rounded Rectangle 37"/>
          <p:cNvSpPr/>
          <p:nvPr/>
        </p:nvSpPr>
        <p:spPr>
          <a:xfrm>
            <a:off x="3843340" y="5464183"/>
            <a:ext cx="2082800" cy="271463"/>
          </a:xfrm>
          <a:prstGeom prst="round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9" name="Rounded Rectangle 38"/>
          <p:cNvSpPr/>
          <p:nvPr/>
        </p:nvSpPr>
        <p:spPr>
          <a:xfrm>
            <a:off x="7532690" y="5464183"/>
            <a:ext cx="1419225" cy="271463"/>
          </a:xfrm>
          <a:prstGeom prst="round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0" name="TextBox 39"/>
          <p:cNvSpPr txBox="1"/>
          <p:nvPr/>
        </p:nvSpPr>
        <p:spPr>
          <a:xfrm>
            <a:off x="4221164" y="5383214"/>
            <a:ext cx="1343900" cy="369332"/>
          </a:xfrm>
          <a:prstGeom prst="rect">
            <a:avLst/>
          </a:prstGeom>
          <a:noFill/>
        </p:spPr>
        <p:txBody>
          <a:bodyPr wrap="none">
            <a:spAutoFit/>
          </a:bodyPr>
          <a:lstStyle/>
          <a:p>
            <a:pPr defTabSz="457200" fontAlgn="auto">
              <a:spcBef>
                <a:spcPts val="0"/>
              </a:spcBef>
              <a:spcAft>
                <a:spcPts val="0"/>
              </a:spcAft>
              <a:defRPr/>
            </a:pPr>
            <a:r>
              <a:rPr lang="en-US" sz="1800" b="0" dirty="0">
                <a:solidFill>
                  <a:prstClr val="black"/>
                </a:solidFill>
                <a:latin typeface="Calibri"/>
                <a:ea typeface="+mn-ea"/>
                <a:cs typeface="+mn-cs"/>
              </a:rPr>
              <a:t>Known exon</a:t>
            </a:r>
          </a:p>
        </p:txBody>
      </p:sp>
      <p:sp>
        <p:nvSpPr>
          <p:cNvPr id="41" name="TextBox 40"/>
          <p:cNvSpPr txBox="1"/>
          <p:nvPr/>
        </p:nvSpPr>
        <p:spPr>
          <a:xfrm>
            <a:off x="7589838" y="5395914"/>
            <a:ext cx="1343900" cy="369332"/>
          </a:xfrm>
          <a:prstGeom prst="rect">
            <a:avLst/>
          </a:prstGeom>
          <a:noFill/>
        </p:spPr>
        <p:txBody>
          <a:bodyPr wrap="none">
            <a:spAutoFit/>
          </a:bodyPr>
          <a:lstStyle/>
          <a:p>
            <a:pPr defTabSz="457200" fontAlgn="auto">
              <a:spcBef>
                <a:spcPts val="0"/>
              </a:spcBef>
              <a:spcAft>
                <a:spcPts val="0"/>
              </a:spcAft>
              <a:defRPr/>
            </a:pPr>
            <a:r>
              <a:rPr lang="en-US" sz="1800" b="0" dirty="0">
                <a:solidFill>
                  <a:prstClr val="black"/>
                </a:solidFill>
                <a:latin typeface="Calibri"/>
                <a:ea typeface="+mn-ea"/>
                <a:cs typeface="+mn-cs"/>
              </a:rPr>
              <a:t>Known exon</a:t>
            </a:r>
          </a:p>
        </p:txBody>
      </p:sp>
      <p:pic>
        <p:nvPicPr>
          <p:cNvPr id="42"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0" y="3905250"/>
            <a:ext cx="88773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ounded Rectangle 42"/>
          <p:cNvSpPr/>
          <p:nvPr/>
        </p:nvSpPr>
        <p:spPr>
          <a:xfrm>
            <a:off x="1781175" y="5803908"/>
            <a:ext cx="1341438" cy="301625"/>
          </a:xfrm>
          <a:prstGeom prst="round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4" name="TextBox 43"/>
          <p:cNvSpPr txBox="1"/>
          <p:nvPr/>
        </p:nvSpPr>
        <p:spPr>
          <a:xfrm>
            <a:off x="2170117" y="5751513"/>
            <a:ext cx="556563" cy="369332"/>
          </a:xfrm>
          <a:prstGeom prst="rect">
            <a:avLst/>
          </a:prstGeom>
          <a:noFill/>
        </p:spPr>
        <p:txBody>
          <a:bodyPr wrap="none">
            <a:spAutoFit/>
          </a:bodyPr>
          <a:lstStyle/>
          <a:p>
            <a:pPr defTabSz="457200" fontAlgn="auto">
              <a:spcBef>
                <a:spcPts val="0"/>
              </a:spcBef>
              <a:spcAft>
                <a:spcPts val="0"/>
              </a:spcAft>
              <a:defRPr/>
            </a:pPr>
            <a:r>
              <a:rPr lang="en-US" sz="1800" b="0" dirty="0">
                <a:solidFill>
                  <a:prstClr val="black"/>
                </a:solidFill>
                <a:latin typeface="Calibri"/>
                <a:ea typeface="+mn-ea"/>
                <a:cs typeface="+mn-cs"/>
              </a:rPr>
              <a:t>TAR</a:t>
            </a:r>
          </a:p>
        </p:txBody>
      </p:sp>
      <p:sp>
        <p:nvSpPr>
          <p:cNvPr id="45" name="TextBox 44"/>
          <p:cNvSpPr txBox="1"/>
          <p:nvPr/>
        </p:nvSpPr>
        <p:spPr>
          <a:xfrm>
            <a:off x="0" y="6497638"/>
            <a:ext cx="2342634" cy="369332"/>
          </a:xfrm>
          <a:prstGeom prst="rect">
            <a:avLst/>
          </a:prstGeom>
          <a:noFill/>
        </p:spPr>
        <p:txBody>
          <a:bodyPr wrap="none">
            <a:spAutoFit/>
          </a:bodyPr>
          <a:lstStyle/>
          <a:p>
            <a:pPr defTabSz="457200" fontAlgn="auto">
              <a:spcBef>
                <a:spcPts val="0"/>
              </a:spcBef>
              <a:spcAft>
                <a:spcPts val="0"/>
              </a:spcAft>
              <a:defRPr/>
            </a:pPr>
            <a:r>
              <a:rPr lang="en-US" sz="1800" b="0" dirty="0">
                <a:solidFill>
                  <a:prstClr val="black"/>
                </a:solidFill>
                <a:latin typeface="Calibri"/>
                <a:ea typeface="+mn-ea"/>
                <a:cs typeface="+mn-cs"/>
              </a:rPr>
              <a:t>ENCODE RNA-</a:t>
            </a:r>
            <a:r>
              <a:rPr lang="en-US" sz="1800" b="0" dirty="0" err="1">
                <a:solidFill>
                  <a:prstClr val="black"/>
                </a:solidFill>
                <a:latin typeface="Calibri"/>
                <a:ea typeface="+mn-ea"/>
                <a:cs typeface="+mn-cs"/>
              </a:rPr>
              <a:t>Seq</a:t>
            </a:r>
            <a:r>
              <a:rPr lang="en-US" sz="1800" b="0" dirty="0">
                <a:solidFill>
                  <a:prstClr val="black"/>
                </a:solidFill>
                <a:latin typeface="Calibri"/>
                <a:ea typeface="+mn-ea"/>
                <a:cs typeface="+mn-cs"/>
              </a:rPr>
              <a:t> Data</a:t>
            </a:r>
          </a:p>
        </p:txBody>
      </p:sp>
      <p:sp>
        <p:nvSpPr>
          <p:cNvPr id="46" name="Rounded Rectangle 45"/>
          <p:cNvSpPr/>
          <p:nvPr/>
        </p:nvSpPr>
        <p:spPr>
          <a:xfrm>
            <a:off x="3843340" y="5821363"/>
            <a:ext cx="2082800" cy="279400"/>
          </a:xfrm>
          <a:prstGeom prst="round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7" name="TextBox 46"/>
          <p:cNvSpPr txBox="1"/>
          <p:nvPr/>
        </p:nvSpPr>
        <p:spPr>
          <a:xfrm>
            <a:off x="4549775" y="5768975"/>
            <a:ext cx="865188" cy="369888"/>
          </a:xfrm>
          <a:prstGeom prst="rect">
            <a:avLst/>
          </a:prstGeom>
          <a:noFill/>
        </p:spPr>
        <p:txBody>
          <a:bodyPr>
            <a:spAutoFit/>
          </a:bodyPr>
          <a:lstStyle/>
          <a:p>
            <a:pPr defTabSz="457200" fontAlgn="auto">
              <a:spcBef>
                <a:spcPts val="0"/>
              </a:spcBef>
              <a:spcAft>
                <a:spcPts val="0"/>
              </a:spcAft>
              <a:defRPr/>
            </a:pPr>
            <a:r>
              <a:rPr lang="en-US" sz="1800" b="0" dirty="0">
                <a:solidFill>
                  <a:prstClr val="black"/>
                </a:solidFill>
                <a:latin typeface="Calibri"/>
                <a:ea typeface="+mn-ea"/>
                <a:cs typeface="+mn-cs"/>
              </a:rPr>
              <a:t>TAR</a:t>
            </a:r>
          </a:p>
        </p:txBody>
      </p:sp>
      <p:sp>
        <p:nvSpPr>
          <p:cNvPr id="48" name="Rounded Rectangle 47"/>
          <p:cNvSpPr/>
          <p:nvPr/>
        </p:nvSpPr>
        <p:spPr>
          <a:xfrm>
            <a:off x="6985000" y="5829300"/>
            <a:ext cx="1987550" cy="279400"/>
          </a:xfrm>
          <a:prstGeom prst="round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9" name="TextBox 48"/>
          <p:cNvSpPr txBox="1"/>
          <p:nvPr/>
        </p:nvSpPr>
        <p:spPr>
          <a:xfrm>
            <a:off x="7666039" y="5776921"/>
            <a:ext cx="863600" cy="369887"/>
          </a:xfrm>
          <a:prstGeom prst="rect">
            <a:avLst/>
          </a:prstGeom>
          <a:noFill/>
        </p:spPr>
        <p:txBody>
          <a:bodyPr>
            <a:spAutoFit/>
          </a:bodyPr>
          <a:lstStyle/>
          <a:p>
            <a:pPr defTabSz="457200" fontAlgn="auto">
              <a:spcBef>
                <a:spcPts val="0"/>
              </a:spcBef>
              <a:spcAft>
                <a:spcPts val="0"/>
              </a:spcAft>
              <a:defRPr/>
            </a:pPr>
            <a:r>
              <a:rPr lang="en-US" sz="1800" b="0" dirty="0">
                <a:solidFill>
                  <a:prstClr val="black"/>
                </a:solidFill>
                <a:latin typeface="Calibri"/>
                <a:ea typeface="+mn-ea"/>
                <a:cs typeface="+mn-cs"/>
              </a:rPr>
              <a:t>TAR</a:t>
            </a:r>
          </a:p>
        </p:txBody>
      </p:sp>
      <p:sp>
        <p:nvSpPr>
          <p:cNvPr id="50" name="TextBox 49"/>
          <p:cNvSpPr txBox="1"/>
          <p:nvPr/>
        </p:nvSpPr>
        <p:spPr>
          <a:xfrm>
            <a:off x="3895728" y="6096000"/>
            <a:ext cx="2147869" cy="369332"/>
          </a:xfrm>
          <a:prstGeom prst="rect">
            <a:avLst/>
          </a:prstGeom>
          <a:noFill/>
        </p:spPr>
        <p:txBody>
          <a:bodyPr wrap="none">
            <a:spAutoFit/>
          </a:bodyPr>
          <a:lstStyle/>
          <a:p>
            <a:pPr defTabSz="457200" fontAlgn="auto">
              <a:spcBef>
                <a:spcPts val="0"/>
              </a:spcBef>
              <a:spcAft>
                <a:spcPts val="0"/>
              </a:spcAft>
              <a:defRPr/>
            </a:pPr>
            <a:r>
              <a:rPr lang="en-US" sz="1800" b="0" dirty="0">
                <a:solidFill>
                  <a:prstClr val="black"/>
                </a:solidFill>
                <a:latin typeface="Calibri"/>
                <a:ea typeface="+mn-ea"/>
                <a:cs typeface="+mn-cs"/>
              </a:rPr>
              <a:t>correct identification</a:t>
            </a:r>
          </a:p>
        </p:txBody>
      </p:sp>
      <p:sp>
        <p:nvSpPr>
          <p:cNvPr id="51" name="TextBox 50"/>
          <p:cNvSpPr txBox="1"/>
          <p:nvPr/>
        </p:nvSpPr>
        <p:spPr>
          <a:xfrm>
            <a:off x="1892300" y="6113464"/>
            <a:ext cx="1123324" cy="369332"/>
          </a:xfrm>
          <a:prstGeom prst="rect">
            <a:avLst/>
          </a:prstGeom>
          <a:noFill/>
        </p:spPr>
        <p:txBody>
          <a:bodyPr wrap="none">
            <a:spAutoFit/>
          </a:bodyPr>
          <a:lstStyle/>
          <a:p>
            <a:pPr defTabSz="457200" fontAlgn="auto">
              <a:spcBef>
                <a:spcPts val="0"/>
              </a:spcBef>
              <a:spcAft>
                <a:spcPts val="0"/>
              </a:spcAft>
              <a:defRPr/>
            </a:pPr>
            <a:r>
              <a:rPr lang="en-US" sz="1800" b="0" dirty="0">
                <a:solidFill>
                  <a:prstClr val="black"/>
                </a:solidFill>
                <a:latin typeface="Calibri"/>
                <a:ea typeface="+mn-ea"/>
                <a:cs typeface="+mn-cs"/>
              </a:rPr>
              <a:t>novel TAR</a:t>
            </a:r>
          </a:p>
        </p:txBody>
      </p:sp>
      <p:sp>
        <p:nvSpPr>
          <p:cNvPr id="52" name="Content Placeholder 2"/>
          <p:cNvSpPr txBox="1">
            <a:spLocks/>
          </p:cNvSpPr>
          <p:nvPr/>
        </p:nvSpPr>
        <p:spPr>
          <a:xfrm>
            <a:off x="457200" y="1600206"/>
            <a:ext cx="8229600" cy="4525963"/>
          </a:xfrm>
          <a:prstGeom prst="rect">
            <a:avLst/>
          </a:prstGeom>
        </p:spPr>
        <p:txBody>
          <a:bodyPr/>
          <a:lst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a:lstStyle>
          <a:p>
            <a:pPr eaLnBrk="1" hangingPunct="1"/>
            <a:r>
              <a:rPr lang="en-US" b="0" dirty="0" smtClean="0"/>
              <a:t>Cluster reads setting minimum-run and maximum gap parameters for newly identified transcribed regions (TARs)</a:t>
            </a:r>
          </a:p>
          <a:p>
            <a:pPr eaLnBrk="1" hangingPunct="1"/>
            <a:r>
              <a:rPr lang="en-US" b="0" dirty="0" smtClean="0"/>
              <a:t>Assess exon discovery rates for known genes and noncoding RNAs</a:t>
            </a:r>
            <a:endParaRPr lang="en-US" b="0" dirty="0"/>
          </a:p>
        </p:txBody>
      </p:sp>
    </p:spTree>
    <p:extLst>
      <p:ext uri="{BB962C8B-B14F-4D97-AF65-F5344CB8AC3E}">
        <p14:creationId xmlns:p14="http://schemas.microsoft.com/office/powerpoint/2010/main" val="333734443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890934554"/>
              </p:ext>
            </p:extLst>
          </p:nvPr>
        </p:nvGraphicFramePr>
        <p:xfrm>
          <a:off x="276094" y="1120935"/>
          <a:ext cx="4058636" cy="3175375"/>
        </p:xfrm>
        <a:graphic>
          <a:graphicData uri="http://schemas.openxmlformats.org/drawingml/2006/table">
            <a:tbl>
              <a:tblPr firstRow="1" bandRow="1">
                <a:tableStyleId>{5C22544A-7EE6-4342-B048-85BDC9FD1C3A}</a:tableStyleId>
              </a:tblPr>
              <a:tblGrid>
                <a:gridCol w="408277"/>
                <a:gridCol w="1317336"/>
                <a:gridCol w="786878"/>
                <a:gridCol w="885325"/>
                <a:gridCol w="660820"/>
              </a:tblGrid>
              <a:tr h="229701">
                <a:tc rowSpan="3" gridSpan="2">
                  <a:txBody>
                    <a:bodyPr/>
                    <a:lstStyle/>
                    <a:p>
                      <a:pPr algn="ctr"/>
                      <a:endParaRPr lang="en-US" sz="900" dirty="0">
                        <a:latin typeface="+mn-lt"/>
                      </a:endParaRPr>
                    </a:p>
                  </a:txBody>
                  <a:tcPr anchor="ctr">
                    <a:noFill/>
                  </a:tcPr>
                </a:tc>
                <a:tc rowSpan="3" hMerge="1">
                  <a:txBody>
                    <a:bodyPr/>
                    <a:lstStyle/>
                    <a:p>
                      <a:endParaRPr lang="en-US"/>
                    </a:p>
                  </a:txBody>
                  <a:tcPr/>
                </a:tc>
                <a:tc gridSpan="3">
                  <a:txBody>
                    <a:bodyPr/>
                    <a:lstStyle/>
                    <a:p>
                      <a:pPr algn="ctr"/>
                      <a:r>
                        <a:rPr lang="en-US" sz="1200" b="1" dirty="0" smtClean="0">
                          <a:solidFill>
                            <a:schemeClr val="bg1"/>
                          </a:solidFill>
                          <a:latin typeface="+mn-lt"/>
                        </a:rPr>
                        <a:t>Human</a:t>
                      </a:r>
                    </a:p>
                  </a:txBody>
                  <a:tcPr marL="9525" marR="9525" marT="9525" marB="0" anchor="ctr">
                    <a:lnB w="12700" cap="flat" cmpd="sng" algn="ctr">
                      <a:no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tr>
              <a:tr h="289890">
                <a:tc gridSpan="2" vMerge="1">
                  <a:txBody>
                    <a:bodyPr/>
                    <a:lstStyle/>
                    <a:p>
                      <a:pPr algn="ctr"/>
                      <a:endParaRPr lang="en-US" dirty="0"/>
                    </a:p>
                  </a:txBody>
                  <a:tcPr vert="vert270" anchor="ctr"/>
                </a:tc>
                <a:tc hMerge="1" vMerge="1">
                  <a:txBody>
                    <a:bodyPr/>
                    <a:lstStyle/>
                    <a:p>
                      <a:endParaRPr lang="en-US"/>
                    </a:p>
                  </a:txBody>
                  <a:tcPr/>
                </a:tc>
                <a:tc rowSpan="2">
                  <a:txBody>
                    <a:bodyPr/>
                    <a:lstStyle/>
                    <a:p>
                      <a:pPr algn="ctr"/>
                      <a:r>
                        <a:rPr lang="en-US" sz="900" b="1" dirty="0" smtClean="0">
                          <a:solidFill>
                            <a:schemeClr val="bg1"/>
                          </a:solidFill>
                          <a:latin typeface="+mn-lt"/>
                        </a:rPr>
                        <a:t>Elements</a:t>
                      </a:r>
                      <a:endParaRPr lang="en-US" sz="900" b="1" dirty="0">
                        <a:solidFill>
                          <a:schemeClr val="bg1"/>
                        </a:solidFill>
                        <a:latin typeface="+mn-lt"/>
                      </a:endParaRPr>
                    </a:p>
                  </a:txBody>
                  <a:tcPr marL="9525" marR="9525" marT="9525" marB="0"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FF0000"/>
                    </a:solidFill>
                  </a:tcPr>
                </a:tc>
                <a:tc gridSpan="2">
                  <a:txBody>
                    <a:bodyPr/>
                    <a:lstStyle/>
                    <a:p>
                      <a:pPr algn="ctr"/>
                      <a:r>
                        <a:rPr lang="en-US" sz="900" b="1" dirty="0" smtClean="0">
                          <a:solidFill>
                            <a:schemeClr val="bg1"/>
                          </a:solidFill>
                          <a:latin typeface="+mn-lt"/>
                        </a:rPr>
                        <a:t>Genome Coverage</a:t>
                      </a:r>
                    </a:p>
                  </a:txBody>
                  <a:tcPr marL="9525" marR="9525" marT="9525"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FF0000"/>
                    </a:solidFill>
                  </a:tcPr>
                </a:tc>
                <a:tc hMerge="1">
                  <a:txBody>
                    <a:bodyPr/>
                    <a:lstStyle/>
                    <a:p>
                      <a:pPr algn="ctr"/>
                      <a:endParaRPr lang="en-US" sz="900" b="1" dirty="0">
                        <a:solidFill>
                          <a:schemeClr val="bg1"/>
                        </a:solidFill>
                        <a:latin typeface="+mn-lt"/>
                      </a:endParaRPr>
                    </a:p>
                  </a:txBody>
                  <a:tcPr marL="9525" marR="9525" marT="9525"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FF0000"/>
                    </a:solidFill>
                  </a:tcPr>
                </a:tc>
              </a:tr>
              <a:tr h="156424">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algn="ctr"/>
                      <a:r>
                        <a:rPr lang="en-US" sz="900" b="1" dirty="0" smtClean="0">
                          <a:solidFill>
                            <a:schemeClr val="bg1"/>
                          </a:solidFill>
                          <a:latin typeface="+mn-lt"/>
                        </a:rPr>
                        <a:t>Kb </a:t>
                      </a:r>
                      <a:endParaRPr lang="en-US" sz="900" b="1" dirty="0">
                        <a:solidFill>
                          <a:schemeClr val="bg1"/>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solidFill>
                      <a:prstDash val="solid"/>
                      <a:round/>
                      <a:headEnd type="none" w="med" len="med"/>
                      <a:tailEnd type="none" w="med" len="med"/>
                    </a:lnT>
                    <a:solidFill>
                      <a:srgbClr val="FF0000"/>
                    </a:solidFill>
                  </a:tcPr>
                </a:tc>
                <a:tc>
                  <a:txBody>
                    <a:bodyPr/>
                    <a:lstStyle/>
                    <a:p>
                      <a:pPr algn="ctr"/>
                      <a:r>
                        <a:rPr lang="en-US" sz="900" b="1" dirty="0" smtClean="0">
                          <a:solidFill>
                            <a:schemeClr val="bg1"/>
                          </a:solidFill>
                          <a:latin typeface="+mn-lt"/>
                        </a:rPr>
                        <a:t>%</a:t>
                      </a:r>
                      <a:endParaRPr lang="en-US" sz="900" b="1" dirty="0">
                        <a:solidFill>
                          <a:schemeClr val="bg1"/>
                        </a:solidFill>
                        <a:latin typeface="+mn-lt"/>
                      </a:endParaRPr>
                    </a:p>
                  </a:txBody>
                  <a:tcPr marL="9525" marR="9525" marT="9525" marB="0" anchor="ctr">
                    <a:lnL w="12700" cap="flat" cmpd="sng" algn="ctr">
                      <a:noFill/>
                      <a:prstDash val="solid"/>
                      <a:round/>
                      <a:headEnd type="none" w="med" len="med"/>
                      <a:tailEnd type="none" w="med" len="med"/>
                    </a:lnL>
                    <a:lnT w="12700" cap="flat" cmpd="sng" algn="ctr">
                      <a:solidFill>
                        <a:prstClr val="white"/>
                      </a:solidFill>
                      <a:prstDash val="solid"/>
                      <a:round/>
                      <a:headEnd type="none" w="med" len="med"/>
                      <a:tailEnd type="none" w="med" len="med"/>
                    </a:lnT>
                    <a:solidFill>
                      <a:srgbClr val="FF0000"/>
                    </a:solidFill>
                  </a:tcPr>
                </a:tc>
              </a:tr>
              <a:tr h="27432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0" dirty="0" smtClean="0">
                          <a:solidFill>
                            <a:schemeClr val="tx1"/>
                          </a:solidFill>
                          <a:latin typeface="+mn-lt"/>
                        </a:rPr>
                        <a:t>mRNAs (exons)</a:t>
                      </a:r>
                    </a:p>
                  </a:txBody>
                  <a:tcPr anchor="ctr">
                    <a:solidFill>
                      <a:schemeClr val="bg1">
                        <a:lumMod val="75000"/>
                      </a:schemeClr>
                    </a:solidFill>
                  </a:tcPr>
                </a:tc>
                <a:tc hMerge="1">
                  <a:txBody>
                    <a:bodyPr/>
                    <a:lstStyle/>
                    <a:p>
                      <a:endParaRPr lang="en-US"/>
                    </a:p>
                  </a:txBody>
                  <a:tcPr/>
                </a:tc>
                <a:tc>
                  <a:txBody>
                    <a:bodyPr/>
                    <a:lstStyle/>
                    <a:p>
                      <a:pPr algn="ctr" fontAlgn="b"/>
                      <a:r>
                        <a:rPr lang="en-US" sz="900" b="0" i="0" u="none" strike="noStrike" dirty="0" smtClean="0">
                          <a:effectLst/>
                          <a:latin typeface="+mn-lt"/>
                        </a:rPr>
                        <a:t>20,007</a:t>
                      </a:r>
                      <a:endParaRPr lang="en-US" sz="900" b="0" i="0" u="none" strike="noStrike" dirty="0">
                        <a:effectLst/>
                        <a:latin typeface="+mn-lt"/>
                      </a:endParaRPr>
                    </a:p>
                  </a:txBody>
                  <a:tcPr marL="12700" marR="12700" marT="12700" marB="0" anchor="ctr">
                    <a:solidFill>
                      <a:schemeClr val="bg1">
                        <a:lumMod val="75000"/>
                      </a:schemeClr>
                    </a:solidFill>
                  </a:tcPr>
                </a:tc>
                <a:tc>
                  <a:txBody>
                    <a:bodyPr/>
                    <a:lstStyle/>
                    <a:p>
                      <a:pPr algn="ctr" fontAlgn="b"/>
                      <a:r>
                        <a:rPr lang="en-US" sz="900" b="0" i="0" u="none" strike="noStrike" baseline="0" dirty="0" smtClean="0">
                          <a:solidFill>
                            <a:srgbClr val="000000"/>
                          </a:solidFill>
                          <a:effectLst/>
                          <a:latin typeface="+mn-lt"/>
                        </a:rPr>
                        <a:t>86,560</a:t>
                      </a:r>
                      <a:endParaRPr lang="en-US" sz="900" b="0" i="0" u="none" strike="noStrike" baseline="0" dirty="0">
                        <a:solidFill>
                          <a:srgbClr val="000000"/>
                        </a:solidFill>
                        <a:effectLst/>
                        <a:latin typeface="+mn-lt"/>
                      </a:endParaRPr>
                    </a:p>
                  </a:txBody>
                  <a:tcPr marL="9525" marR="9525" marT="9525" marB="0" anchor="ctr">
                    <a:solidFill>
                      <a:schemeClr val="bg1">
                        <a:lumMod val="75000"/>
                      </a:schemeClr>
                    </a:solidFill>
                  </a:tcPr>
                </a:tc>
                <a:tc>
                  <a:txBody>
                    <a:bodyPr/>
                    <a:lstStyle/>
                    <a:p>
                      <a:pPr algn="ctr" fontAlgn="b"/>
                      <a:r>
                        <a:rPr lang="en-US" sz="900" b="0" i="0" u="none" strike="noStrike" baseline="0" dirty="0" smtClean="0">
                          <a:solidFill>
                            <a:srgbClr val="000000"/>
                          </a:solidFill>
                          <a:effectLst/>
                          <a:latin typeface="+mn-lt"/>
                        </a:rPr>
                        <a:t>3.0</a:t>
                      </a:r>
                      <a:endParaRPr lang="en-US" sz="900" b="0" i="0" u="none" strike="noStrike" baseline="0" dirty="0">
                        <a:solidFill>
                          <a:srgbClr val="000000"/>
                        </a:solidFill>
                        <a:effectLst/>
                        <a:latin typeface="+mn-lt"/>
                      </a:endParaRPr>
                    </a:p>
                  </a:txBody>
                  <a:tcPr marL="9525" marR="9525" marT="9525" marB="0" anchor="ctr">
                    <a:solidFill>
                      <a:schemeClr val="bg1">
                        <a:lumMod val="75000"/>
                      </a:schemeClr>
                    </a:solidFill>
                  </a:tcPr>
                </a:tc>
              </a:tr>
              <a:tr h="27432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0" dirty="0" err="1" smtClean="0">
                          <a:solidFill>
                            <a:schemeClr val="tx1"/>
                          </a:solidFill>
                          <a:latin typeface="+mn-lt"/>
                        </a:rPr>
                        <a:t>Pseudogenes</a:t>
                      </a:r>
                      <a:endParaRPr lang="en-US" sz="1200" b="1" i="0" dirty="0" smtClean="0">
                        <a:solidFill>
                          <a:schemeClr val="tx1"/>
                        </a:solidFill>
                        <a:latin typeface="+mn-lt"/>
                      </a:endParaRPr>
                    </a:p>
                  </a:txBody>
                  <a:tcPr anchor="ctr">
                    <a:solidFill>
                      <a:schemeClr val="bg1">
                        <a:lumMod val="75000"/>
                      </a:schemeClr>
                    </a:solidFill>
                  </a:tcPr>
                </a:tc>
                <a:tc hMerge="1">
                  <a:txBody>
                    <a:bodyPr/>
                    <a:lstStyle/>
                    <a:p>
                      <a:endParaRPr lang="en-US"/>
                    </a:p>
                  </a:txBody>
                  <a:tcPr/>
                </a:tc>
                <a:tc>
                  <a:txBody>
                    <a:bodyPr/>
                    <a:lstStyle/>
                    <a:p>
                      <a:pPr algn="ctr" fontAlgn="b"/>
                      <a:r>
                        <a:rPr lang="en-US" sz="900" b="0" i="0" u="none" strike="noStrike" dirty="0" smtClean="0">
                          <a:effectLst/>
                          <a:latin typeface="+mn-lt"/>
                        </a:rPr>
                        <a:t>11,216</a:t>
                      </a:r>
                      <a:endParaRPr lang="en-US" sz="900" b="0" i="0" u="none" strike="noStrike" dirty="0">
                        <a:effectLst/>
                        <a:latin typeface="+mn-lt"/>
                      </a:endParaRPr>
                    </a:p>
                  </a:txBody>
                  <a:tcPr marL="12700" marR="12700" marT="12700" marB="0" anchor="ctr">
                    <a:solidFill>
                      <a:schemeClr val="bg1">
                        <a:lumMod val="75000"/>
                      </a:schemeClr>
                    </a:solidFill>
                  </a:tcPr>
                </a:tc>
                <a:tc>
                  <a:txBody>
                    <a:bodyPr/>
                    <a:lstStyle/>
                    <a:p>
                      <a:pPr algn="ctr" fontAlgn="b"/>
                      <a:r>
                        <a:rPr lang="en-US" sz="900" b="0" i="0" u="none" strike="noStrike" baseline="0" dirty="0" smtClean="0">
                          <a:solidFill>
                            <a:srgbClr val="000000"/>
                          </a:solidFill>
                          <a:effectLst/>
                          <a:latin typeface="+mn-lt"/>
                        </a:rPr>
                        <a:t>27,089</a:t>
                      </a:r>
                      <a:endParaRPr lang="en-US" sz="900" b="0" i="0" u="none" strike="noStrike" baseline="0" dirty="0">
                        <a:solidFill>
                          <a:srgbClr val="000000"/>
                        </a:solidFill>
                        <a:effectLst/>
                        <a:latin typeface="+mn-lt"/>
                      </a:endParaRPr>
                    </a:p>
                  </a:txBody>
                  <a:tcPr marL="9525" marR="9525" marT="9525" marB="0" anchor="ctr">
                    <a:solidFill>
                      <a:schemeClr val="bg1">
                        <a:lumMod val="75000"/>
                      </a:schemeClr>
                    </a:solidFill>
                  </a:tcPr>
                </a:tc>
                <a:tc>
                  <a:txBody>
                    <a:bodyPr/>
                    <a:lstStyle/>
                    <a:p>
                      <a:pPr algn="ctr" fontAlgn="b"/>
                      <a:r>
                        <a:rPr lang="en-US" sz="900" b="0" i="0" u="none" strike="noStrike" baseline="0" dirty="0" smtClean="0">
                          <a:solidFill>
                            <a:srgbClr val="000000"/>
                          </a:solidFill>
                          <a:effectLst/>
                          <a:latin typeface="+mn-lt"/>
                        </a:rPr>
                        <a:t>0.95</a:t>
                      </a:r>
                      <a:endParaRPr lang="en-US" sz="900" b="0" i="0" u="none" strike="noStrike" baseline="0" dirty="0">
                        <a:solidFill>
                          <a:srgbClr val="000000"/>
                        </a:solidFill>
                        <a:effectLst/>
                        <a:latin typeface="+mn-lt"/>
                      </a:endParaRPr>
                    </a:p>
                  </a:txBody>
                  <a:tcPr marL="9525" marR="9525" marT="9525" marB="0" anchor="ctr">
                    <a:solidFill>
                      <a:schemeClr val="bg1">
                        <a:lumMod val="75000"/>
                      </a:schemeClr>
                    </a:solidFill>
                  </a:tcPr>
                </a:tc>
              </a:tr>
              <a:tr h="27432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0" dirty="0" smtClean="0">
                          <a:solidFill>
                            <a:schemeClr val="tx1"/>
                          </a:solidFill>
                          <a:latin typeface="+mn-lt"/>
                        </a:rPr>
                        <a:t>Total</a:t>
                      </a:r>
                      <a:r>
                        <a:rPr lang="en-US" sz="1200" b="1" i="0" baseline="0" dirty="0" smtClean="0">
                          <a:solidFill>
                            <a:schemeClr val="tx1"/>
                          </a:solidFill>
                          <a:latin typeface="+mn-lt"/>
                        </a:rPr>
                        <a:t> </a:t>
                      </a:r>
                      <a:r>
                        <a:rPr lang="en-US" sz="1200" b="1" i="0" baseline="0" dirty="0" err="1" smtClean="0">
                          <a:solidFill>
                            <a:schemeClr val="tx1"/>
                          </a:solidFill>
                          <a:latin typeface="+mn-lt"/>
                        </a:rPr>
                        <a:t>ncRNAs</a:t>
                      </a:r>
                      <a:endParaRPr lang="en-US" sz="1200" b="1" i="0" dirty="0" smtClean="0">
                        <a:solidFill>
                          <a:schemeClr val="tx1"/>
                        </a:solidFill>
                        <a:latin typeface="+mn-lt"/>
                      </a:endParaRPr>
                    </a:p>
                  </a:txBody>
                  <a:tcPr anchor="ctr">
                    <a:lnB w="76200" cap="flat" cmpd="sng" algn="ctr">
                      <a:solidFill>
                        <a:prstClr val="white"/>
                      </a:solidFill>
                      <a:prstDash val="solid"/>
                      <a:round/>
                      <a:headEnd type="none" w="med" len="med"/>
                      <a:tailEnd type="none" w="med" len="med"/>
                    </a:lnB>
                    <a:solidFill>
                      <a:schemeClr val="bg1">
                        <a:lumMod val="75000"/>
                      </a:schemeClr>
                    </a:solidFill>
                  </a:tcPr>
                </a:tc>
                <a:tc hMerge="1">
                  <a:txBody>
                    <a:bodyPr/>
                    <a:lstStyle/>
                    <a:p>
                      <a:endParaRPr lang="en-US"/>
                    </a:p>
                  </a:txBody>
                  <a:tcPr/>
                </a:tc>
                <a:tc>
                  <a:txBody>
                    <a:bodyPr/>
                    <a:lstStyle/>
                    <a:p>
                      <a:pPr algn="ctr" fontAlgn="b"/>
                      <a:r>
                        <a:rPr lang="en-US" sz="900" b="0" i="0" u="none" strike="noStrike" dirty="0" smtClean="0">
                          <a:effectLst/>
                          <a:latin typeface="+mn-lt"/>
                        </a:rPr>
                        <a:t>22,154</a:t>
                      </a:r>
                      <a:endParaRPr lang="en-US" sz="900" b="0" i="0" u="none" strike="noStrike" dirty="0">
                        <a:effectLst/>
                        <a:latin typeface="+mn-lt"/>
                      </a:endParaRPr>
                    </a:p>
                  </a:txBody>
                  <a:tcPr marL="12700" marR="12700" marT="12700" marB="0" anchor="ctr">
                    <a:lnB w="76200" cap="flat" cmpd="sng" algn="ctr">
                      <a:solidFill>
                        <a:prstClr val="white"/>
                      </a:solidFill>
                      <a:prstDash val="solid"/>
                      <a:round/>
                      <a:headEnd type="none" w="med" len="med"/>
                      <a:tailEnd type="none" w="med" len="med"/>
                    </a:lnB>
                    <a:solidFill>
                      <a:schemeClr val="bg1">
                        <a:lumMod val="75000"/>
                      </a:schemeClr>
                    </a:solidFill>
                  </a:tcPr>
                </a:tc>
                <a:tc>
                  <a:txBody>
                    <a:bodyPr/>
                    <a:lstStyle/>
                    <a:p>
                      <a:pPr algn="ctr" fontAlgn="b"/>
                      <a:r>
                        <a:rPr lang="en-US" sz="900" b="0" i="0" u="none" strike="noStrike" baseline="0" dirty="0" smtClean="0">
                          <a:solidFill>
                            <a:srgbClr val="000000"/>
                          </a:solidFill>
                          <a:effectLst/>
                          <a:latin typeface="+mn-lt"/>
                        </a:rPr>
                        <a:t>17,770</a:t>
                      </a:r>
                      <a:endParaRPr lang="en-US" sz="900" b="0" i="0" u="none" strike="noStrike" baseline="0" dirty="0">
                        <a:solidFill>
                          <a:srgbClr val="000000"/>
                        </a:solidFill>
                        <a:effectLst/>
                        <a:latin typeface="+mn-lt"/>
                      </a:endParaRPr>
                    </a:p>
                  </a:txBody>
                  <a:tcPr marL="9525" marR="9525" marT="9525" marB="0" anchor="ctr">
                    <a:lnB w="76200" cap="flat" cmpd="sng" algn="ctr">
                      <a:solidFill>
                        <a:prstClr val="white"/>
                      </a:solidFill>
                      <a:prstDash val="solid"/>
                      <a:round/>
                      <a:headEnd type="none" w="med" len="med"/>
                      <a:tailEnd type="none" w="med" len="med"/>
                    </a:lnB>
                    <a:solidFill>
                      <a:schemeClr val="bg1">
                        <a:lumMod val="75000"/>
                      </a:schemeClr>
                    </a:solidFill>
                  </a:tcPr>
                </a:tc>
                <a:tc>
                  <a:txBody>
                    <a:bodyPr/>
                    <a:lstStyle/>
                    <a:p>
                      <a:pPr algn="ctr" fontAlgn="b"/>
                      <a:r>
                        <a:rPr lang="en-US" sz="900" b="0" i="0" u="none" strike="noStrike" baseline="0" dirty="0" smtClean="0">
                          <a:solidFill>
                            <a:srgbClr val="000000"/>
                          </a:solidFill>
                          <a:effectLst/>
                          <a:latin typeface="+mn-lt"/>
                        </a:rPr>
                        <a:t>0.62</a:t>
                      </a:r>
                      <a:endParaRPr lang="en-US" sz="900" b="0" i="0" u="none" strike="noStrike" baseline="0" dirty="0">
                        <a:solidFill>
                          <a:srgbClr val="000000"/>
                        </a:solidFill>
                        <a:effectLst/>
                        <a:latin typeface="+mn-lt"/>
                      </a:endParaRPr>
                    </a:p>
                  </a:txBody>
                  <a:tcPr marL="9525" marR="9525" marT="9525" marB="0" anchor="ctr">
                    <a:lnB w="76200" cap="flat" cmpd="sng" algn="ctr">
                      <a:solidFill>
                        <a:prstClr val="white"/>
                      </a:solidFill>
                      <a:prstDash val="solid"/>
                      <a:round/>
                      <a:headEnd type="none" w="med" len="med"/>
                      <a:tailEnd type="none" w="med" len="med"/>
                    </a:lnB>
                    <a:solidFill>
                      <a:schemeClr val="bg1">
                        <a:lumMod val="75000"/>
                      </a:schemeClr>
                    </a:solidFill>
                  </a:tcPr>
                </a:tc>
              </a:tr>
              <a:tr h="94488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rPr>
                        <a:t>Regions</a:t>
                      </a:r>
                      <a:r>
                        <a:rPr lang="en-US" sz="1200" b="1" baseline="0" dirty="0" smtClean="0">
                          <a:latin typeface="+mn-lt"/>
                        </a:rPr>
                        <a:t> Excluding mRNAs, </a:t>
                      </a:r>
                      <a:r>
                        <a:rPr lang="en-US" sz="1200" b="1" baseline="0" dirty="0" err="1" smtClean="0">
                          <a:latin typeface="+mn-lt"/>
                        </a:rPr>
                        <a:t>Pseudogenes</a:t>
                      </a:r>
                      <a:r>
                        <a:rPr lang="en-US" sz="1200" b="1" baseline="0" dirty="0" smtClean="0">
                          <a:latin typeface="+mn-lt"/>
                        </a:rPr>
                        <a:t> or Annotated </a:t>
                      </a:r>
                      <a:r>
                        <a:rPr lang="en-US" sz="1200" b="1" baseline="0" dirty="0" err="1" smtClean="0">
                          <a:latin typeface="+mn-lt"/>
                        </a:rPr>
                        <a:t>ncRNAs</a:t>
                      </a:r>
                      <a:endParaRPr lang="en-US" sz="1200" b="1" dirty="0" smtClean="0">
                        <a:latin typeface="+mn-lt"/>
                      </a:endParaRPr>
                    </a:p>
                  </a:txBody>
                  <a:tcPr anchor="ctr">
                    <a:lnL w="6350" cap="flat" cmpd="sng" algn="ctr">
                      <a:solidFill>
                        <a:srgbClr val="FFFFFF"/>
                      </a:solidFill>
                      <a:prstDash val="solid"/>
                      <a:round/>
                      <a:headEnd type="none" w="med" len="med"/>
                      <a:tailEnd type="none" w="med" len="med"/>
                    </a:lnL>
                    <a:lnT w="76200" cap="flat" cmpd="sng" algn="ctr">
                      <a:solidFill>
                        <a:prstClr val="white"/>
                      </a:solidFill>
                      <a:prstDash val="solid"/>
                      <a:round/>
                      <a:headEnd type="none" w="med" len="med"/>
                      <a:tailEnd type="none" w="med" len="med"/>
                    </a:lnT>
                    <a:lnB w="6350" cap="flat" cmpd="sng" algn="ctr">
                      <a:solidFill>
                        <a:prstClr val="white">
                          <a:lumMod val="85000"/>
                        </a:prstClr>
                      </a:solidFill>
                      <a:prstDash val="solid"/>
                      <a:round/>
                      <a:headEnd type="none" w="med" len="med"/>
                      <a:tailEnd type="none" w="med" len="med"/>
                    </a:lnB>
                    <a:solidFill>
                      <a:schemeClr val="bg1">
                        <a:lumMod val="85000"/>
                      </a:schemeClr>
                    </a:solidFill>
                  </a:tcPr>
                </a:tc>
                <a:tc hMerge="1">
                  <a:txBody>
                    <a:bodyPr/>
                    <a:lstStyle/>
                    <a:p>
                      <a:endParaRPr lang="en-US"/>
                    </a:p>
                  </a:txBody>
                  <a:tcPr/>
                </a:tc>
                <a:tc>
                  <a:txBody>
                    <a:bodyPr/>
                    <a:lstStyle/>
                    <a:p>
                      <a:pPr algn="ctr" fontAlgn="b"/>
                      <a:r>
                        <a:rPr lang="en-US" sz="900" b="0" i="0" u="none" strike="noStrike" dirty="0" smtClean="0">
                          <a:solidFill>
                            <a:srgbClr val="000000"/>
                          </a:solidFill>
                          <a:effectLst/>
                          <a:latin typeface="+mn-lt"/>
                        </a:rPr>
                        <a:t>283,816</a:t>
                      </a:r>
                      <a:endParaRPr lang="en-US" sz="900" b="0" i="0" u="none" strike="noStrike" dirty="0">
                        <a:solidFill>
                          <a:srgbClr val="000000"/>
                        </a:solidFill>
                        <a:effectLst/>
                        <a:latin typeface="+mn-lt"/>
                      </a:endParaRPr>
                    </a:p>
                  </a:txBody>
                  <a:tcPr marL="9525" marR="9525" marT="9525" marB="0" anchor="ctr">
                    <a:lnT w="76200" cap="flat" cmpd="sng" algn="ctr">
                      <a:solidFill>
                        <a:prstClr val="white"/>
                      </a:solidFill>
                      <a:prstDash val="solid"/>
                      <a:round/>
                      <a:headEnd type="none" w="med" len="med"/>
                      <a:tailEnd type="none" w="med" len="med"/>
                    </a:lnT>
                    <a:solidFill>
                      <a:schemeClr val="bg1">
                        <a:lumMod val="85000"/>
                      </a:schemeClr>
                    </a:solidFill>
                  </a:tcPr>
                </a:tc>
                <a:tc>
                  <a:txBody>
                    <a:bodyPr/>
                    <a:lstStyle/>
                    <a:p>
                      <a:pPr algn="ctr" fontAlgn="b"/>
                      <a:r>
                        <a:rPr lang="en-US" sz="900" b="0" i="0" u="none" strike="noStrike" dirty="0" smtClean="0">
                          <a:solidFill>
                            <a:srgbClr val="000000"/>
                          </a:solidFill>
                          <a:effectLst/>
                          <a:latin typeface="+mn-lt"/>
                        </a:rPr>
                        <a:t>2,731,811</a:t>
                      </a:r>
                      <a:endParaRPr lang="en-US" sz="900" b="0" i="0" u="none" strike="noStrike" dirty="0">
                        <a:solidFill>
                          <a:srgbClr val="000000"/>
                        </a:solidFill>
                        <a:effectLst/>
                        <a:latin typeface="+mn-lt"/>
                      </a:endParaRPr>
                    </a:p>
                  </a:txBody>
                  <a:tcPr marL="9525" marR="9525" marT="9525" marB="0" anchor="ctr">
                    <a:lnT w="76200" cap="flat" cmpd="sng" algn="ctr">
                      <a:solidFill>
                        <a:prstClr val="white"/>
                      </a:solidFill>
                      <a:prstDash val="solid"/>
                      <a:round/>
                      <a:headEnd type="none" w="med" len="med"/>
                      <a:tailEnd type="none" w="med" len="med"/>
                    </a:lnT>
                    <a:solidFill>
                      <a:schemeClr val="bg1">
                        <a:lumMod val="85000"/>
                      </a:schemeClr>
                    </a:solidFill>
                  </a:tcPr>
                </a:tc>
                <a:tc>
                  <a:txBody>
                    <a:bodyPr/>
                    <a:lstStyle/>
                    <a:p>
                      <a:pPr algn="ctr" fontAlgn="b"/>
                      <a:r>
                        <a:rPr lang="en-US" sz="900" b="0" i="0" u="none" strike="noStrike" dirty="0" smtClean="0">
                          <a:solidFill>
                            <a:srgbClr val="000000"/>
                          </a:solidFill>
                          <a:effectLst/>
                          <a:latin typeface="+mn-lt"/>
                        </a:rPr>
                        <a:t>95.5</a:t>
                      </a:r>
                      <a:endParaRPr lang="en-US" sz="900" b="0" i="0" u="none" strike="noStrike" dirty="0">
                        <a:solidFill>
                          <a:srgbClr val="000000"/>
                        </a:solidFill>
                        <a:effectLst/>
                        <a:latin typeface="+mn-lt"/>
                      </a:endParaRPr>
                    </a:p>
                  </a:txBody>
                  <a:tcPr marL="9525" marR="9525" marT="9525" marB="0" anchor="ctr">
                    <a:lnT w="76200" cap="flat" cmpd="sng" algn="ctr">
                      <a:solidFill>
                        <a:prstClr val="white"/>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tr>
              <a:tr h="731520">
                <a:tc>
                  <a:txBody>
                    <a:bodyPr/>
                    <a:lstStyle/>
                    <a:p>
                      <a:pPr algn="ctr"/>
                      <a:endParaRPr lang="en-US" sz="800" b="1" dirty="0" smtClean="0">
                        <a:latin typeface="+mn-lt"/>
                      </a:endParaRPr>
                    </a:p>
                  </a:txBody>
                  <a:tcPr vert="vert270" anchor="ctr">
                    <a:lnR w="6350" cap="flat" cmpd="sng" algn="ctr">
                      <a:solidFill>
                        <a:srgbClr val="FFFFFF"/>
                      </a:solidFill>
                      <a:prstDash val="solid"/>
                      <a:round/>
                      <a:headEnd type="none" w="med" len="med"/>
                      <a:tailEnd type="none" w="med" len="med"/>
                    </a:lnR>
                    <a:lnT w="6350" cap="flat" cmpd="sng" algn="ctr">
                      <a:solidFill>
                        <a:prstClr val="white">
                          <a:lumMod val="85000"/>
                        </a:prstClr>
                      </a:solidFill>
                      <a:prstDash val="solid"/>
                      <a:round/>
                      <a:headEnd type="none" w="med" len="med"/>
                      <a:tailEnd type="none" w="med" len="med"/>
                    </a:lnT>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baseline="0" dirty="0" smtClean="0">
                          <a:latin typeface="+mn-lt"/>
                          <a:cs typeface="Arial"/>
                        </a:rPr>
                        <a:t>Transcription</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b="1" baseline="0" dirty="0" smtClean="0">
                          <a:latin typeface="+mn-lt"/>
                          <a:cs typeface="Arial"/>
                        </a:rPr>
                        <a:t>Detected (TARs)</a:t>
                      </a:r>
                      <a:endParaRPr lang="en-US" sz="1400" b="1" dirty="0" smtClean="0">
                        <a:latin typeface="+mn-lt"/>
                      </a:endParaRPr>
                    </a:p>
                  </a:txBody>
                  <a:tcPr anchor="ctr">
                    <a:lnL w="6350" cap="flat" cmpd="sng" algn="ctr">
                      <a:solidFill>
                        <a:srgbClr val="FFFFFF"/>
                      </a:solidFill>
                      <a:prstDash val="solid"/>
                      <a:round/>
                      <a:headEnd type="none" w="med" len="med"/>
                      <a:tailEnd type="none" w="med" len="med"/>
                    </a:lnL>
                    <a:lnT w="6350" cap="flat" cmpd="sng" algn="ctr">
                      <a:solidFill>
                        <a:prstClr val="white">
                          <a:lumMod val="85000"/>
                        </a:prstClr>
                      </a:solidFill>
                      <a:prstDash val="solid"/>
                      <a:round/>
                      <a:headEnd type="none" w="med" len="med"/>
                      <a:tailEnd type="none" w="med" len="med"/>
                    </a:lnT>
                    <a:lnB w="6350" cap="flat" cmpd="sng" algn="ctr">
                      <a:solidFill>
                        <a:prstClr val="white">
                          <a:lumMod val="85000"/>
                        </a:prstClr>
                      </a:solidFill>
                      <a:prstDash val="solid"/>
                      <a:round/>
                      <a:headEnd type="none" w="med" len="med"/>
                      <a:tailEnd type="none" w="med" len="med"/>
                    </a:lnB>
                    <a:solidFill>
                      <a:schemeClr val="bg1">
                        <a:lumMod val="75000"/>
                      </a:schemeClr>
                    </a:solidFill>
                  </a:tcPr>
                </a:tc>
                <a:tc>
                  <a:txBody>
                    <a:bodyPr/>
                    <a:lstStyle/>
                    <a:p>
                      <a:pPr algn="ctr"/>
                      <a:r>
                        <a:rPr lang="en-US" sz="1400" dirty="0" smtClean="0">
                          <a:latin typeface="+mn-lt"/>
                        </a:rPr>
                        <a:t>708,253</a:t>
                      </a:r>
                      <a:endParaRPr lang="en-US" sz="1400" dirty="0">
                        <a:latin typeface="+mn-lt"/>
                      </a:endParaRPr>
                    </a:p>
                  </a:txBody>
                  <a:tcPr anchor="ctr">
                    <a:solidFill>
                      <a:schemeClr val="bg1">
                        <a:lumMod val="75000"/>
                      </a:schemeClr>
                    </a:solidFill>
                  </a:tcPr>
                </a:tc>
                <a:tc>
                  <a:txBody>
                    <a:bodyPr/>
                    <a:lstStyle/>
                    <a:p>
                      <a:pPr algn="ctr"/>
                      <a:r>
                        <a:rPr lang="en-US" sz="1400" dirty="0" smtClean="0">
                          <a:latin typeface="+mn-lt"/>
                        </a:rPr>
                        <a:t>916,401</a:t>
                      </a:r>
                      <a:endParaRPr lang="en-US" sz="1400" dirty="0">
                        <a:latin typeface="+mn-lt"/>
                      </a:endParaRPr>
                    </a:p>
                  </a:txBody>
                  <a:tcPr anchor="ctr">
                    <a:lnR w="28575" cap="flat" cmpd="sng" algn="ctr">
                      <a:solidFill>
                        <a:srgbClr val="FF0000"/>
                      </a:solidFill>
                      <a:prstDash val="solid"/>
                      <a:round/>
                      <a:headEnd type="none" w="med" len="med"/>
                      <a:tailEnd type="none" w="med" len="med"/>
                    </a:lnR>
                    <a:solidFill>
                      <a:schemeClr val="bg1">
                        <a:lumMod val="75000"/>
                      </a:schemeClr>
                    </a:solidFill>
                  </a:tcPr>
                </a:tc>
                <a:tc>
                  <a:txBody>
                    <a:bodyPr/>
                    <a:lstStyle/>
                    <a:p>
                      <a:pPr algn="ctr"/>
                      <a:r>
                        <a:rPr lang="en-US" sz="1800" dirty="0" smtClean="0">
                          <a:latin typeface="+mn-lt"/>
                        </a:rPr>
                        <a:t>32.0</a:t>
                      </a:r>
                      <a:endParaRPr lang="en-US" sz="1800" dirty="0">
                        <a:latin typeface="+mn-lt"/>
                      </a:endParaRP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75000"/>
                      </a:schemeClr>
                    </a:solidFill>
                  </a:tcPr>
                </a:tc>
              </a:tr>
            </a:tbl>
          </a:graphicData>
        </a:graphic>
      </p:graphicFrame>
      <p:pic>
        <p:nvPicPr>
          <p:cNvPr id="8" name="Picture 2" descr="C:\Users\Ozgun\Desktop\Working_Directories\Nov.23.2012_TAR_processing\hwf_tar_exon_rpkm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7739" y="989021"/>
            <a:ext cx="44323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p:cNvCxnSpPr/>
          <p:nvPr/>
        </p:nvCxnSpPr>
        <p:spPr>
          <a:xfrm>
            <a:off x="4152902" y="1931988"/>
            <a:ext cx="2143125" cy="92075"/>
          </a:xfrm>
          <a:prstGeom prst="straightConnector1">
            <a:avLst/>
          </a:prstGeom>
          <a:ln w="12700" cmpd="sng">
            <a:solidFill>
              <a:srgbClr val="000000"/>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4256090" y="3055938"/>
            <a:ext cx="2039937" cy="919162"/>
          </a:xfrm>
          <a:prstGeom prst="straightConnector1">
            <a:avLst/>
          </a:prstGeom>
          <a:ln w="12700" cmpd="sng">
            <a:solidFill>
              <a:srgbClr val="000000"/>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457200" y="274646"/>
            <a:ext cx="8229600" cy="719137"/>
          </a:xfrm>
        </p:spPr>
        <p:txBody>
          <a:bodyPr rtlCol="0">
            <a:normAutofit/>
          </a:bodyPr>
          <a:lstStyle/>
          <a:p>
            <a:pPr eaLnBrk="1" fontAlgn="auto" hangingPunct="1">
              <a:spcAft>
                <a:spcPts val="0"/>
              </a:spcAft>
              <a:defRPr/>
            </a:pPr>
            <a:r>
              <a:rPr lang="en-US" dirty="0" smtClean="0">
                <a:ea typeface="+mj-ea"/>
                <a:cs typeface="+mj-cs"/>
              </a:rPr>
              <a:t>Non-Canonical Transcription</a:t>
            </a:r>
            <a:endParaRPr lang="en-US" dirty="0">
              <a:ea typeface="+mj-ea"/>
              <a:cs typeface="+mj-cs"/>
            </a:endParaRPr>
          </a:p>
        </p:txBody>
      </p:sp>
      <p:sp>
        <p:nvSpPr>
          <p:cNvPr id="13" name="Text Placeholder 10"/>
          <p:cNvSpPr txBox="1">
            <a:spLocks/>
          </p:cNvSpPr>
          <p:nvPr/>
        </p:nvSpPr>
        <p:spPr>
          <a:xfrm>
            <a:off x="276225" y="4418013"/>
            <a:ext cx="8534400" cy="1924050"/>
          </a:xfrm>
          <a:prstGeom prst="rect">
            <a:avLst/>
          </a:prstGeom>
        </p:spPr>
        <p:txBody>
          <a:bodyPr/>
          <a:lst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a:lstStyle>
          <a:p>
            <a:pPr eaLnBrk="1" hangingPunct="1"/>
            <a:r>
              <a:rPr lang="en-US" sz="1800" b="0" dirty="0" smtClean="0">
                <a:latin typeface="Arial" charset="0"/>
              </a:rPr>
              <a:t>4.5% of human genome are transcribed and associated with standard annotations;</a:t>
            </a:r>
          </a:p>
          <a:p>
            <a:pPr eaLnBrk="1" hangingPunct="1"/>
            <a:r>
              <a:rPr lang="en-US" sz="1800" b="0" dirty="0" smtClean="0">
                <a:latin typeface="Arial" charset="0"/>
              </a:rPr>
              <a:t>32% of human genome give rise to TARs or non-canonical transcription, i.e., transcription from genomic regions not associated with standard annotations;</a:t>
            </a:r>
          </a:p>
          <a:p>
            <a:pPr eaLnBrk="1" hangingPunct="1"/>
            <a:r>
              <a:rPr lang="en-US" sz="1800" b="0" dirty="0" smtClean="0">
                <a:latin typeface="Arial" charset="0"/>
              </a:rPr>
              <a:t>Non-canonical transcripts show lower transcription level compared to protein coding transcripts</a:t>
            </a:r>
            <a:endParaRPr lang="en-US" sz="1800" b="0" dirty="0">
              <a:latin typeface="Arial" charset="0"/>
            </a:endParaRPr>
          </a:p>
        </p:txBody>
      </p:sp>
      <p:sp>
        <p:nvSpPr>
          <p:cNvPr id="14" name="TextBox 10"/>
          <p:cNvSpPr txBox="1">
            <a:spLocks noChangeArrowheads="1"/>
          </p:cNvSpPr>
          <p:nvPr/>
        </p:nvSpPr>
        <p:spPr bwMode="auto">
          <a:xfrm>
            <a:off x="6024436" y="6489708"/>
            <a:ext cx="1667135" cy="24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algn="ctr" eaLnBrk="1" hangingPunct="1"/>
            <a:r>
              <a:rPr lang="en-US" sz="1000" dirty="0">
                <a:solidFill>
                  <a:srgbClr val="7F7F7F"/>
                </a:solidFill>
              </a:rPr>
              <a:t>[</a:t>
            </a:r>
            <a:r>
              <a:rPr lang="en-US" sz="1000" i="1" dirty="0">
                <a:solidFill>
                  <a:srgbClr val="7F7F7F"/>
                </a:solidFill>
              </a:rPr>
              <a:t>Nature 512(7515):445-8</a:t>
            </a:r>
            <a:r>
              <a:rPr lang="en-US" sz="1000" dirty="0">
                <a:solidFill>
                  <a:srgbClr val="7F7F7F"/>
                </a:solidFill>
              </a:rPr>
              <a:t>]</a:t>
            </a:r>
          </a:p>
        </p:txBody>
      </p:sp>
    </p:spTree>
    <p:extLst>
      <p:ext uri="{BB962C8B-B14F-4D97-AF65-F5344CB8AC3E}">
        <p14:creationId xmlns:p14="http://schemas.microsoft.com/office/powerpoint/2010/main" val="312657421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8014" y="651549"/>
            <a:ext cx="8923957" cy="2407729"/>
            <a:chOff x="-112196" y="419009"/>
            <a:chExt cx="9591711" cy="2587893"/>
          </a:xfrm>
        </p:grpSpPr>
        <p:pic>
          <p:nvPicPr>
            <p:cNvPr id="8" name="Picture 7" descr="Figure6b_up.pdf"/>
            <p:cNvPicPr>
              <a:picLocks noChangeAspect="1"/>
            </p:cNvPicPr>
            <p:nvPr/>
          </p:nvPicPr>
          <p:blipFill rotWithShape="1">
            <a:blip r:embed="rId2">
              <a:extLst>
                <a:ext uri="{28A0092B-C50C-407E-A947-70E740481C1C}">
                  <a14:useLocalDpi xmlns:a14="http://schemas.microsoft.com/office/drawing/2010/main" val="0"/>
                </a:ext>
              </a:extLst>
            </a:blip>
            <a:srcRect b="82186"/>
            <a:stretch/>
          </p:blipFill>
          <p:spPr>
            <a:xfrm>
              <a:off x="-107476" y="419009"/>
              <a:ext cx="9586991" cy="1086805"/>
            </a:xfrm>
            <a:prstGeom prst="rect">
              <a:avLst/>
            </a:prstGeom>
          </p:spPr>
        </p:pic>
        <p:pic>
          <p:nvPicPr>
            <p:cNvPr id="9" name="Picture 8" descr="Figure6b_up.pdf"/>
            <p:cNvPicPr>
              <a:picLocks noChangeAspect="1"/>
            </p:cNvPicPr>
            <p:nvPr/>
          </p:nvPicPr>
          <p:blipFill rotWithShape="1">
            <a:blip r:embed="rId2">
              <a:extLst>
                <a:ext uri="{28A0092B-C50C-407E-A947-70E740481C1C}">
                  <a14:useLocalDpi xmlns:a14="http://schemas.microsoft.com/office/drawing/2010/main" val="0"/>
                </a:ext>
              </a:extLst>
            </a:blip>
            <a:srcRect l="-273" t="67255" r="273" b="8569"/>
            <a:stretch/>
          </p:blipFill>
          <p:spPr>
            <a:xfrm>
              <a:off x="-112196" y="1532002"/>
              <a:ext cx="9586991" cy="1474900"/>
            </a:xfrm>
            <a:prstGeom prst="rect">
              <a:avLst/>
            </a:prstGeom>
          </p:spPr>
        </p:pic>
      </p:grpSp>
      <p:grpSp>
        <p:nvGrpSpPr>
          <p:cNvPr id="10" name="Group 9"/>
          <p:cNvGrpSpPr/>
          <p:nvPr/>
        </p:nvGrpSpPr>
        <p:grpSpPr>
          <a:xfrm>
            <a:off x="52368" y="3200157"/>
            <a:ext cx="9114086" cy="2390995"/>
            <a:chOff x="-91656" y="3414068"/>
            <a:chExt cx="9796067" cy="2569906"/>
          </a:xfrm>
        </p:grpSpPr>
        <p:pic>
          <p:nvPicPr>
            <p:cNvPr id="11" name="Picture 10" descr="Figure6b_low.pdf"/>
            <p:cNvPicPr>
              <a:picLocks noChangeAspect="1"/>
            </p:cNvPicPr>
            <p:nvPr/>
          </p:nvPicPr>
          <p:blipFill rotWithShape="1">
            <a:blip r:embed="rId3">
              <a:extLst>
                <a:ext uri="{28A0092B-C50C-407E-A947-70E740481C1C}">
                  <a14:useLocalDpi xmlns:a14="http://schemas.microsoft.com/office/drawing/2010/main" val="0"/>
                </a:ext>
              </a:extLst>
            </a:blip>
            <a:srcRect b="81695"/>
            <a:stretch/>
          </p:blipFill>
          <p:spPr>
            <a:xfrm>
              <a:off x="-91656" y="3414068"/>
              <a:ext cx="9584262" cy="1116467"/>
            </a:xfrm>
            <a:prstGeom prst="rect">
              <a:avLst/>
            </a:prstGeom>
          </p:spPr>
        </p:pic>
        <p:pic>
          <p:nvPicPr>
            <p:cNvPr id="12" name="Picture 11" descr="Figure6b_low.pdf"/>
            <p:cNvPicPr>
              <a:picLocks noChangeAspect="1"/>
            </p:cNvPicPr>
            <p:nvPr/>
          </p:nvPicPr>
          <p:blipFill rotWithShape="1">
            <a:blip r:embed="rId3">
              <a:extLst>
                <a:ext uri="{28A0092B-C50C-407E-A947-70E740481C1C}">
                  <a14:useLocalDpi xmlns:a14="http://schemas.microsoft.com/office/drawing/2010/main" val="0"/>
                </a:ext>
              </a:extLst>
            </a:blip>
            <a:srcRect l="-1" t="67127" r="-2209" b="8629"/>
            <a:stretch/>
          </p:blipFill>
          <p:spPr>
            <a:xfrm>
              <a:off x="-91656" y="4505280"/>
              <a:ext cx="9796067" cy="1478694"/>
            </a:xfrm>
            <a:prstGeom prst="rect">
              <a:avLst/>
            </a:prstGeom>
          </p:spPr>
        </p:pic>
      </p:grpSp>
      <p:sp>
        <p:nvSpPr>
          <p:cNvPr id="14" name="Text Placeholder 10"/>
          <p:cNvSpPr txBox="1">
            <a:spLocks/>
          </p:cNvSpPr>
          <p:nvPr/>
        </p:nvSpPr>
        <p:spPr>
          <a:xfrm>
            <a:off x="405235" y="5823483"/>
            <a:ext cx="8406524" cy="982141"/>
          </a:xfrm>
          <a:prstGeom prst="rect">
            <a:avLst/>
          </a:prstGeom>
        </p:spPr>
        <p:txBody>
          <a:bodyPr/>
          <a:lst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a:lstStyle>
          <a:p>
            <a:pPr eaLnBrk="1" hangingPunct="1"/>
            <a:r>
              <a:rPr lang="en-US" sz="1800" b="0" dirty="0" smtClean="0">
                <a:latin typeface="Arial" charset="0"/>
              </a:rPr>
              <a:t>Non-coding transcription may correlate with coding transcription</a:t>
            </a:r>
          </a:p>
          <a:p>
            <a:pPr eaLnBrk="1" hangingPunct="1"/>
            <a:r>
              <a:rPr lang="en-US" sz="1800" b="0" dirty="0" smtClean="0">
                <a:latin typeface="Arial" charset="0"/>
              </a:rPr>
              <a:t>Potential mapping artifacts: reads from coding regions mapped to non-coding elements or vice versa due to sequence similarity</a:t>
            </a:r>
            <a:endParaRPr lang="en-US" sz="1800" b="0" dirty="0">
              <a:latin typeface="Arial" charset="0"/>
            </a:endParaRPr>
          </a:p>
        </p:txBody>
      </p:sp>
      <p:sp>
        <p:nvSpPr>
          <p:cNvPr id="15" name="Text Placeholder 10"/>
          <p:cNvSpPr txBox="1">
            <a:spLocks/>
          </p:cNvSpPr>
          <p:nvPr/>
        </p:nvSpPr>
        <p:spPr bwMode="auto">
          <a:xfrm>
            <a:off x="2177707" y="2964256"/>
            <a:ext cx="2247806" cy="348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Font typeface="Arial" charset="0"/>
              <a:buNone/>
            </a:pPr>
            <a:r>
              <a:rPr lang="en-US" sz="1000" dirty="0" err="1" smtClean="0">
                <a:solidFill>
                  <a:prstClr val="black"/>
                </a:solidFill>
                <a:latin typeface="Arial" charset="0"/>
              </a:rPr>
              <a:t>Pseudogene</a:t>
            </a:r>
            <a:r>
              <a:rPr lang="en-US" sz="1000" dirty="0" smtClean="0">
                <a:solidFill>
                  <a:prstClr val="black"/>
                </a:solidFill>
                <a:latin typeface="Arial" charset="0"/>
              </a:rPr>
              <a:t>: ENSG00000225648.1</a:t>
            </a:r>
            <a:endParaRPr lang="en-US" sz="1000" dirty="0">
              <a:solidFill>
                <a:prstClr val="black"/>
              </a:solidFill>
              <a:latin typeface="Arial" charset="0"/>
            </a:endParaRPr>
          </a:p>
        </p:txBody>
      </p:sp>
      <p:sp>
        <p:nvSpPr>
          <p:cNvPr id="16" name="Text Placeholder 10"/>
          <p:cNvSpPr txBox="1">
            <a:spLocks/>
          </p:cNvSpPr>
          <p:nvPr/>
        </p:nvSpPr>
        <p:spPr bwMode="auto">
          <a:xfrm>
            <a:off x="2172988" y="5512858"/>
            <a:ext cx="2247806" cy="348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Font typeface="Arial" charset="0"/>
              <a:buNone/>
            </a:pPr>
            <a:r>
              <a:rPr lang="en-US" sz="1000" dirty="0" err="1" smtClean="0">
                <a:solidFill>
                  <a:prstClr val="black"/>
                </a:solidFill>
                <a:latin typeface="Arial" charset="0"/>
              </a:rPr>
              <a:t>Pseudogene</a:t>
            </a:r>
            <a:r>
              <a:rPr lang="en-US" sz="1000" dirty="0" smtClean="0">
                <a:solidFill>
                  <a:prstClr val="black"/>
                </a:solidFill>
                <a:latin typeface="Arial" charset="0"/>
              </a:rPr>
              <a:t>: ENSG00000232553.2</a:t>
            </a:r>
            <a:endParaRPr lang="en-US" sz="1000" dirty="0">
              <a:solidFill>
                <a:prstClr val="black"/>
              </a:solidFill>
              <a:latin typeface="Arial" charset="0"/>
            </a:endParaRPr>
          </a:p>
        </p:txBody>
      </p:sp>
      <p:sp>
        <p:nvSpPr>
          <p:cNvPr id="17" name="Text Placeholder 10"/>
          <p:cNvSpPr txBox="1">
            <a:spLocks/>
          </p:cNvSpPr>
          <p:nvPr/>
        </p:nvSpPr>
        <p:spPr bwMode="auto">
          <a:xfrm>
            <a:off x="6205670" y="2959528"/>
            <a:ext cx="1938329" cy="35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Font typeface="Arial" charset="0"/>
              <a:buNone/>
            </a:pPr>
            <a:r>
              <a:rPr lang="en-US" sz="1000" dirty="0" smtClean="0">
                <a:solidFill>
                  <a:prstClr val="black"/>
                </a:solidFill>
                <a:latin typeface="Arial" charset="0"/>
              </a:rPr>
              <a:t>Parent: ENSG00000126524.4</a:t>
            </a:r>
            <a:endParaRPr lang="en-US" sz="1000" dirty="0">
              <a:solidFill>
                <a:prstClr val="black"/>
              </a:solidFill>
              <a:latin typeface="Arial" charset="0"/>
            </a:endParaRPr>
          </a:p>
        </p:txBody>
      </p:sp>
      <p:sp>
        <p:nvSpPr>
          <p:cNvPr id="18" name="Text Placeholder 10"/>
          <p:cNvSpPr txBox="1">
            <a:spLocks/>
          </p:cNvSpPr>
          <p:nvPr/>
        </p:nvSpPr>
        <p:spPr bwMode="auto">
          <a:xfrm>
            <a:off x="6200952" y="5521224"/>
            <a:ext cx="1938329" cy="35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Font typeface="Arial" charset="0"/>
              <a:buNone/>
            </a:pPr>
            <a:r>
              <a:rPr lang="en-US" sz="1000" dirty="0" smtClean="0">
                <a:solidFill>
                  <a:prstClr val="black"/>
                </a:solidFill>
                <a:latin typeface="Arial" charset="0"/>
              </a:rPr>
              <a:t>Parent: ENSG00000176444.13</a:t>
            </a:r>
            <a:endParaRPr lang="en-US" sz="1000" dirty="0">
              <a:solidFill>
                <a:prstClr val="black"/>
              </a:solidFill>
              <a:latin typeface="Arial" charset="0"/>
            </a:endParaRPr>
          </a:p>
        </p:txBody>
      </p:sp>
      <p:sp>
        <p:nvSpPr>
          <p:cNvPr id="19" name="TextBox 10"/>
          <p:cNvSpPr txBox="1">
            <a:spLocks noChangeArrowheads="1"/>
          </p:cNvSpPr>
          <p:nvPr/>
        </p:nvSpPr>
        <p:spPr bwMode="auto">
          <a:xfrm>
            <a:off x="7033373" y="6559561"/>
            <a:ext cx="1593803" cy="24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algn="ctr" eaLnBrk="1" hangingPunct="1"/>
            <a:r>
              <a:rPr lang="en-US" sz="1000" dirty="0">
                <a:solidFill>
                  <a:srgbClr val="7F7F7F"/>
                </a:solidFill>
              </a:rPr>
              <a:t>[</a:t>
            </a:r>
            <a:r>
              <a:rPr lang="en-US" sz="1000" i="1" dirty="0" smtClean="0">
                <a:solidFill>
                  <a:srgbClr val="7F7F7F"/>
                </a:solidFill>
              </a:rPr>
              <a:t>Genome </a:t>
            </a:r>
            <a:r>
              <a:rPr lang="en-US" sz="1000" i="1" dirty="0">
                <a:solidFill>
                  <a:srgbClr val="7F7F7F"/>
                </a:solidFill>
              </a:rPr>
              <a:t>Biol. 13: R51</a:t>
            </a:r>
            <a:r>
              <a:rPr lang="en-US" sz="1000" dirty="0">
                <a:solidFill>
                  <a:srgbClr val="7F7F7F"/>
                </a:solidFill>
              </a:rPr>
              <a:t>]</a:t>
            </a:r>
          </a:p>
        </p:txBody>
      </p:sp>
      <p:sp>
        <p:nvSpPr>
          <p:cNvPr id="21" name="Rectangle 2"/>
          <p:cNvSpPr>
            <a:spLocks/>
          </p:cNvSpPr>
          <p:nvPr/>
        </p:nvSpPr>
        <p:spPr bwMode="auto">
          <a:xfrm>
            <a:off x="106364" y="197669"/>
            <a:ext cx="9037636"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a:r>
              <a:rPr lang="en-US" sz="2400" kern="0" dirty="0" smtClean="0">
                <a:solidFill>
                  <a:srgbClr val="22228B"/>
                </a:solidFill>
                <a:latin typeface="Arial"/>
                <a:ea typeface="ＭＳ Ｐゴシック" pitchFamily="-65" charset="-128"/>
                <a:cs typeface="ＭＳ Ｐゴシック" pitchFamily="-65" charset="-128"/>
              </a:rPr>
              <a:t>Non-coding Transcripts Relate to Coding Transcripts</a:t>
            </a:r>
            <a:endParaRPr lang="en-US" sz="2400" b="1" dirty="0">
              <a:solidFill>
                <a:srgbClr val="000000"/>
              </a:solidFill>
              <a:latin typeface="Arial" charset="0"/>
              <a:ea typeface="ＭＳ Ｐゴシック" charset="0"/>
              <a:cs typeface="Arial" charset="0"/>
              <a:sym typeface="Helvetica" charset="0"/>
            </a:endParaRPr>
          </a:p>
        </p:txBody>
      </p:sp>
    </p:spTree>
    <p:extLst>
      <p:ext uri="{BB962C8B-B14F-4D97-AF65-F5344CB8AC3E}">
        <p14:creationId xmlns:p14="http://schemas.microsoft.com/office/powerpoint/2010/main" val="422132213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Title 1"/>
          <p:cNvSpPr>
            <a:spLocks noGrp="1"/>
          </p:cNvSpPr>
          <p:nvPr>
            <p:ph type="title"/>
          </p:nvPr>
        </p:nvSpPr>
        <p:spPr>
          <a:xfrm>
            <a:off x="693738" y="244475"/>
            <a:ext cx="7772400" cy="1143000"/>
          </a:xfrm>
        </p:spPr>
        <p:txBody>
          <a:bodyPr/>
          <a:lstStyle/>
          <a:p>
            <a:pPr eaLnBrk="1" hangingPunct="1"/>
            <a:r>
              <a:rPr lang="en-US" dirty="0">
                <a:latin typeface="Arial" charset="0"/>
                <a:ea typeface="ＭＳ Ｐゴシック" charset="0"/>
                <a:cs typeface="ＭＳ Ｐゴシック" charset="0"/>
              </a:rPr>
              <a:t>Example of Application </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of </a:t>
            </a:r>
            <a:r>
              <a:rPr lang="en-US" dirty="0" err="1">
                <a:latin typeface="Arial" charset="0"/>
                <a:ea typeface="ＭＳ Ｐゴシック" charset="0"/>
                <a:cs typeface="ＭＳ Ｐゴシック" charset="0"/>
              </a:rPr>
              <a:t>CNVnator</a:t>
            </a:r>
            <a:r>
              <a:rPr lang="en-US" dirty="0">
                <a:latin typeface="Arial" charset="0"/>
                <a:ea typeface="ＭＳ Ｐゴシック" charset="0"/>
                <a:cs typeface="ＭＳ Ｐゴシック" charset="0"/>
              </a:rPr>
              <a:t> to RD data</a:t>
            </a:r>
          </a:p>
        </p:txBody>
      </p:sp>
      <p:pic>
        <p:nvPicPr>
          <p:cNvPr id="338946" name="Picture 2"/>
          <p:cNvPicPr>
            <a:picLocks noChangeAspect="1"/>
          </p:cNvPicPr>
          <p:nvPr/>
        </p:nvPicPr>
        <p:blipFill>
          <a:blip r:embed="rId2">
            <a:extLst>
              <a:ext uri="{28A0092B-C50C-407E-A947-70E740481C1C}">
                <a14:useLocalDpi xmlns:a14="http://schemas.microsoft.com/office/drawing/2010/main" val="0"/>
              </a:ext>
            </a:extLst>
          </a:blip>
          <a:srcRect l="1962" t="6488" r="1471" b="3165"/>
          <a:stretch>
            <a:fillRect/>
          </a:stretch>
        </p:blipFill>
        <p:spPr bwMode="auto">
          <a:xfrm>
            <a:off x="171450" y="1463679"/>
            <a:ext cx="868680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947" name="TextBox 3"/>
          <p:cNvSpPr txBox="1">
            <a:spLocks noChangeArrowheads="1"/>
          </p:cNvSpPr>
          <p:nvPr/>
        </p:nvSpPr>
        <p:spPr bwMode="auto">
          <a:xfrm>
            <a:off x="457204" y="6269046"/>
            <a:ext cx="40242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latin typeface="Calibri" charset="0"/>
              </a:rPr>
              <a:t>NA12878, Solexa 36 bp paired reads, ~30x coverage</a:t>
            </a:r>
          </a:p>
        </p:txBody>
      </p:sp>
      <p:sp>
        <p:nvSpPr>
          <p:cNvPr id="338948" name="Text Box 22"/>
          <p:cNvSpPr txBox="1">
            <a:spLocks noChangeArrowheads="1"/>
          </p:cNvSpPr>
          <p:nvPr/>
        </p:nvSpPr>
        <p:spPr bwMode="auto">
          <a:xfrm rot="-5400000">
            <a:off x="-843306" y="5197092"/>
            <a:ext cx="23311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algn="ctr" eaLnBrk="1" hangingPunct="1"/>
            <a:r>
              <a:rPr lang="en-US">
                <a:solidFill>
                  <a:srgbClr val="000000"/>
                </a:solidFill>
              </a:rPr>
              <a:t>[Abyzov et al. Gen. Res. (’11)]</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7553" name="Title 1"/>
          <p:cNvSpPr>
            <a:spLocks noGrp="1"/>
          </p:cNvSpPr>
          <p:nvPr>
            <p:ph type="title"/>
            <p:custDataLst>
              <p:tags r:id="rId3"/>
            </p:custDataLst>
          </p:nvPr>
        </p:nvSpPr>
        <p:spPr>
          <a:xfrm>
            <a:off x="4960769" y="0"/>
            <a:ext cx="3917950" cy="1862667"/>
          </a:xfrm>
        </p:spPr>
        <p:txBody>
          <a:bodyPr/>
          <a:lstStyle/>
          <a:p>
            <a:pPr>
              <a:defRPr/>
            </a:pPr>
            <a:r>
              <a:rPr lang="en-US" dirty="0">
                <a:solidFill>
                  <a:schemeClr val="tx1">
                    <a:lumMod val="50000"/>
                    <a:lumOff val="50000"/>
                  </a:schemeClr>
                </a:solidFill>
              </a:rPr>
              <a:t> </a:t>
            </a:r>
            <a:r>
              <a:rPr lang="en-US" dirty="0" smtClean="0">
                <a:solidFill>
                  <a:schemeClr val="tx1">
                    <a:lumMod val="50000"/>
                    <a:lumOff val="50000"/>
                  </a:schemeClr>
                </a:solidFill>
              </a:rPr>
              <a:t>Genomic Privacy: Intertwined Social &amp; Technical Issues</a:t>
            </a:r>
            <a:endParaRPr lang="en-US" sz="1800" dirty="0">
              <a:solidFill>
                <a:schemeClr val="tx1">
                  <a:lumMod val="50000"/>
                  <a:lumOff val="50000"/>
                </a:schemeClr>
              </a:solidFill>
            </a:endParaRPr>
          </a:p>
        </p:txBody>
      </p:sp>
      <p:sp>
        <p:nvSpPr>
          <p:cNvPr id="327683" name="Content Placeholder 2"/>
          <p:cNvSpPr>
            <a:spLocks noGrp="1"/>
          </p:cNvSpPr>
          <p:nvPr>
            <p:ph sz="half" idx="1"/>
            <p:custDataLst>
              <p:tags r:id="rId4"/>
            </p:custDataLst>
          </p:nvPr>
        </p:nvSpPr>
        <p:spPr>
          <a:xfrm>
            <a:off x="1" y="114300"/>
            <a:ext cx="4990552" cy="3767138"/>
          </a:xfrm>
        </p:spPr>
        <p:txBody>
          <a:bodyPr/>
          <a:lstStyle/>
          <a:p>
            <a:r>
              <a:rPr lang="en-US" sz="2400" dirty="0">
                <a:solidFill>
                  <a:schemeClr val="bg1"/>
                </a:solidFill>
                <a:latin typeface="Arial" charset="0"/>
                <a:ea typeface="ＭＳ Ｐゴシック" charset="0"/>
                <a:cs typeface="ＭＳ Ｐゴシック" charset="0"/>
              </a:rPr>
              <a:t>Setting the Stage: the Advent of Personal Genomics</a:t>
            </a:r>
          </a:p>
          <a:p>
            <a:r>
              <a:rPr lang="en-US" sz="2400" b="1" dirty="0">
                <a:solidFill>
                  <a:srgbClr val="FFFF00"/>
                </a:solidFill>
                <a:latin typeface="Arial" charset="0"/>
                <a:ea typeface="ＭＳ Ｐゴシック" charset="0"/>
                <a:cs typeface="ＭＳ Ｐゴシック" charset="0"/>
              </a:rPr>
              <a:t>The Conundrum of </a:t>
            </a:r>
            <a:r>
              <a:rPr lang="en-US" sz="2400" b="1" dirty="0" smtClean="0">
                <a:solidFill>
                  <a:srgbClr val="FFFF00"/>
                </a:solidFill>
                <a:latin typeface="Arial" charset="0"/>
                <a:ea typeface="ＭＳ Ｐゴシック" charset="0"/>
                <a:cs typeface="ＭＳ Ｐゴシック" charset="0"/>
              </a:rPr>
              <a:t/>
            </a:r>
            <a:br>
              <a:rPr lang="en-US" sz="2400" b="1" dirty="0" smtClean="0">
                <a:solidFill>
                  <a:srgbClr val="FFFF00"/>
                </a:solidFill>
                <a:latin typeface="Arial" charset="0"/>
                <a:ea typeface="ＭＳ Ｐゴシック" charset="0"/>
                <a:cs typeface="ＭＳ Ｐゴシック" charset="0"/>
              </a:rPr>
            </a:br>
            <a:r>
              <a:rPr lang="en-US" sz="2400" b="1" dirty="0" smtClean="0">
                <a:solidFill>
                  <a:srgbClr val="FFFF00"/>
                </a:solidFill>
                <a:latin typeface="Arial" charset="0"/>
                <a:ea typeface="ＭＳ Ｐゴシック" charset="0"/>
                <a:cs typeface="ＭＳ Ｐゴシック" charset="0"/>
              </a:rPr>
              <a:t>Genomic </a:t>
            </a:r>
            <a:r>
              <a:rPr lang="en-US" sz="2400" b="1" dirty="0">
                <a:solidFill>
                  <a:srgbClr val="FFFF00"/>
                </a:solidFill>
                <a:latin typeface="Arial" charset="0"/>
                <a:ea typeface="ＭＳ Ｐゴシック" charset="0"/>
                <a:cs typeface="ＭＳ Ｐゴシック" charset="0"/>
              </a:rPr>
              <a:t>Privacy</a:t>
            </a:r>
          </a:p>
          <a:p>
            <a:pPr lvl="1"/>
            <a:r>
              <a:rPr lang="en-US" sz="2200" dirty="0">
                <a:solidFill>
                  <a:schemeClr val="bg1"/>
                </a:solidFill>
                <a:latin typeface="Arial" charset="0"/>
                <a:ea typeface="ＭＳ Ｐゴシック" charset="0"/>
                <a:cs typeface="ＭＳ Ｐゴシック" charset="0"/>
              </a:rPr>
              <a:t>Fundamental, inherited info </a:t>
            </a:r>
            <a:r>
              <a:rPr lang="en-US" sz="2200" dirty="0" smtClean="0">
                <a:solidFill>
                  <a:schemeClr val="bg1"/>
                </a:solidFill>
                <a:latin typeface="Arial" charset="0"/>
                <a:ea typeface="ＭＳ Ｐゴシック" charset="0"/>
                <a:cs typeface="ＭＳ Ｐゴシック" charset="0"/>
              </a:rPr>
              <a:t>that’s very private </a:t>
            </a:r>
            <a:r>
              <a:rPr lang="en-US" sz="2200" dirty="0" err="1" smtClean="0">
                <a:solidFill>
                  <a:schemeClr val="bg1"/>
                </a:solidFill>
                <a:latin typeface="Arial" charset="0"/>
                <a:ea typeface="ＭＳ Ｐゴシック" charset="0"/>
                <a:cs typeface="ＭＳ Ｐゴシック" charset="0"/>
              </a:rPr>
              <a:t>vs</a:t>
            </a:r>
            <a:r>
              <a:rPr lang="en-US" sz="2200" dirty="0" smtClean="0">
                <a:solidFill>
                  <a:schemeClr val="bg1"/>
                </a:solidFill>
                <a:latin typeface="Arial" charset="0"/>
                <a:ea typeface="ＭＳ Ｐゴシック" charset="0"/>
                <a:cs typeface="ＭＳ Ｐゴシック" charset="0"/>
              </a:rPr>
              <a:t> </a:t>
            </a:r>
            <a:r>
              <a:rPr lang="en-US" sz="2200" dirty="0">
                <a:solidFill>
                  <a:schemeClr val="bg1"/>
                </a:solidFill>
                <a:latin typeface="Arial" charset="0"/>
                <a:ea typeface="ＭＳ Ｐゴシック" charset="0"/>
                <a:cs typeface="ＭＳ Ｐゴシック" charset="0"/>
              </a:rPr>
              <a:t>need for </a:t>
            </a:r>
            <a:r>
              <a:rPr lang="en-US" sz="2200" dirty="0" smtClean="0">
                <a:solidFill>
                  <a:schemeClr val="bg1"/>
                </a:solidFill>
                <a:latin typeface="Arial" charset="0"/>
                <a:ea typeface="ＭＳ Ｐゴシック" charset="0"/>
                <a:cs typeface="ＭＳ Ｐゴシック" charset="0"/>
              </a:rPr>
              <a:t>the need for large-scale data</a:t>
            </a:r>
            <a:r>
              <a:rPr lang="en-US" sz="2200" dirty="0">
                <a:solidFill>
                  <a:schemeClr val="bg1"/>
                </a:solidFill>
                <a:latin typeface="Arial" charset="0"/>
                <a:ea typeface="ＭＳ Ｐゴシック" charset="0"/>
                <a:cs typeface="ＭＳ Ｐゴシック" charset="0"/>
              </a:rPr>
              <a:t>-sharing to enable </a:t>
            </a:r>
            <a:r>
              <a:rPr lang="en-US" sz="2200" dirty="0" smtClean="0">
                <a:solidFill>
                  <a:schemeClr val="bg1"/>
                </a:solidFill>
                <a:latin typeface="Arial" charset="0"/>
                <a:ea typeface="ＭＳ Ｐゴシック" charset="0"/>
                <a:cs typeface="ＭＳ Ｐゴシック" charset="0"/>
              </a:rPr>
              <a:t>medical research</a:t>
            </a:r>
            <a:endParaRPr lang="en-US" sz="2200" dirty="0">
              <a:solidFill>
                <a:schemeClr val="bg1"/>
              </a:solidFill>
              <a:latin typeface="Arial" charset="0"/>
              <a:ea typeface="ＭＳ Ｐゴシック" charset="0"/>
              <a:cs typeface="ＭＳ Ｐゴシック" charset="0"/>
            </a:endParaRPr>
          </a:p>
          <a:p>
            <a:r>
              <a:rPr lang="en-US" sz="2400" dirty="0">
                <a:solidFill>
                  <a:schemeClr val="bg1"/>
                </a:solidFill>
                <a:latin typeface="Arial" charset="0"/>
                <a:ea typeface="ＭＳ Ｐゴシック" charset="0"/>
                <a:cs typeface="ＭＳ Ｐゴシック" charset="0"/>
              </a:rPr>
              <a:t>Current Social &amp; Tech Approaches</a:t>
            </a:r>
          </a:p>
          <a:p>
            <a:pPr lvl="1"/>
            <a:r>
              <a:rPr lang="en-US" sz="2200" dirty="0">
                <a:solidFill>
                  <a:schemeClr val="bg1"/>
                </a:solidFill>
                <a:latin typeface="Arial" charset="0"/>
                <a:ea typeface="ＭＳ Ｐゴシック" charset="0"/>
                <a:cs typeface="ＭＳ Ｐゴシック" charset="0"/>
              </a:rPr>
              <a:t>GINA, Consents &amp; </a:t>
            </a:r>
            <a:br>
              <a:rPr lang="en-US" sz="2200" dirty="0">
                <a:solidFill>
                  <a:schemeClr val="bg1"/>
                </a:solidFill>
                <a:latin typeface="Arial" charset="0"/>
                <a:ea typeface="ＭＳ Ｐゴシック" charset="0"/>
                <a:cs typeface="ＭＳ Ｐゴシック" charset="0"/>
              </a:rPr>
            </a:br>
            <a:r>
              <a:rPr lang="en-US" sz="2200" b="1" dirty="0">
                <a:solidFill>
                  <a:srgbClr val="FFFF00"/>
                </a:solidFill>
                <a:latin typeface="Arial" charset="0"/>
                <a:ea typeface="ＭＳ Ｐゴシック" charset="0"/>
                <a:cs typeface="ＭＳ Ｐゴシック" charset="0"/>
              </a:rPr>
              <a:t>"Secure" use of </a:t>
            </a:r>
            <a:r>
              <a:rPr lang="en-US" sz="2200" b="1" dirty="0" err="1">
                <a:solidFill>
                  <a:srgbClr val="FFFF00"/>
                </a:solidFill>
                <a:latin typeface="Arial" charset="0"/>
                <a:ea typeface="ＭＳ Ｐゴシック" charset="0"/>
                <a:cs typeface="ＭＳ Ｐゴシック" charset="0"/>
              </a:rPr>
              <a:t>dbGAP</a:t>
            </a:r>
            <a:endParaRPr lang="en-US" sz="2200" b="1" dirty="0">
              <a:solidFill>
                <a:srgbClr val="FFFF00"/>
              </a:solidFill>
              <a:latin typeface="Arial" charset="0"/>
              <a:ea typeface="ＭＳ Ｐゴシック" charset="0"/>
              <a:cs typeface="ＭＳ Ｐゴシック" charset="0"/>
            </a:endParaRPr>
          </a:p>
          <a:p>
            <a:pPr lvl="1"/>
            <a:r>
              <a:rPr lang="en-US" sz="2200" dirty="0">
                <a:solidFill>
                  <a:schemeClr val="bg1"/>
                </a:solidFill>
                <a:latin typeface="Arial" charset="0"/>
                <a:ea typeface="ＭＳ Ｐゴシック" charset="0"/>
                <a:cs typeface="ＭＳ Ｐゴシック" charset="0"/>
              </a:rPr>
              <a:t>Ways the solutions have been </a:t>
            </a:r>
            <a:r>
              <a:rPr lang="en-US" sz="2200" dirty="0" smtClean="0">
                <a:solidFill>
                  <a:schemeClr val="bg1"/>
                </a:solidFill>
                <a:latin typeface="Arial" charset="0"/>
                <a:ea typeface="ＭＳ Ｐゴシック" charset="0"/>
                <a:cs typeface="ＭＳ Ｐゴシック" charset="0"/>
              </a:rPr>
              <a:t>partially </a:t>
            </a:r>
            <a:r>
              <a:rPr lang="en-US" sz="2200" b="1" dirty="0" smtClean="0">
                <a:solidFill>
                  <a:srgbClr val="FFFF00"/>
                </a:solidFill>
                <a:latin typeface="Arial" charset="0"/>
                <a:ea typeface="ＭＳ Ｐゴシック" charset="0"/>
                <a:cs typeface="ＭＳ Ｐゴシック" charset="0"/>
              </a:rPr>
              <a:t>"</a:t>
            </a:r>
            <a:r>
              <a:rPr lang="en-US" sz="2200" b="1" dirty="0">
                <a:solidFill>
                  <a:srgbClr val="FFFF00"/>
                </a:solidFill>
                <a:latin typeface="Arial" charset="0"/>
                <a:ea typeface="ＭＳ Ｐゴシック" charset="0"/>
                <a:cs typeface="ＭＳ Ｐゴシック" charset="0"/>
              </a:rPr>
              <a:t>hacked"</a:t>
            </a:r>
          </a:p>
          <a:p>
            <a:pPr lvl="1"/>
            <a:r>
              <a:rPr lang="en-US" sz="2200" b="1" dirty="0" err="1">
                <a:solidFill>
                  <a:srgbClr val="FFFF00"/>
                </a:solidFill>
                <a:latin typeface="Arial" charset="0"/>
                <a:ea typeface="ＭＳ Ｐゴシック" charset="0"/>
                <a:cs typeface="ＭＳ Ｐゴシック" charset="0"/>
              </a:rPr>
              <a:t>Strawman</a:t>
            </a:r>
            <a:r>
              <a:rPr lang="en-US" sz="2200" b="1" dirty="0">
                <a:solidFill>
                  <a:srgbClr val="FFFF00"/>
                </a:solidFill>
                <a:latin typeface="Arial" charset="0"/>
                <a:ea typeface="ＭＳ Ｐゴシック" charset="0"/>
                <a:cs typeface="ＭＳ Ｐゴシック" charset="0"/>
              </a:rPr>
              <a:t> </a:t>
            </a:r>
            <a:br>
              <a:rPr lang="en-US" sz="2200" b="1" dirty="0">
                <a:solidFill>
                  <a:srgbClr val="FFFF00"/>
                </a:solidFill>
                <a:latin typeface="Arial" charset="0"/>
                <a:ea typeface="ＭＳ Ｐゴシック" charset="0"/>
                <a:cs typeface="ＭＳ Ｐゴシック" charset="0"/>
              </a:rPr>
            </a:br>
            <a:r>
              <a:rPr lang="en-US" sz="2200" b="1" dirty="0">
                <a:solidFill>
                  <a:srgbClr val="FFFF00"/>
                </a:solidFill>
                <a:latin typeface="Arial" charset="0"/>
                <a:ea typeface="ＭＳ Ｐゴシック" charset="0"/>
                <a:cs typeface="ＭＳ Ｐゴシック" charset="0"/>
              </a:rPr>
              <a:t>Hybrid </a:t>
            </a:r>
            <a:r>
              <a:rPr lang="en-US" sz="2200" b="1" dirty="0" err="1">
                <a:solidFill>
                  <a:srgbClr val="FFFF00"/>
                </a:solidFill>
                <a:latin typeface="Arial" charset="0"/>
                <a:ea typeface="ＭＳ Ｐゴシック" charset="0"/>
                <a:cs typeface="ＭＳ Ｐゴシック" charset="0"/>
              </a:rPr>
              <a:t>Soc</a:t>
            </a:r>
            <a:r>
              <a:rPr lang="en-US" sz="2200" b="1" dirty="0">
                <a:solidFill>
                  <a:srgbClr val="FFFF00"/>
                </a:solidFill>
                <a:latin typeface="Arial" charset="0"/>
                <a:ea typeface="ＭＳ Ｐゴシック" charset="0"/>
                <a:cs typeface="ＭＳ Ｐゴシック" charset="0"/>
              </a:rPr>
              <a:t>-Tech </a:t>
            </a:r>
            <a:r>
              <a:rPr lang="en-US" sz="2200" b="1" dirty="0" smtClean="0">
                <a:solidFill>
                  <a:srgbClr val="FFFF00"/>
                </a:solidFill>
                <a:latin typeface="Arial" charset="0"/>
                <a:ea typeface="ＭＳ Ｐゴシック" charset="0"/>
                <a:cs typeface="ＭＳ Ｐゴシック" charset="0"/>
              </a:rPr>
              <a:t>Approach </a:t>
            </a:r>
            <a:r>
              <a:rPr lang="en-US" sz="2200" dirty="0">
                <a:solidFill>
                  <a:schemeClr val="bg1"/>
                </a:solidFill>
                <a:latin typeface="Arial" charset="0"/>
                <a:ea typeface="ＭＳ Ｐゴシック" charset="0"/>
                <a:cs typeface="ＭＳ Ｐゴシック" charset="0"/>
              </a:rPr>
              <a:t>(Lic</a:t>
            </a:r>
            <a:r>
              <a:rPr lang="en-US" sz="2200" dirty="0" smtClean="0">
                <a:solidFill>
                  <a:schemeClr val="bg1"/>
                </a:solidFill>
                <a:latin typeface="Arial" charset="0"/>
                <a:ea typeface="ＭＳ Ｐゴシック" charset="0"/>
                <a:cs typeface="ＭＳ Ｐゴシック" charset="0"/>
              </a:rPr>
              <a:t>ensure + Cloud Enclaves)</a:t>
            </a:r>
            <a:endParaRPr lang="en-US" sz="2200" dirty="0">
              <a:solidFill>
                <a:schemeClr val="bg1"/>
              </a:solidFill>
              <a:latin typeface="Arial" charset="0"/>
              <a:ea typeface="ＭＳ Ｐゴシック" charset="0"/>
              <a:cs typeface="ＭＳ Ｐゴシック" charset="0"/>
            </a:endParaRPr>
          </a:p>
          <a:p>
            <a:pPr lvl="1"/>
            <a:endParaRPr lang="en-US" sz="2200" dirty="0">
              <a:solidFill>
                <a:schemeClr val="bg1"/>
              </a:solidFill>
              <a:latin typeface="Arial" charset="0"/>
              <a:ea typeface="ＭＳ Ｐゴシック" charset="0"/>
              <a:cs typeface="ＭＳ Ｐゴシック" charset="0"/>
            </a:endParaRPr>
          </a:p>
        </p:txBody>
      </p:sp>
      <p:sp>
        <p:nvSpPr>
          <p:cNvPr id="327684" name="Content Placeholder 3"/>
          <p:cNvSpPr>
            <a:spLocks noGrp="1"/>
          </p:cNvSpPr>
          <p:nvPr>
            <p:ph sz="half" idx="2"/>
            <p:custDataLst>
              <p:tags r:id="rId5"/>
            </p:custDataLst>
          </p:nvPr>
        </p:nvSpPr>
        <p:spPr>
          <a:xfrm>
            <a:off x="5091252" y="1905000"/>
            <a:ext cx="3656984" cy="4684713"/>
          </a:xfrm>
        </p:spPr>
        <p:txBody>
          <a:bodyPr/>
          <a:lstStyle/>
          <a:p>
            <a:r>
              <a:rPr lang="en-US" sz="2400" b="1" dirty="0">
                <a:solidFill>
                  <a:srgbClr val="FFFF00"/>
                </a:solidFill>
                <a:latin typeface="Arial" charset="0"/>
                <a:ea typeface="ＭＳ Ｐゴシック" charset="0"/>
                <a:cs typeface="ＭＳ Ｐゴシック" charset="0"/>
              </a:rPr>
              <a:t>RNA-</a:t>
            </a:r>
            <a:r>
              <a:rPr lang="en-US" sz="2400" b="1" dirty="0" err="1">
                <a:solidFill>
                  <a:srgbClr val="FFFF00"/>
                </a:solidFill>
                <a:latin typeface="Arial" charset="0"/>
                <a:ea typeface="ＭＳ Ｐゴシック" charset="0"/>
                <a:cs typeface="ＭＳ Ｐゴシック" charset="0"/>
              </a:rPr>
              <a:t>seq</a:t>
            </a:r>
            <a:r>
              <a:rPr lang="en-US" sz="2400" dirty="0">
                <a:solidFill>
                  <a:schemeClr val="bg1"/>
                </a:solidFill>
                <a:latin typeface="Arial" charset="0"/>
                <a:ea typeface="ＭＳ Ｐゴシック" charset="0"/>
                <a:cs typeface="ＭＳ Ｐゴシック" charset="0"/>
              </a:rPr>
              <a:t> – practical problem of effectively sharing much of the info</a:t>
            </a:r>
          </a:p>
          <a:p>
            <a:pPr lvl="1"/>
            <a:r>
              <a:rPr lang="en-US" sz="2200" dirty="0" smtClean="0">
                <a:solidFill>
                  <a:schemeClr val="bg1"/>
                </a:solidFill>
                <a:latin typeface="Arial" charset="0"/>
                <a:ea typeface="ＭＳ Ｐゴシック" charset="0"/>
                <a:cs typeface="ＭＳ Ｐゴシック" charset="0"/>
              </a:rPr>
              <a:t>Removing SNVs in reads using </a:t>
            </a:r>
            <a:r>
              <a:rPr lang="en-US" sz="2200" b="1" dirty="0">
                <a:solidFill>
                  <a:srgbClr val="FFFF00"/>
                </a:solidFill>
                <a:latin typeface="Arial" charset="0"/>
                <a:ea typeface="ＭＳ Ｐゴシック" charset="0"/>
                <a:cs typeface="ＭＳ Ｐゴシック" charset="0"/>
              </a:rPr>
              <a:t>MRF</a:t>
            </a:r>
          </a:p>
          <a:p>
            <a:pPr lvl="1"/>
            <a:r>
              <a:rPr lang="en-US" sz="2200" dirty="0" smtClean="0">
                <a:solidFill>
                  <a:schemeClr val="bg1"/>
                </a:solidFill>
                <a:latin typeface="Arial" charset="0"/>
                <a:ea typeface="ＭＳ Ｐゴシック" charset="0"/>
                <a:cs typeface="ＭＳ Ｐゴシック" charset="0"/>
              </a:rPr>
              <a:t>Removing </a:t>
            </a:r>
            <a:r>
              <a:rPr lang="en-US" sz="2200" dirty="0">
                <a:solidFill>
                  <a:schemeClr val="bg1"/>
                </a:solidFill>
                <a:latin typeface="Arial" charset="0"/>
                <a:ea typeface="ＭＳ Ｐゴシック" charset="0"/>
                <a:cs typeface="ＭＳ Ｐゴシック" charset="0"/>
              </a:rPr>
              <a:t>v</a:t>
            </a:r>
            <a:r>
              <a:rPr lang="en-US" sz="2200" dirty="0" smtClean="0">
                <a:solidFill>
                  <a:schemeClr val="bg1"/>
                </a:solidFill>
                <a:latin typeface="Arial" charset="0"/>
                <a:ea typeface="ＭＳ Ｐゴシック" charset="0"/>
                <a:cs typeface="ＭＳ Ｐゴシック" charset="0"/>
              </a:rPr>
              <a:t>ariant info from quantifications + </a:t>
            </a:r>
            <a:r>
              <a:rPr lang="en-US" sz="2200" b="1" dirty="0" err="1">
                <a:solidFill>
                  <a:srgbClr val="FFFF00"/>
                </a:solidFill>
                <a:latin typeface="Arial" charset="0"/>
                <a:ea typeface="ＭＳ Ｐゴシック" charset="0"/>
                <a:cs typeface="ＭＳ Ｐゴシック" charset="0"/>
              </a:rPr>
              <a:t>eQTLs</a:t>
            </a:r>
            <a:endParaRPr lang="en-US" sz="2200" b="1" dirty="0">
              <a:solidFill>
                <a:srgbClr val="FFFF00"/>
              </a:solidFill>
              <a:latin typeface="Arial" charset="0"/>
              <a:ea typeface="ＭＳ Ｐゴシック" charset="0"/>
              <a:cs typeface="ＭＳ Ｐゴシック" charset="0"/>
            </a:endParaRPr>
          </a:p>
          <a:p>
            <a:pPr lvl="1"/>
            <a:r>
              <a:rPr lang="en-US" sz="2200" dirty="0" smtClean="0">
                <a:solidFill>
                  <a:schemeClr val="bg1"/>
                </a:solidFill>
                <a:latin typeface="Arial" charset="0"/>
                <a:ea typeface="ＭＳ Ｐゴシック" charset="0"/>
                <a:cs typeface="ＭＳ Ｐゴシック" charset="0"/>
              </a:rPr>
              <a:t>Further complications: SVs </a:t>
            </a:r>
            <a:r>
              <a:rPr lang="en-US" sz="2200" dirty="0">
                <a:solidFill>
                  <a:schemeClr val="bg1"/>
                </a:solidFill>
                <a:latin typeface="Arial" charset="0"/>
                <a:ea typeface="ＭＳ Ｐゴシック" charset="0"/>
                <a:cs typeface="ＭＳ Ｐゴシック" charset="0"/>
              </a:rPr>
              <a:t>in pervasive transcription?</a:t>
            </a:r>
          </a:p>
          <a:p>
            <a:pPr lvl="2"/>
            <a:endParaRPr lang="en-US" sz="2200" dirty="0">
              <a:solidFill>
                <a:schemeClr val="bg1"/>
              </a:solidFill>
              <a:latin typeface="Arial" charset="0"/>
              <a:ea typeface="ＭＳ Ｐゴシック" charset="0"/>
              <a:cs typeface="ＭＳ Ｐゴシック" charset="0"/>
            </a:endParaRPr>
          </a:p>
          <a:p>
            <a:pPr lvl="1"/>
            <a:endParaRPr lang="en-US" sz="2200" dirty="0">
              <a:solidFill>
                <a:schemeClr val="bg1"/>
              </a:solidFill>
              <a:latin typeface="Arial" charset="0"/>
              <a:ea typeface="ＭＳ Ｐゴシック" charset="0"/>
              <a:cs typeface="ＭＳ Ｐゴシック" charset="0"/>
            </a:endParaRPr>
          </a:p>
        </p:txBody>
      </p:sp>
    </p:spTree>
    <p:custDataLst>
      <p:tags r:id="rId2"/>
    </p:custDataLst>
    <p:extLst>
      <p:ext uri="{BB962C8B-B14F-4D97-AF65-F5344CB8AC3E}">
        <p14:creationId xmlns:p14="http://schemas.microsoft.com/office/powerpoint/2010/main" val="3468564860"/>
      </p:ext>
    </p:extLst>
  </p:cSld>
  <p:clrMapOvr>
    <a:overrideClrMapping bg1="lt1" tx1="dk1" bg2="lt2" tx2="dk2" accent1="accent1" accent2="accent2" accent3="accent3" accent4="accent4" accent5="accent5" accent6="accent6" hlink="hlink" folHlink="folHlink"/>
  </p:clrMapOvr>
  <p:transition xmlns:p14="http://schemas.microsoft.com/office/powerpoint/2010/main" advTm="110555"/>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0996" name="Content Placeholder 3"/>
          <p:cNvPicPr>
            <a:picLocks noChangeAspect="1"/>
          </p:cNvPicPr>
          <p:nvPr/>
        </p:nvPicPr>
        <p:blipFill>
          <a:blip r:embed="rId2">
            <a:extLst>
              <a:ext uri="{28A0092B-C50C-407E-A947-70E740481C1C}">
                <a14:useLocalDpi xmlns:a14="http://schemas.microsoft.com/office/drawing/2010/main" val="0"/>
              </a:ext>
            </a:extLst>
          </a:blip>
          <a:srcRect t="14288" b="14288"/>
          <a:stretch>
            <a:fillRect/>
          </a:stretch>
        </p:blipFill>
        <p:spPr bwMode="auto">
          <a:xfrm>
            <a:off x="4165601" y="622300"/>
            <a:ext cx="45847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9" name="TextBox 8"/>
          <p:cNvSpPr txBox="1"/>
          <p:nvPr/>
        </p:nvSpPr>
        <p:spPr>
          <a:xfrm>
            <a:off x="471352" y="634628"/>
            <a:ext cx="8261848" cy="5324535"/>
          </a:xfrm>
          <a:prstGeom prst="rect">
            <a:avLst/>
          </a:prstGeom>
          <a:noFill/>
        </p:spPr>
        <p:txBody>
          <a:bodyPr wrap="square">
            <a:spAutoFit/>
          </a:bodyPr>
          <a:lstStyle/>
          <a:p>
            <a:pPr>
              <a:defRPr/>
            </a:pPr>
            <a:r>
              <a:rPr lang="en-US" sz="2400" dirty="0" smtClean="0">
                <a:solidFill>
                  <a:srgbClr val="000000"/>
                </a:solidFill>
              </a:rPr>
              <a:t>Acknowledgements</a:t>
            </a:r>
          </a:p>
          <a:p>
            <a:pPr>
              <a:defRPr/>
            </a:pPr>
            <a:endParaRPr lang="en-US" sz="1600" b="0" dirty="0" smtClean="0">
              <a:solidFill>
                <a:srgbClr val="000000"/>
              </a:solidFill>
            </a:endParaRPr>
          </a:p>
          <a:p>
            <a:pPr>
              <a:defRPr/>
            </a:pPr>
            <a:endParaRPr lang="en-US" sz="1600" b="0" dirty="0">
              <a:solidFill>
                <a:srgbClr val="000000"/>
              </a:solidFill>
            </a:endParaRPr>
          </a:p>
          <a:p>
            <a:pPr>
              <a:defRPr/>
            </a:pPr>
            <a:endParaRPr lang="en-US" sz="1600" b="0" dirty="0" smtClean="0">
              <a:solidFill>
                <a:srgbClr val="000000"/>
              </a:solidFill>
            </a:endParaRPr>
          </a:p>
          <a:p>
            <a:pPr>
              <a:defRPr/>
            </a:pPr>
            <a:r>
              <a:rPr lang="en-US" sz="1800" dirty="0" smtClean="0">
                <a:solidFill>
                  <a:srgbClr val="000000"/>
                </a:solidFill>
              </a:rPr>
              <a:t>The real cost of sequencing</a:t>
            </a:r>
          </a:p>
          <a:p>
            <a:pPr>
              <a:defRPr/>
            </a:pPr>
            <a:endParaRPr lang="en-US" sz="400" b="0" dirty="0" smtClean="0">
              <a:solidFill>
                <a:srgbClr val="000000"/>
              </a:solidFill>
            </a:endParaRPr>
          </a:p>
          <a:p>
            <a:pPr>
              <a:defRPr/>
            </a:pPr>
            <a:r>
              <a:rPr lang="en-US" sz="1600" b="0" dirty="0" smtClean="0">
                <a:solidFill>
                  <a:srgbClr val="000000"/>
                </a:solidFill>
              </a:rPr>
              <a:t>A </a:t>
            </a:r>
            <a:r>
              <a:rPr lang="en-US" sz="1600" b="0" dirty="0" err="1" smtClean="0">
                <a:solidFill>
                  <a:srgbClr val="000000"/>
                </a:solidFill>
              </a:rPr>
              <a:t>Sboner</a:t>
            </a:r>
            <a:r>
              <a:rPr lang="en-US" sz="1600" b="0" dirty="0" smtClean="0">
                <a:solidFill>
                  <a:srgbClr val="000000"/>
                </a:solidFill>
              </a:rPr>
              <a:t>, XJ Mu</a:t>
            </a:r>
          </a:p>
          <a:p>
            <a:pPr>
              <a:defRPr/>
            </a:pPr>
            <a:endParaRPr lang="en-US" sz="1600" b="0" dirty="0" smtClean="0">
              <a:solidFill>
                <a:srgbClr val="000000"/>
              </a:solidFill>
            </a:endParaRPr>
          </a:p>
          <a:p>
            <a:pPr>
              <a:defRPr/>
            </a:pPr>
            <a:r>
              <a:rPr lang="en-US" sz="1800" dirty="0" smtClean="0">
                <a:solidFill>
                  <a:srgbClr val="000000"/>
                </a:solidFill>
              </a:rPr>
              <a:t>Data privacy</a:t>
            </a:r>
          </a:p>
          <a:p>
            <a:pPr>
              <a:defRPr/>
            </a:pPr>
            <a:endParaRPr lang="en-US" sz="400" b="0" dirty="0" smtClean="0">
              <a:solidFill>
                <a:srgbClr val="000000"/>
              </a:solidFill>
            </a:endParaRPr>
          </a:p>
          <a:p>
            <a:pPr>
              <a:defRPr/>
            </a:pPr>
            <a:r>
              <a:rPr lang="en-US" sz="1600" b="0" dirty="0" smtClean="0">
                <a:solidFill>
                  <a:srgbClr val="000000"/>
                </a:solidFill>
              </a:rPr>
              <a:t>A </a:t>
            </a:r>
            <a:r>
              <a:rPr lang="en-US" sz="1600" b="0" dirty="0" err="1" smtClean="0">
                <a:solidFill>
                  <a:srgbClr val="000000"/>
                </a:solidFill>
              </a:rPr>
              <a:t>Harmanci</a:t>
            </a:r>
            <a:r>
              <a:rPr lang="en-US" sz="1600" b="0" dirty="0" smtClean="0">
                <a:solidFill>
                  <a:srgbClr val="000000"/>
                </a:solidFill>
              </a:rPr>
              <a:t>, D </a:t>
            </a:r>
            <a:r>
              <a:rPr lang="en-US" sz="1600" b="0" dirty="0" err="1" smtClean="0">
                <a:solidFill>
                  <a:srgbClr val="000000"/>
                </a:solidFill>
              </a:rPr>
              <a:t>Greenbaum</a:t>
            </a:r>
            <a:endParaRPr lang="en-US" sz="1600" b="0" dirty="0" smtClean="0">
              <a:solidFill>
                <a:srgbClr val="000000"/>
              </a:solidFill>
            </a:endParaRPr>
          </a:p>
          <a:p>
            <a:pPr>
              <a:defRPr/>
            </a:pPr>
            <a:endParaRPr lang="en-US" sz="1600" b="0" dirty="0" smtClean="0">
              <a:solidFill>
                <a:srgbClr val="000000"/>
              </a:solidFill>
            </a:endParaRPr>
          </a:p>
          <a:p>
            <a:pPr>
              <a:defRPr/>
            </a:pPr>
            <a:r>
              <a:rPr lang="en-US" sz="1800" dirty="0" smtClean="0">
                <a:solidFill>
                  <a:srgbClr val="000000"/>
                </a:solidFill>
              </a:rPr>
              <a:t>ENCODE </a:t>
            </a:r>
            <a:r>
              <a:rPr lang="en-US" sz="1800" dirty="0" err="1" smtClean="0">
                <a:solidFill>
                  <a:srgbClr val="000000"/>
                </a:solidFill>
              </a:rPr>
              <a:t>pseudogenes</a:t>
            </a:r>
            <a:r>
              <a:rPr lang="en-US" sz="1800" dirty="0" smtClean="0">
                <a:solidFill>
                  <a:srgbClr val="000000"/>
                </a:solidFill>
              </a:rPr>
              <a:t> and </a:t>
            </a:r>
            <a:r>
              <a:rPr lang="en-US" sz="1800" dirty="0" err="1" smtClean="0">
                <a:solidFill>
                  <a:srgbClr val="000000"/>
                </a:solidFill>
              </a:rPr>
              <a:t>transcriptome</a:t>
            </a:r>
            <a:endParaRPr lang="en-US" sz="1800" dirty="0" smtClean="0">
              <a:solidFill>
                <a:srgbClr val="000000"/>
              </a:solidFill>
            </a:endParaRPr>
          </a:p>
          <a:p>
            <a:pPr>
              <a:defRPr/>
            </a:pPr>
            <a:endParaRPr lang="en-US" sz="400" dirty="0" smtClean="0">
              <a:solidFill>
                <a:srgbClr val="000000"/>
              </a:solidFill>
            </a:endParaRPr>
          </a:p>
          <a:p>
            <a:pPr>
              <a:defRPr/>
            </a:pPr>
            <a:r>
              <a:rPr lang="en-US" sz="1600" b="0" dirty="0" smtClean="0">
                <a:solidFill>
                  <a:srgbClr val="000000"/>
                </a:solidFill>
              </a:rPr>
              <a:t>B Pei, L </a:t>
            </a:r>
            <a:r>
              <a:rPr lang="en-US" sz="1600" b="0" dirty="0" err="1" smtClean="0">
                <a:solidFill>
                  <a:srgbClr val="000000"/>
                </a:solidFill>
              </a:rPr>
              <a:t>Habegger</a:t>
            </a:r>
            <a:r>
              <a:rPr lang="en-US" sz="1600" b="0" dirty="0" smtClean="0">
                <a:solidFill>
                  <a:srgbClr val="000000"/>
                </a:solidFill>
              </a:rPr>
              <a:t>, J </a:t>
            </a:r>
            <a:r>
              <a:rPr lang="en-US" sz="1600" b="0" dirty="0" err="1" smtClean="0">
                <a:solidFill>
                  <a:srgbClr val="000000"/>
                </a:solidFill>
              </a:rPr>
              <a:t>Rozowsky</a:t>
            </a:r>
            <a:r>
              <a:rPr lang="en-US" sz="1600" b="0" dirty="0" smtClean="0">
                <a:solidFill>
                  <a:srgbClr val="000000"/>
                </a:solidFill>
              </a:rPr>
              <a:t>, </a:t>
            </a:r>
            <a:r>
              <a:rPr lang="en-US" sz="1600" b="0" dirty="0">
                <a:solidFill>
                  <a:srgbClr val="000000"/>
                </a:solidFill>
              </a:rPr>
              <a:t>A </a:t>
            </a:r>
            <a:r>
              <a:rPr lang="en-US" sz="1600" b="0" dirty="0" err="1">
                <a:solidFill>
                  <a:srgbClr val="000000"/>
                </a:solidFill>
              </a:rPr>
              <a:t>Harmanci</a:t>
            </a:r>
            <a:r>
              <a:rPr lang="en-US" sz="1600" b="0" dirty="0">
                <a:solidFill>
                  <a:srgbClr val="000000"/>
                </a:solidFill>
              </a:rPr>
              <a:t>, </a:t>
            </a:r>
            <a:r>
              <a:rPr lang="en-US" sz="1600" b="0" dirty="0" smtClean="0">
                <a:solidFill>
                  <a:srgbClr val="000000"/>
                </a:solidFill>
              </a:rPr>
              <a:t>KK Yan</a:t>
            </a:r>
          </a:p>
          <a:p>
            <a:pPr>
              <a:defRPr/>
            </a:pPr>
            <a:endParaRPr lang="en-US" sz="1600" b="0" dirty="0">
              <a:solidFill>
                <a:srgbClr val="000000"/>
              </a:solidFill>
            </a:endParaRPr>
          </a:p>
          <a:p>
            <a:pPr>
              <a:defRPr/>
            </a:pPr>
            <a:r>
              <a:rPr lang="en-US" sz="1800" dirty="0" err="1">
                <a:solidFill>
                  <a:srgbClr val="000000"/>
                </a:solidFill>
              </a:rPr>
              <a:t>RSEQtools</a:t>
            </a:r>
            <a:endParaRPr lang="en-US" sz="1800" dirty="0">
              <a:solidFill>
                <a:srgbClr val="000000"/>
              </a:solidFill>
            </a:endParaRPr>
          </a:p>
          <a:p>
            <a:pPr>
              <a:defRPr/>
            </a:pPr>
            <a:endParaRPr lang="en-US" sz="400" b="0" dirty="0">
              <a:solidFill>
                <a:srgbClr val="000000"/>
              </a:solidFill>
            </a:endParaRPr>
          </a:p>
          <a:p>
            <a:pPr>
              <a:defRPr/>
            </a:pPr>
            <a:r>
              <a:rPr lang="en-US" sz="1600" b="0" dirty="0">
                <a:solidFill>
                  <a:srgbClr val="000000"/>
                </a:solidFill>
              </a:rPr>
              <a:t>L </a:t>
            </a:r>
            <a:r>
              <a:rPr lang="en-US" sz="1600" b="0" dirty="0" err="1">
                <a:solidFill>
                  <a:srgbClr val="000000"/>
                </a:solidFill>
              </a:rPr>
              <a:t>Habegger</a:t>
            </a:r>
            <a:r>
              <a:rPr lang="en-US" sz="1600" b="0" dirty="0">
                <a:solidFill>
                  <a:srgbClr val="000000"/>
                </a:solidFill>
              </a:rPr>
              <a:t>, A </a:t>
            </a:r>
            <a:r>
              <a:rPr lang="en-US" sz="1600" b="0" dirty="0" err="1">
                <a:solidFill>
                  <a:srgbClr val="000000"/>
                </a:solidFill>
              </a:rPr>
              <a:t>Sboner</a:t>
            </a:r>
            <a:r>
              <a:rPr lang="en-US" sz="1600" b="0" dirty="0">
                <a:solidFill>
                  <a:srgbClr val="000000"/>
                </a:solidFill>
              </a:rPr>
              <a:t>, TA </a:t>
            </a:r>
            <a:r>
              <a:rPr lang="en-US" sz="1600" b="0" dirty="0" err="1">
                <a:solidFill>
                  <a:srgbClr val="000000"/>
                </a:solidFill>
              </a:rPr>
              <a:t>Gianoulis</a:t>
            </a:r>
            <a:r>
              <a:rPr lang="en-US" sz="1600" b="0" dirty="0">
                <a:solidFill>
                  <a:srgbClr val="000000"/>
                </a:solidFill>
              </a:rPr>
              <a:t>, J </a:t>
            </a:r>
            <a:r>
              <a:rPr lang="en-US" sz="1600" b="0" dirty="0" err="1">
                <a:solidFill>
                  <a:srgbClr val="000000"/>
                </a:solidFill>
              </a:rPr>
              <a:t>Rozowsky</a:t>
            </a:r>
            <a:r>
              <a:rPr lang="en-US" sz="1600" b="0" dirty="0">
                <a:solidFill>
                  <a:srgbClr val="000000"/>
                </a:solidFill>
              </a:rPr>
              <a:t>, A </a:t>
            </a:r>
            <a:r>
              <a:rPr lang="en-US" sz="1600" b="0" dirty="0" err="1">
                <a:solidFill>
                  <a:srgbClr val="000000"/>
                </a:solidFill>
              </a:rPr>
              <a:t>Agarwal</a:t>
            </a:r>
            <a:r>
              <a:rPr lang="en-US" sz="1600" b="0" dirty="0">
                <a:solidFill>
                  <a:srgbClr val="000000"/>
                </a:solidFill>
              </a:rPr>
              <a:t>, M Snyder</a:t>
            </a:r>
          </a:p>
          <a:p>
            <a:pPr>
              <a:defRPr/>
            </a:pPr>
            <a:endParaRPr lang="en-US" sz="1600" b="0" dirty="0">
              <a:solidFill>
                <a:srgbClr val="000000"/>
              </a:solidFill>
            </a:endParaRPr>
          </a:p>
          <a:p>
            <a:pPr>
              <a:defRPr/>
            </a:pPr>
            <a:r>
              <a:rPr lang="en-US" sz="1800" dirty="0" err="1">
                <a:solidFill>
                  <a:srgbClr val="000000"/>
                </a:solidFill>
              </a:rPr>
              <a:t>CNVnator</a:t>
            </a:r>
            <a:endParaRPr lang="en-US" sz="1800" dirty="0">
              <a:solidFill>
                <a:srgbClr val="000000"/>
              </a:solidFill>
            </a:endParaRPr>
          </a:p>
          <a:p>
            <a:pPr>
              <a:defRPr/>
            </a:pPr>
            <a:endParaRPr lang="en-US" sz="400" b="0" dirty="0">
              <a:solidFill>
                <a:srgbClr val="000000"/>
              </a:solidFill>
            </a:endParaRPr>
          </a:p>
          <a:p>
            <a:pPr>
              <a:defRPr/>
            </a:pPr>
            <a:r>
              <a:rPr lang="en-US" sz="1600" b="0" dirty="0">
                <a:solidFill>
                  <a:srgbClr val="000000"/>
                </a:solidFill>
              </a:rPr>
              <a:t>A </a:t>
            </a:r>
            <a:r>
              <a:rPr lang="en-US" sz="1600" b="0" dirty="0" err="1">
                <a:solidFill>
                  <a:srgbClr val="000000"/>
                </a:solidFill>
              </a:rPr>
              <a:t>Abyzov</a:t>
            </a:r>
            <a:endParaRPr lang="en-US" sz="1600" b="0" dirty="0">
              <a:solidFill>
                <a:srgbClr val="000000"/>
              </a:solidFill>
            </a:endParaRPr>
          </a:p>
          <a:p>
            <a:pPr>
              <a:defRPr/>
            </a:pPr>
            <a:endParaRPr lang="en-US" sz="1400" b="0" dirty="0" smtClean="0">
              <a:solidFill>
                <a:srgbClr val="000000"/>
              </a:solidFill>
            </a:endParaRPr>
          </a:p>
        </p:txBody>
      </p:sp>
    </p:spTree>
  </p:cSld>
  <p:clrMapOvr>
    <a:masterClrMapping/>
  </p:clrMapOvr>
  <p:transition xmlns:p14="http://schemas.microsoft.com/office/powerpoint/2010/main" advTm="87660"/>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41" name="Picture 2"/>
          <p:cNvPicPr>
            <a:picLocks noGrp="1" noChangeAspect="1" noChangeArrowheads="1"/>
          </p:cNvPicPr>
          <p:nvPr>
            <p:ph type="title" idx="4294967295"/>
          </p:nvPr>
        </p:nvPicPr>
        <p:blipFill>
          <a:blip r:embed="rId2">
            <a:extLst>
              <a:ext uri="{28A0092B-C50C-407E-A947-70E740481C1C}">
                <a14:useLocalDpi xmlns:a14="http://schemas.microsoft.com/office/drawing/2010/main" val="0"/>
              </a:ext>
            </a:extLst>
          </a:blip>
          <a:srcRect/>
          <a:stretch>
            <a:fillRect/>
          </a:stretch>
        </p:blipFill>
        <p:spPr>
          <a:xfrm>
            <a:off x="457200" y="274639"/>
            <a:ext cx="8229600" cy="3248025"/>
          </a:xfrm>
        </p:spPr>
      </p:pic>
      <p:pic>
        <p:nvPicPr>
          <p:cNvPr id="317442" name="Picture 3"/>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404828" y="3551401"/>
            <a:ext cx="4910138" cy="4297363"/>
          </a:xfrm>
          <a:ln>
            <a:solidFill>
              <a:srgbClr val="000000"/>
            </a:solidFill>
            <a:miter lim="800000"/>
            <a:headEnd/>
            <a:tailEnd/>
          </a:ln>
        </p:spPr>
      </p:pic>
      <p:sp>
        <p:nvSpPr>
          <p:cNvPr id="2" name="TextBox 1"/>
          <p:cNvSpPr txBox="1"/>
          <p:nvPr/>
        </p:nvSpPr>
        <p:spPr>
          <a:xfrm>
            <a:off x="6032691" y="5363926"/>
            <a:ext cx="3875705" cy="400110"/>
          </a:xfrm>
          <a:prstGeom prst="rect">
            <a:avLst/>
          </a:prstGeom>
          <a:noFill/>
        </p:spPr>
        <p:txBody>
          <a:bodyPr wrap="none" rtlCol="0">
            <a:spAutoFit/>
          </a:bodyPr>
          <a:lstStyle/>
          <a:p>
            <a:r>
              <a:rPr lang="en-US" sz="2000" dirty="0" smtClean="0">
                <a:solidFill>
                  <a:srgbClr val="008000"/>
                </a:solidFill>
              </a:rPr>
              <a:t>Consolidate into a </a:t>
            </a:r>
            <a:r>
              <a:rPr lang="en-US" sz="2000" dirty="0" err="1" smtClean="0">
                <a:solidFill>
                  <a:srgbClr val="008000"/>
                </a:solidFill>
              </a:rPr>
              <a:t>sinlge</a:t>
            </a:r>
            <a:r>
              <a:rPr lang="en-US" sz="2000" dirty="0" smtClean="0">
                <a:solidFill>
                  <a:srgbClr val="008000"/>
                </a:solidFill>
              </a:rPr>
              <a:t> slide </a:t>
            </a:r>
            <a:endParaRPr lang="en-US" sz="2000" dirty="0">
              <a:solidFill>
                <a:srgbClr val="008000"/>
              </a:solidFill>
            </a:endParaRPr>
          </a:p>
        </p:txBody>
      </p:sp>
    </p:spTree>
    <p:extLst>
      <p:ext uri="{BB962C8B-B14F-4D97-AF65-F5344CB8AC3E}">
        <p14:creationId xmlns:p14="http://schemas.microsoft.com/office/powerpoint/2010/main" val="11017554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Default Theme</a:t>
            </a:r>
          </a:p>
        </p:txBody>
      </p:sp>
      <p:sp>
        <p:nvSpPr>
          <p:cNvPr id="342018" name="Rectangle 6"/>
          <p:cNvSpPr>
            <a:spLocks noGrp="1" noChangeArrowheads="1"/>
          </p:cNvSpPr>
          <p:nvPr>
            <p:ph idx="1"/>
          </p:nvPr>
        </p:nvSpPr>
        <p:spPr/>
        <p:txBody>
          <a:bodyPr/>
          <a:lstStyle/>
          <a:p>
            <a:pPr eaLnBrk="1" hangingPunct="1"/>
            <a:r>
              <a:rPr lang="en-US" sz="2000">
                <a:latin typeface="Arial" charset="0"/>
                <a:ea typeface="ＭＳ Ｐゴシック" charset="0"/>
                <a:cs typeface="ＭＳ Ｐゴシック" charset="0"/>
              </a:rPr>
              <a:t>Default Outline Level 1</a:t>
            </a:r>
          </a:p>
          <a:p>
            <a:pPr lvl="1" eaLnBrk="1" hangingPunct="1"/>
            <a:r>
              <a:rPr lang="en-US" sz="1600">
                <a:latin typeface="Arial" charset="0"/>
                <a:ea typeface="ＭＳ Ｐゴシック" charset="0"/>
              </a:rPr>
              <a:t>Level 2</a:t>
            </a:r>
          </a:p>
        </p:txBody>
      </p:sp>
      <p:sp>
        <p:nvSpPr>
          <p:cNvPr id="342019" name="Text Box 5"/>
          <p:cNvSpPr txBox="1">
            <a:spLocks noChangeArrowheads="1"/>
          </p:cNvSpPr>
          <p:nvPr/>
        </p:nvSpPr>
        <p:spPr bwMode="auto">
          <a:xfrm>
            <a:off x="1524000" y="1905000"/>
            <a:ext cx="655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endParaRPr lang="en-US" sz="2400" b="0">
              <a:solidFill>
                <a:srgbClr val="000000"/>
              </a:solidFill>
            </a:endParaRPr>
          </a:p>
        </p:txBody>
      </p:sp>
      <p:sp>
        <p:nvSpPr>
          <p:cNvPr id="342020" name="Isosceles Triangle 4"/>
          <p:cNvSpPr>
            <a:spLocks noChangeArrowheads="1"/>
          </p:cNvSpPr>
          <p:nvPr/>
        </p:nvSpPr>
        <p:spPr bwMode="auto">
          <a:xfrm>
            <a:off x="3111502" y="3225800"/>
            <a:ext cx="3302000" cy="2806700"/>
          </a:xfrm>
          <a:prstGeom prst="triangle">
            <a:avLst>
              <a:gd name="adj" fmla="val 50000"/>
            </a:avLst>
          </a:prstGeom>
          <a:solidFill>
            <a:srgbClr val="FFFF00"/>
          </a:solidFill>
          <a:ln w="12700">
            <a:solidFill>
              <a:schemeClr val="tx1"/>
            </a:solidFill>
            <a:round/>
            <a:headEnd type="none" w="sm" len="sm"/>
            <a:tailEnd type="none" w="sm" len="sm"/>
          </a:ln>
        </p:spPr>
        <p:txBody>
          <a:bodyPr wrap="none" lIns="91380" tIns="45692" rIns="91380" bIns="45692" anchor="ctr"/>
          <a:lstStyle/>
          <a:p>
            <a:pPr algn="ctr" defTabSz="909638"/>
            <a:endParaRPr lang="en-US">
              <a:solidFill>
                <a:srgbClr val="000000"/>
              </a:solidFill>
            </a:endParaRPr>
          </a:p>
        </p:txBody>
      </p:sp>
    </p:spTree>
  </p:cSld>
  <p:clrMapOvr>
    <a:masterClrMapping/>
  </p:clrMapOvr>
  <p:transition xmlns:p14="http://schemas.microsoft.com/office/powerpoint/2010/main" advTm="54576"/>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695325" y="-33338"/>
            <a:ext cx="7772400" cy="623888"/>
          </a:xfrm>
        </p:spPr>
        <p:txBody>
          <a:bodyPr/>
          <a:lstStyle/>
          <a:p>
            <a:pPr defTabSz="910659" eaLnBrk="1" hangingPunct="1">
              <a:defRPr/>
            </a:pPr>
            <a:r>
              <a:rPr lang="en-US">
                <a:latin typeface="+mn-lt"/>
                <a:ea typeface="ＭＳ Ｐゴシック" pitchFamily="-107" charset="-128"/>
                <a:cs typeface="ＭＳ Ｐゴシック" pitchFamily="-107" charset="-128"/>
              </a:rPr>
              <a:t>More Information on this Talk</a:t>
            </a:r>
          </a:p>
        </p:txBody>
      </p:sp>
      <p:sp>
        <p:nvSpPr>
          <p:cNvPr id="344066" name="Rectangle 3"/>
          <p:cNvSpPr>
            <a:spLocks noGrp="1" noChangeArrowheads="1"/>
          </p:cNvSpPr>
          <p:nvPr>
            <p:ph idx="1"/>
          </p:nvPr>
        </p:nvSpPr>
        <p:spPr>
          <a:xfrm>
            <a:off x="317501" y="568325"/>
            <a:ext cx="8475663" cy="6065838"/>
          </a:xfrm>
        </p:spPr>
        <p:txBody>
          <a:bodyPr/>
          <a:lstStyle/>
          <a:p>
            <a:pPr marL="0" indent="0" eaLnBrk="1" hangingPunct="1">
              <a:buFontTx/>
              <a:buNone/>
            </a:pPr>
            <a:endParaRPr lang="en-US" sz="1400">
              <a:latin typeface="Arial" charset="0"/>
              <a:ea typeface="ＭＳ Ｐゴシック" charset="0"/>
              <a:cs typeface="ＭＳ Ｐゴシック" charset="0"/>
            </a:endParaRPr>
          </a:p>
          <a:p>
            <a:pPr marL="0" indent="0" eaLnBrk="1" hangingPunct="1">
              <a:buFontTx/>
              <a:buNone/>
            </a:pPr>
            <a:r>
              <a:rPr lang="en-US" sz="1400">
                <a:latin typeface="Arial" charset="0"/>
                <a:ea typeface="ＭＳ Ｐゴシック" charset="0"/>
                <a:cs typeface="ＭＳ Ｐゴシック" charset="0"/>
              </a:rPr>
              <a:t>SUBJECT: Networks</a:t>
            </a:r>
          </a:p>
          <a:p>
            <a:pPr marL="0" indent="0" eaLnBrk="1" hangingPunct="1">
              <a:buFontTx/>
              <a:buNone/>
            </a:pPr>
            <a:endParaRPr lang="en-US" sz="1400">
              <a:latin typeface="Arial" charset="0"/>
              <a:ea typeface="ＭＳ Ｐゴシック" charset="0"/>
              <a:cs typeface="ＭＳ Ｐゴシック" charset="0"/>
            </a:endParaRPr>
          </a:p>
          <a:p>
            <a:pPr marL="0" indent="0" eaLnBrk="1" hangingPunct="1">
              <a:buFontTx/>
              <a:buNone/>
            </a:pPr>
            <a:r>
              <a:rPr lang="en-US" sz="1400">
                <a:latin typeface="Arial" charset="0"/>
                <a:ea typeface="ＭＳ Ｐゴシック" charset="0"/>
                <a:cs typeface="ＭＳ Ｐゴシック" charset="0"/>
              </a:rPr>
              <a:t>DESCRIPTION: </a:t>
            </a:r>
          </a:p>
          <a:p>
            <a:pPr marL="0" indent="0" eaLnBrk="1" hangingPunct="1">
              <a:buFontTx/>
              <a:buNone/>
            </a:pPr>
            <a:endParaRPr lang="en-US" sz="1400">
              <a:latin typeface="Arial" charset="0"/>
              <a:ea typeface="ＭＳ Ｐゴシック" charset="0"/>
              <a:cs typeface="ＭＳ Ｐゴシック" charset="0"/>
            </a:endParaRPr>
          </a:p>
          <a:p>
            <a:pPr marL="0" indent="0" eaLnBrk="1" hangingPunct="1">
              <a:buFontTx/>
              <a:buNone/>
            </a:pPr>
            <a:endParaRPr lang="en-US" sz="1400">
              <a:latin typeface="Arial" charset="0"/>
              <a:ea typeface="ＭＳ Ｐゴシック" charset="0"/>
              <a:cs typeface="ＭＳ Ｐゴシック" charset="0"/>
            </a:endParaRPr>
          </a:p>
          <a:p>
            <a:pPr marL="0" indent="0" eaLnBrk="1" hangingPunct="1">
              <a:buFontTx/>
              <a:buNone/>
            </a:pPr>
            <a:r>
              <a:rPr lang="en-US" sz="1400">
                <a:latin typeface="Arial" charset="0"/>
                <a:ea typeface="ＭＳ Ｐゴシック" charset="0"/>
                <a:cs typeface="ＭＳ Ｐゴシック" charset="0"/>
              </a:rPr>
              <a:t>NOTES:</a:t>
            </a:r>
            <a:br>
              <a:rPr lang="en-US" sz="1400">
                <a:latin typeface="Arial" charset="0"/>
                <a:ea typeface="ＭＳ Ｐゴシック" charset="0"/>
                <a:cs typeface="ＭＳ Ｐゴシック" charset="0"/>
              </a:rPr>
            </a:br>
            <a:r>
              <a:rPr lang="en-US" sz="1400">
                <a:latin typeface="Arial" charset="0"/>
                <a:ea typeface="ＭＳ Ｐゴシック" charset="0"/>
                <a:cs typeface="ＭＳ Ｐゴシック" charset="0"/>
              </a:rPr>
              <a:t>This PPT should work on mac &amp; PC. Paper references in the talk were mostly from Papers.GersteinLab.org.</a:t>
            </a:r>
          </a:p>
          <a:p>
            <a:pPr marL="0" indent="0" eaLnBrk="1" hangingPunct="1">
              <a:buFontTx/>
              <a:buNone/>
            </a:pPr>
            <a:endParaRPr lang="en-US" sz="1400">
              <a:latin typeface="Arial" charset="0"/>
              <a:ea typeface="ＭＳ Ｐゴシック" charset="0"/>
              <a:cs typeface="ＭＳ Ｐゴシック" charset="0"/>
            </a:endParaRPr>
          </a:p>
          <a:p>
            <a:pPr marL="0" indent="0" eaLnBrk="1" hangingPunct="1">
              <a:buFontTx/>
              <a:buNone/>
            </a:pPr>
            <a:r>
              <a:rPr lang="en-US" sz="1400">
                <a:solidFill>
                  <a:srgbClr val="000000"/>
                </a:solidFill>
                <a:latin typeface="Arial" charset="0"/>
                <a:ea typeface="ＭＳ Ｐゴシック" charset="0"/>
                <a:cs typeface="ＭＳ Ｐゴシック" charset="0"/>
              </a:rPr>
              <a:t>PERMISSIONS: This Presentation is copyright Mark Gerstein, Yale University, 2010. Please read permissions statement at http://www.gersteinlab.org/misc/permissions.html . Feel free to use images in the talk with PROPER acknowledgement (via citation to relevant papers or link to gersteinlab.org).  </a:t>
            </a:r>
            <a:r>
              <a:rPr lang="en-US" sz="1400">
                <a:latin typeface="Arial" charset="0"/>
                <a:ea typeface="ＭＳ Ｐゴシック" charset="0"/>
                <a:cs typeface="ＭＳ Ｐゴシック" charset="0"/>
              </a:rPr>
              <a:t/>
            </a:r>
            <a:br>
              <a:rPr lang="en-US" sz="1400">
                <a:latin typeface="Arial" charset="0"/>
                <a:ea typeface="ＭＳ Ｐゴシック" charset="0"/>
                <a:cs typeface="ＭＳ Ｐゴシック" charset="0"/>
              </a:rPr>
            </a:br>
            <a:r>
              <a:rPr lang="en-US" sz="1400">
                <a:latin typeface="Arial" charset="0"/>
                <a:ea typeface="ＭＳ Ｐゴシック" charset="0"/>
                <a:cs typeface="ＭＳ Ｐゴシック" charset="0"/>
              </a:rPr>
              <a:t/>
            </a:r>
            <a:br>
              <a:rPr lang="en-US" sz="1400">
                <a:latin typeface="Arial" charset="0"/>
                <a:ea typeface="ＭＳ Ｐゴシック" charset="0"/>
                <a:cs typeface="ＭＳ Ｐゴシック" charset="0"/>
              </a:rPr>
            </a:br>
            <a:r>
              <a:rPr lang="en-US" sz="1400">
                <a:solidFill>
                  <a:srgbClr val="000000"/>
                </a:solidFill>
                <a:latin typeface="Arial" charset="0"/>
                <a:ea typeface="ＭＳ Ｐゴシック" charset="0"/>
                <a:cs typeface="ＭＳ Ｐゴシック" charset="0"/>
              </a:rPr>
              <a:t>PHOTOS &amp; IMAGES. For thoughts on the source and permissions of many of the photos and clipped images in this presentation see http://streams.gerstein.info . In particular, many of the images have particular EXIF tags, such as  </a:t>
            </a:r>
            <a:r>
              <a:rPr lang="en-US" sz="1400">
                <a:solidFill>
                  <a:srgbClr val="800000"/>
                </a:solidFill>
                <a:latin typeface="Arial" charset="0"/>
                <a:ea typeface="ＭＳ Ｐゴシック" charset="0"/>
                <a:cs typeface="ＭＳ Ｐゴシック" charset="0"/>
              </a:rPr>
              <a:t>kwpotppt </a:t>
            </a:r>
            <a:r>
              <a:rPr lang="en-US" sz="1400">
                <a:solidFill>
                  <a:srgbClr val="000000"/>
                </a:solidFill>
                <a:latin typeface="Arial" charset="0"/>
                <a:ea typeface="ＭＳ Ｐゴシック" charset="0"/>
                <a:cs typeface="ＭＳ Ｐゴシック" charset="0"/>
              </a:rPr>
              <a:t>, that can be easily queried from flickr, viz: http://www.flickr.com/photos/mbgmbg/tags/kwpotppt .</a:t>
            </a:r>
          </a:p>
        </p:txBody>
      </p:sp>
    </p:spTree>
  </p:cSld>
  <p:clrMapOvr>
    <a:masterClrMapping/>
  </p:clrMapOvr>
  <p:transition xmlns:p14="http://schemas.microsoft.com/office/powerpoint/2010/main" advTm="1406"/>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Title 1"/>
          <p:cNvSpPr>
            <a:spLocks noGrp="1"/>
          </p:cNvSpPr>
          <p:nvPr>
            <p:ph type="title"/>
          </p:nvPr>
        </p:nvSpPr>
        <p:spPr/>
        <p:txBody>
          <a:bodyPr/>
          <a:lstStyle/>
          <a:p>
            <a:endParaRPr lang="en-US">
              <a:latin typeface="Arial" charset="0"/>
              <a:ea typeface="ＭＳ Ｐゴシック" charset="0"/>
              <a:cs typeface="ＭＳ Ｐゴシック" charset="0"/>
            </a:endParaRPr>
          </a:p>
        </p:txBody>
      </p:sp>
      <p:pic>
        <p:nvPicPr>
          <p:cNvPr id="34611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3551" y="1073150"/>
            <a:ext cx="6045200" cy="578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Title 1"/>
          <p:cNvSpPr>
            <a:spLocks noGrp="1"/>
          </p:cNvSpPr>
          <p:nvPr>
            <p:ph type="title"/>
          </p:nvPr>
        </p:nvSpPr>
        <p:spPr/>
        <p:txBody>
          <a:bodyPr/>
          <a:lstStyle/>
          <a:p>
            <a:r>
              <a:rPr lang="en-US" dirty="0">
                <a:latin typeface="Arial" charset="0"/>
                <a:ea typeface="ＭＳ Ｐゴシック" charset="0"/>
                <a:cs typeface="ＭＳ Ｐゴシック" charset="0"/>
              </a:rPr>
              <a:t>DTC </a:t>
            </a:r>
            <a:r>
              <a:rPr lang="en-US" dirty="0" smtClean="0">
                <a:latin typeface="Arial" charset="0"/>
                <a:ea typeface="ＭＳ Ｐゴシック" charset="0"/>
                <a:cs typeface="ＭＳ Ｐゴシック" charset="0"/>
              </a:rPr>
              <a:t>Genomics</a:t>
            </a:r>
            <a:endParaRPr lang="en-US" dirty="0">
              <a:solidFill>
                <a:srgbClr val="008000"/>
              </a:solidFill>
              <a:latin typeface="Arial" charset="0"/>
              <a:ea typeface="ＭＳ Ｐゴシック" charset="0"/>
              <a:cs typeface="ＭＳ Ｐゴシック" charset="0"/>
            </a:endParaRPr>
          </a:p>
        </p:txBody>
      </p:sp>
      <p:sp>
        <p:nvSpPr>
          <p:cNvPr id="305154" name="Content Placeholder 2"/>
          <p:cNvSpPr>
            <a:spLocks noGrp="1"/>
          </p:cNvSpPr>
          <p:nvPr>
            <p:ph idx="1"/>
          </p:nvPr>
        </p:nvSpPr>
        <p:spPr/>
        <p:txBody>
          <a:bodyPr/>
          <a:lstStyle/>
          <a:p>
            <a:r>
              <a:rPr lang="en-US" dirty="0">
                <a:latin typeface="Arial" charset="0"/>
                <a:ea typeface="ＭＳ Ｐゴシック" charset="0"/>
                <a:cs typeface="ＭＳ Ｐゴシック" charset="0"/>
              </a:rPr>
              <a:t>Industry spurred by falling prices of sequencing and computation</a:t>
            </a:r>
          </a:p>
          <a:p>
            <a:r>
              <a:rPr lang="en-US" dirty="0">
                <a:latin typeface="Arial" charset="0"/>
                <a:ea typeface="ＭＳ Ｐゴシック" charset="0"/>
                <a:cs typeface="ＭＳ Ｐゴシック" charset="0"/>
              </a:rPr>
              <a:t>Major players were </a:t>
            </a:r>
            <a:r>
              <a:rPr lang="en-US" dirty="0" err="1">
                <a:latin typeface="Arial" charset="0"/>
                <a:ea typeface="ＭＳ Ｐゴシック" charset="0"/>
                <a:cs typeface="ＭＳ Ｐゴシック" charset="0"/>
              </a:rPr>
              <a:t>Navigenics</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DeCode</a:t>
            </a:r>
            <a:r>
              <a:rPr lang="en-US" dirty="0">
                <a:latin typeface="Arial" charset="0"/>
                <a:ea typeface="ＭＳ Ｐゴシック" charset="0"/>
                <a:cs typeface="ＭＳ Ｐゴシック" charset="0"/>
              </a:rPr>
              <a:t> &amp; 23andMe</a:t>
            </a:r>
            <a:r>
              <a:rPr lang="en-US" dirty="0" smtClean="0">
                <a:latin typeface="Arial" charset="0"/>
                <a:ea typeface="ＭＳ Ｐゴシック" charset="0"/>
                <a:cs typeface="ＭＳ Ｐゴシック" charset="0"/>
              </a:rPr>
              <a:t>.</a:t>
            </a:r>
          </a:p>
          <a:p>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23andMe </a:t>
            </a:r>
          </a:p>
          <a:p>
            <a:pPr lvl="1"/>
            <a:r>
              <a:rPr lang="en-US" dirty="0">
                <a:latin typeface="Arial" charset="0"/>
                <a:ea typeface="ＭＳ Ｐゴシック" charset="0"/>
              </a:rPr>
              <a:t>has &gt;1M Customers</a:t>
            </a:r>
          </a:p>
          <a:p>
            <a:pPr lvl="1"/>
            <a:r>
              <a:rPr lang="en-US" dirty="0">
                <a:latin typeface="Arial" charset="0"/>
                <a:ea typeface="ＭＳ Ｐゴシック" charset="0"/>
              </a:rPr>
              <a:t>$99 per </a:t>
            </a:r>
            <a:r>
              <a:rPr lang="en-US" dirty="0" err="1">
                <a:latin typeface="Arial" charset="0"/>
                <a:ea typeface="ＭＳ Ｐゴシック" charset="0"/>
              </a:rPr>
              <a:t>analyiss</a:t>
            </a:r>
            <a:endParaRPr lang="en-US" dirty="0">
              <a:latin typeface="Arial" charset="0"/>
              <a:ea typeface="ＭＳ Ｐゴシック" charset="0"/>
            </a:endParaRPr>
          </a:p>
          <a:p>
            <a:pPr lvl="1"/>
            <a:r>
              <a:rPr lang="en-US" dirty="0">
                <a:latin typeface="Arial" charset="0"/>
                <a:ea typeface="ＭＳ Ｐゴシック" charset="0"/>
              </a:rPr>
              <a:t>Promotes sharing of Data</a:t>
            </a:r>
          </a:p>
          <a:p>
            <a:pPr lvl="1"/>
            <a:r>
              <a:rPr lang="en-US" dirty="0">
                <a:latin typeface="Arial" charset="0"/>
                <a:ea typeface="ＭＳ Ｐゴシック" charset="0"/>
              </a:rPr>
              <a:t>Currently in trouble with the FDA and limited to only recreational (e.g., ancestry related) analysis</a:t>
            </a:r>
          </a:p>
          <a:p>
            <a:pPr lvl="1"/>
            <a:r>
              <a:rPr lang="en-US" dirty="0">
                <a:latin typeface="Arial" charset="0"/>
                <a:ea typeface="ＭＳ Ｐゴシック" charset="0"/>
              </a:rPr>
              <a:t>Millions in VC funding</a:t>
            </a:r>
          </a:p>
        </p:txBody>
      </p:sp>
      <p:pic>
        <p:nvPicPr>
          <p:cNvPr id="2" name="Picture 1" descr="2000px-23andMe_logo.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3606" y="3640468"/>
            <a:ext cx="2322412" cy="1587368"/>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Title 1"/>
          <p:cNvSpPr>
            <a:spLocks noGrp="1"/>
          </p:cNvSpPr>
          <p:nvPr>
            <p:ph type="title"/>
          </p:nvPr>
        </p:nvSpPr>
        <p:spPr/>
        <p:txBody>
          <a:bodyPr/>
          <a:lstStyle/>
          <a:p>
            <a:endParaRPr lang="en-US">
              <a:latin typeface="Arial" charset="0"/>
              <a:ea typeface="ＭＳ Ｐゴシック" charset="0"/>
              <a:cs typeface="ＭＳ Ｐゴシック" charset="0"/>
            </a:endParaRPr>
          </a:p>
        </p:txBody>
      </p:sp>
      <p:pic>
        <p:nvPicPr>
          <p:cNvPr id="34713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04900" y="1077913"/>
            <a:ext cx="6699250" cy="5726112"/>
          </a:xfrm>
        </p:spPr>
      </p:pic>
    </p:spTree>
  </p:cSld>
  <p:clrMapOvr>
    <a:masterClrMapping/>
  </p:clrMapOvr>
  <p:transition xmlns:p14="http://schemas.microsoft.com/office/powerpoint/2010/mai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Title 8"/>
          <p:cNvSpPr>
            <a:spLocks noGrp="1"/>
          </p:cNvSpPr>
          <p:nvPr>
            <p:ph type="title"/>
          </p:nvPr>
        </p:nvSpPr>
        <p:spPr>
          <a:xfrm>
            <a:off x="201614" y="400050"/>
            <a:ext cx="4371975" cy="1143000"/>
          </a:xfrm>
        </p:spPr>
        <p:txBody>
          <a:bodyPr/>
          <a:lstStyle/>
          <a:p>
            <a:pPr eaLnBrk="1" hangingPunct="1"/>
            <a:r>
              <a:rPr lang="en-US">
                <a:latin typeface="Arial" charset="0"/>
                <a:ea typeface="ＭＳ Ｐゴシック" charset="0"/>
                <a:cs typeface="ＭＳ Ｐゴシック" charset="0"/>
              </a:rPr>
              <a:t>Mean-shift-based (MSB) segmentation: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no explicit model</a:t>
            </a:r>
          </a:p>
        </p:txBody>
      </p:sp>
      <p:sp>
        <p:nvSpPr>
          <p:cNvPr id="348162" name="Text Placeholder 10"/>
          <p:cNvSpPr>
            <a:spLocks noGrp="1"/>
          </p:cNvSpPr>
          <p:nvPr>
            <p:ph sz="half" idx="1"/>
          </p:nvPr>
        </p:nvSpPr>
        <p:spPr>
          <a:xfrm>
            <a:off x="390525" y="1703396"/>
            <a:ext cx="3810000" cy="4638675"/>
          </a:xfrm>
        </p:spPr>
        <p:txBody>
          <a:bodyPr/>
          <a:lstStyle/>
          <a:p>
            <a:pPr eaLnBrk="1" hangingPunct="1"/>
            <a:r>
              <a:rPr lang="en-US" sz="1800">
                <a:latin typeface="Arial" charset="0"/>
                <a:ea typeface="ＭＳ Ｐゴシック" charset="0"/>
                <a:cs typeface="ＭＳ Ｐゴシック" charset="0"/>
              </a:rPr>
              <a:t>For each bin attraction (mean-shift) vector points in the direction of bins with most similar RD signal</a:t>
            </a:r>
          </a:p>
          <a:p>
            <a:pPr eaLnBrk="1" hangingPunct="1"/>
            <a:r>
              <a:rPr lang="en-US" sz="1800">
                <a:latin typeface="Arial" charset="0"/>
                <a:ea typeface="ＭＳ Ｐゴシック" charset="0"/>
                <a:cs typeface="ＭＳ Ｐゴシック" charset="0"/>
              </a:rPr>
              <a:t>No prior assumptions about number, sizes, haplotype, frequency and density of CNV regions  </a:t>
            </a:r>
          </a:p>
          <a:p>
            <a:pPr eaLnBrk="1" hangingPunct="1"/>
            <a:r>
              <a:rPr lang="en-US" sz="1800">
                <a:latin typeface="Arial" charset="0"/>
                <a:ea typeface="ＭＳ Ｐゴシック" charset="0"/>
                <a:cs typeface="ＭＳ Ｐゴシック" charset="0"/>
              </a:rPr>
              <a:t>Not Model-based (e.g. like HMM) </a:t>
            </a:r>
            <a:br>
              <a:rPr lang="en-US" sz="1800">
                <a:latin typeface="Arial" charset="0"/>
                <a:ea typeface="ＭＳ Ｐゴシック" charset="0"/>
                <a:cs typeface="ＭＳ Ｐゴシック" charset="0"/>
              </a:rPr>
            </a:br>
            <a:r>
              <a:rPr lang="en-US" sz="1800">
                <a:latin typeface="Arial" charset="0"/>
                <a:ea typeface="ＭＳ Ｐゴシック" charset="0"/>
                <a:cs typeface="ＭＳ Ｐゴシック" charset="0"/>
              </a:rPr>
              <a:t>with global optimization, distr. assumption &amp; parms. (e.g. num. of segments). </a:t>
            </a:r>
          </a:p>
          <a:p>
            <a:pPr eaLnBrk="1" hangingPunct="1"/>
            <a:r>
              <a:rPr lang="en-US" sz="1800">
                <a:latin typeface="Arial" charset="0"/>
                <a:ea typeface="ＭＳ Ｐゴシック" charset="0"/>
                <a:cs typeface="ＭＳ Ｐゴシック" charset="0"/>
              </a:rPr>
              <a:t>Achieves discontinuity-preserving smoothing</a:t>
            </a:r>
          </a:p>
          <a:p>
            <a:pPr eaLnBrk="1" hangingPunct="1"/>
            <a:r>
              <a:rPr lang="en-US" sz="1800">
                <a:latin typeface="Arial" charset="0"/>
                <a:ea typeface="ＭＳ Ｐゴシック" charset="0"/>
                <a:cs typeface="ＭＳ Ｐゴシック" charset="0"/>
              </a:rPr>
              <a:t>Derived from image-processing applications</a:t>
            </a:r>
          </a:p>
          <a:p>
            <a:pPr eaLnBrk="1" hangingPunct="1"/>
            <a:endParaRPr lang="en-US" sz="1800">
              <a:latin typeface="Arial" charset="0"/>
              <a:ea typeface="ＭＳ Ｐゴシック" charset="0"/>
              <a:cs typeface="ＭＳ Ｐゴシック" charset="0"/>
            </a:endParaRPr>
          </a:p>
        </p:txBody>
      </p:sp>
      <p:pic>
        <p:nvPicPr>
          <p:cNvPr id="348163" name="Picture 7" descr="MS_schematics.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78300" y="347663"/>
            <a:ext cx="4514850" cy="601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64" name="Text Box 22"/>
          <p:cNvSpPr txBox="1">
            <a:spLocks noChangeArrowheads="1"/>
          </p:cNvSpPr>
          <p:nvPr/>
        </p:nvSpPr>
        <p:spPr bwMode="auto">
          <a:xfrm>
            <a:off x="5620204" y="6440496"/>
            <a:ext cx="23311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algn="ctr" eaLnBrk="1" hangingPunct="1"/>
            <a:r>
              <a:rPr lang="en-US">
                <a:solidFill>
                  <a:srgbClr val="000000"/>
                </a:solidFill>
              </a:rPr>
              <a:t>[Abyzov et al. Gen. Res. (’11)]</a:t>
            </a:r>
          </a:p>
        </p:txBody>
      </p:sp>
      <p:sp>
        <p:nvSpPr>
          <p:cNvPr id="6" name="Title 8"/>
          <p:cNvSpPr txBox="1">
            <a:spLocks/>
          </p:cNvSpPr>
          <p:nvPr/>
        </p:nvSpPr>
        <p:spPr bwMode="auto">
          <a:xfrm>
            <a:off x="5341938" y="141296"/>
            <a:ext cx="2449512" cy="484187"/>
          </a:xfrm>
          <a:prstGeom prst="rect">
            <a:avLst/>
          </a:prstGeom>
          <a:noFill/>
          <a:ln w="9525">
            <a:noFill/>
            <a:miter lim="800000"/>
            <a:headEnd/>
            <a:tailEnd/>
          </a:ln>
        </p:spPr>
        <p:txBody>
          <a:bodyPr lIns="92066" tIns="46033" rIns="92066" bIns="46033" anchor="ctr"/>
          <a:lstStyle/>
          <a:p>
            <a:pPr algn="ctr" defTabSz="912813">
              <a:defRPr/>
            </a:pPr>
            <a:r>
              <a:rPr lang="en-US" sz="1800" kern="0" dirty="0" err="1">
                <a:solidFill>
                  <a:srgbClr val="22228B"/>
                </a:solidFill>
                <a:latin typeface="Arial"/>
                <a:ea typeface="ＭＳ Ｐゴシック" pitchFamily="-108" charset="-128"/>
                <a:cs typeface="ＭＳ Ｐゴシック" pitchFamily="-108" charset="-128"/>
              </a:rPr>
              <a:t>CNVnator</a:t>
            </a:r>
            <a:endParaRPr lang="en-US" sz="1800" kern="0" dirty="0">
              <a:solidFill>
                <a:srgbClr val="22228B"/>
              </a:solidFill>
              <a:latin typeface="Arial"/>
              <a:ea typeface="ＭＳ Ｐゴシック" pitchFamily="-108" charset="-128"/>
              <a:cs typeface="ＭＳ Ｐゴシック" pitchFamily="-108" charset="-128"/>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7553" name="Title 1"/>
          <p:cNvSpPr>
            <a:spLocks noGrp="1"/>
          </p:cNvSpPr>
          <p:nvPr>
            <p:ph type="title"/>
            <p:custDataLst>
              <p:tags r:id="rId3"/>
            </p:custDataLst>
          </p:nvPr>
        </p:nvSpPr>
        <p:spPr>
          <a:xfrm>
            <a:off x="4960769" y="0"/>
            <a:ext cx="3917950" cy="1862667"/>
          </a:xfrm>
        </p:spPr>
        <p:txBody>
          <a:bodyPr/>
          <a:lstStyle/>
          <a:p>
            <a:pPr>
              <a:defRPr/>
            </a:pPr>
            <a:r>
              <a:rPr lang="en-US" dirty="0">
                <a:solidFill>
                  <a:schemeClr val="tx1">
                    <a:lumMod val="50000"/>
                    <a:lumOff val="50000"/>
                  </a:schemeClr>
                </a:solidFill>
              </a:rPr>
              <a:t> </a:t>
            </a:r>
            <a:r>
              <a:rPr lang="en-US" dirty="0" smtClean="0">
                <a:solidFill>
                  <a:schemeClr val="tx1">
                    <a:lumMod val="50000"/>
                    <a:lumOff val="50000"/>
                  </a:schemeClr>
                </a:solidFill>
              </a:rPr>
              <a:t>Genomic Privacy: Intertwined Social &amp; Technical Issues</a:t>
            </a:r>
            <a:endParaRPr lang="en-US" sz="1800" dirty="0">
              <a:solidFill>
                <a:schemeClr val="tx1">
                  <a:lumMod val="50000"/>
                  <a:lumOff val="50000"/>
                </a:schemeClr>
              </a:solidFill>
            </a:endParaRPr>
          </a:p>
        </p:txBody>
      </p:sp>
      <p:sp>
        <p:nvSpPr>
          <p:cNvPr id="327683" name="Content Placeholder 2"/>
          <p:cNvSpPr>
            <a:spLocks noGrp="1"/>
          </p:cNvSpPr>
          <p:nvPr>
            <p:ph sz="half" idx="1"/>
            <p:custDataLst>
              <p:tags r:id="rId4"/>
            </p:custDataLst>
          </p:nvPr>
        </p:nvSpPr>
        <p:spPr>
          <a:xfrm>
            <a:off x="1" y="114300"/>
            <a:ext cx="4990552" cy="3767138"/>
          </a:xfrm>
        </p:spPr>
        <p:txBody>
          <a:bodyPr/>
          <a:lstStyle/>
          <a:p>
            <a:r>
              <a:rPr lang="en-US" sz="2400" dirty="0">
                <a:solidFill>
                  <a:schemeClr val="bg1"/>
                </a:solidFill>
                <a:latin typeface="Arial" charset="0"/>
                <a:ea typeface="ＭＳ Ｐゴシック" charset="0"/>
                <a:cs typeface="ＭＳ Ｐゴシック" charset="0"/>
              </a:rPr>
              <a:t>Setting the Stage: the Advent of Personal Genomics</a:t>
            </a:r>
          </a:p>
          <a:p>
            <a:r>
              <a:rPr lang="en-US" sz="2400" b="1" dirty="0">
                <a:solidFill>
                  <a:srgbClr val="FFFF00"/>
                </a:solidFill>
                <a:latin typeface="Arial" charset="0"/>
                <a:ea typeface="ＭＳ Ｐゴシック" charset="0"/>
                <a:cs typeface="ＭＳ Ｐゴシック" charset="0"/>
              </a:rPr>
              <a:t>The Conundrum of </a:t>
            </a:r>
            <a:r>
              <a:rPr lang="en-US" sz="2400" b="1" dirty="0" smtClean="0">
                <a:solidFill>
                  <a:srgbClr val="FFFF00"/>
                </a:solidFill>
                <a:latin typeface="Arial" charset="0"/>
                <a:ea typeface="ＭＳ Ｐゴシック" charset="0"/>
                <a:cs typeface="ＭＳ Ｐゴシック" charset="0"/>
              </a:rPr>
              <a:t/>
            </a:r>
            <a:br>
              <a:rPr lang="en-US" sz="2400" b="1" dirty="0" smtClean="0">
                <a:solidFill>
                  <a:srgbClr val="FFFF00"/>
                </a:solidFill>
                <a:latin typeface="Arial" charset="0"/>
                <a:ea typeface="ＭＳ Ｐゴシック" charset="0"/>
                <a:cs typeface="ＭＳ Ｐゴシック" charset="0"/>
              </a:rPr>
            </a:br>
            <a:r>
              <a:rPr lang="en-US" sz="2400" b="1" dirty="0" smtClean="0">
                <a:solidFill>
                  <a:srgbClr val="FFFF00"/>
                </a:solidFill>
                <a:latin typeface="Arial" charset="0"/>
                <a:ea typeface="ＭＳ Ｐゴシック" charset="0"/>
                <a:cs typeface="ＭＳ Ｐゴシック" charset="0"/>
              </a:rPr>
              <a:t>Genomic </a:t>
            </a:r>
            <a:r>
              <a:rPr lang="en-US" sz="2400" b="1" dirty="0">
                <a:solidFill>
                  <a:srgbClr val="FFFF00"/>
                </a:solidFill>
                <a:latin typeface="Arial" charset="0"/>
                <a:ea typeface="ＭＳ Ｐゴシック" charset="0"/>
                <a:cs typeface="ＭＳ Ｐゴシック" charset="0"/>
              </a:rPr>
              <a:t>Privacy</a:t>
            </a:r>
          </a:p>
          <a:p>
            <a:pPr lvl="1"/>
            <a:r>
              <a:rPr lang="en-US" sz="2200" dirty="0">
                <a:solidFill>
                  <a:schemeClr val="bg1"/>
                </a:solidFill>
                <a:latin typeface="Arial" charset="0"/>
                <a:ea typeface="ＭＳ Ｐゴシック" charset="0"/>
                <a:cs typeface="ＭＳ Ｐゴシック" charset="0"/>
              </a:rPr>
              <a:t>Fundamental, inherited info </a:t>
            </a:r>
            <a:r>
              <a:rPr lang="en-US" sz="2200" dirty="0" smtClean="0">
                <a:solidFill>
                  <a:schemeClr val="bg1"/>
                </a:solidFill>
                <a:latin typeface="Arial" charset="0"/>
                <a:ea typeface="ＭＳ Ｐゴシック" charset="0"/>
                <a:cs typeface="ＭＳ Ｐゴシック" charset="0"/>
              </a:rPr>
              <a:t>that’s very private </a:t>
            </a:r>
            <a:r>
              <a:rPr lang="en-US" sz="2200" dirty="0" err="1" smtClean="0">
                <a:solidFill>
                  <a:schemeClr val="bg1"/>
                </a:solidFill>
                <a:latin typeface="Arial" charset="0"/>
                <a:ea typeface="ＭＳ Ｐゴシック" charset="0"/>
                <a:cs typeface="ＭＳ Ｐゴシック" charset="0"/>
              </a:rPr>
              <a:t>vs</a:t>
            </a:r>
            <a:r>
              <a:rPr lang="en-US" sz="2200" dirty="0" smtClean="0">
                <a:solidFill>
                  <a:schemeClr val="bg1"/>
                </a:solidFill>
                <a:latin typeface="Arial" charset="0"/>
                <a:ea typeface="ＭＳ Ｐゴシック" charset="0"/>
                <a:cs typeface="ＭＳ Ｐゴシック" charset="0"/>
              </a:rPr>
              <a:t> </a:t>
            </a:r>
            <a:r>
              <a:rPr lang="en-US" sz="2200" dirty="0">
                <a:solidFill>
                  <a:schemeClr val="bg1"/>
                </a:solidFill>
                <a:latin typeface="Arial" charset="0"/>
                <a:ea typeface="ＭＳ Ｐゴシック" charset="0"/>
                <a:cs typeface="ＭＳ Ｐゴシック" charset="0"/>
              </a:rPr>
              <a:t>need for </a:t>
            </a:r>
            <a:r>
              <a:rPr lang="en-US" sz="2200" dirty="0" smtClean="0">
                <a:solidFill>
                  <a:schemeClr val="bg1"/>
                </a:solidFill>
                <a:latin typeface="Arial" charset="0"/>
                <a:ea typeface="ＭＳ Ｐゴシック" charset="0"/>
                <a:cs typeface="ＭＳ Ｐゴシック" charset="0"/>
              </a:rPr>
              <a:t>the need for large-scale data</a:t>
            </a:r>
            <a:r>
              <a:rPr lang="en-US" sz="2200" dirty="0">
                <a:solidFill>
                  <a:schemeClr val="bg1"/>
                </a:solidFill>
                <a:latin typeface="Arial" charset="0"/>
                <a:ea typeface="ＭＳ Ｐゴシック" charset="0"/>
                <a:cs typeface="ＭＳ Ｐゴシック" charset="0"/>
              </a:rPr>
              <a:t>-sharing to enable </a:t>
            </a:r>
            <a:r>
              <a:rPr lang="en-US" sz="2200" dirty="0" smtClean="0">
                <a:solidFill>
                  <a:schemeClr val="bg1"/>
                </a:solidFill>
                <a:latin typeface="Arial" charset="0"/>
                <a:ea typeface="ＭＳ Ｐゴシック" charset="0"/>
                <a:cs typeface="ＭＳ Ｐゴシック" charset="0"/>
              </a:rPr>
              <a:t>medical research</a:t>
            </a:r>
            <a:endParaRPr lang="en-US" sz="2200" dirty="0">
              <a:solidFill>
                <a:schemeClr val="bg1"/>
              </a:solidFill>
              <a:latin typeface="Arial" charset="0"/>
              <a:ea typeface="ＭＳ Ｐゴシック" charset="0"/>
              <a:cs typeface="ＭＳ Ｐゴシック" charset="0"/>
            </a:endParaRPr>
          </a:p>
          <a:p>
            <a:r>
              <a:rPr lang="en-US" sz="2400" dirty="0">
                <a:solidFill>
                  <a:schemeClr val="bg1"/>
                </a:solidFill>
                <a:latin typeface="Arial" charset="0"/>
                <a:ea typeface="ＭＳ Ｐゴシック" charset="0"/>
                <a:cs typeface="ＭＳ Ｐゴシック" charset="0"/>
              </a:rPr>
              <a:t>Current Social &amp; Tech Approaches</a:t>
            </a:r>
          </a:p>
          <a:p>
            <a:pPr lvl="1"/>
            <a:r>
              <a:rPr lang="en-US" sz="2200" dirty="0">
                <a:solidFill>
                  <a:schemeClr val="bg1"/>
                </a:solidFill>
                <a:latin typeface="Arial" charset="0"/>
                <a:ea typeface="ＭＳ Ｐゴシック" charset="0"/>
                <a:cs typeface="ＭＳ Ｐゴシック" charset="0"/>
              </a:rPr>
              <a:t>GINA, Consents &amp; </a:t>
            </a:r>
            <a:br>
              <a:rPr lang="en-US" sz="2200" dirty="0">
                <a:solidFill>
                  <a:schemeClr val="bg1"/>
                </a:solidFill>
                <a:latin typeface="Arial" charset="0"/>
                <a:ea typeface="ＭＳ Ｐゴシック" charset="0"/>
                <a:cs typeface="ＭＳ Ｐゴシック" charset="0"/>
              </a:rPr>
            </a:br>
            <a:r>
              <a:rPr lang="en-US" sz="2200" b="1" dirty="0">
                <a:solidFill>
                  <a:srgbClr val="FFFF00"/>
                </a:solidFill>
                <a:latin typeface="Arial" charset="0"/>
                <a:ea typeface="ＭＳ Ｐゴシック" charset="0"/>
                <a:cs typeface="ＭＳ Ｐゴシック" charset="0"/>
              </a:rPr>
              <a:t>"Secure" use of </a:t>
            </a:r>
            <a:r>
              <a:rPr lang="en-US" sz="2200" b="1" dirty="0" err="1">
                <a:solidFill>
                  <a:srgbClr val="FFFF00"/>
                </a:solidFill>
                <a:latin typeface="Arial" charset="0"/>
                <a:ea typeface="ＭＳ Ｐゴシック" charset="0"/>
                <a:cs typeface="ＭＳ Ｐゴシック" charset="0"/>
              </a:rPr>
              <a:t>dbGAP</a:t>
            </a:r>
            <a:endParaRPr lang="en-US" sz="2200" b="1" dirty="0">
              <a:solidFill>
                <a:srgbClr val="FFFF00"/>
              </a:solidFill>
              <a:latin typeface="Arial" charset="0"/>
              <a:ea typeface="ＭＳ Ｐゴシック" charset="0"/>
              <a:cs typeface="ＭＳ Ｐゴシック" charset="0"/>
            </a:endParaRPr>
          </a:p>
          <a:p>
            <a:pPr lvl="1"/>
            <a:r>
              <a:rPr lang="en-US" sz="2200" dirty="0">
                <a:solidFill>
                  <a:schemeClr val="bg1"/>
                </a:solidFill>
                <a:latin typeface="Arial" charset="0"/>
                <a:ea typeface="ＭＳ Ｐゴシック" charset="0"/>
                <a:cs typeface="ＭＳ Ｐゴシック" charset="0"/>
              </a:rPr>
              <a:t>Ways the solutions have been </a:t>
            </a:r>
            <a:r>
              <a:rPr lang="en-US" sz="2200" dirty="0" smtClean="0">
                <a:solidFill>
                  <a:schemeClr val="bg1"/>
                </a:solidFill>
                <a:latin typeface="Arial" charset="0"/>
                <a:ea typeface="ＭＳ Ｐゴシック" charset="0"/>
                <a:cs typeface="ＭＳ Ｐゴシック" charset="0"/>
              </a:rPr>
              <a:t>partially </a:t>
            </a:r>
            <a:r>
              <a:rPr lang="en-US" sz="2200" b="1" dirty="0" smtClean="0">
                <a:solidFill>
                  <a:srgbClr val="FFFF00"/>
                </a:solidFill>
                <a:latin typeface="Arial" charset="0"/>
                <a:ea typeface="ＭＳ Ｐゴシック" charset="0"/>
                <a:cs typeface="ＭＳ Ｐゴシック" charset="0"/>
              </a:rPr>
              <a:t>"</a:t>
            </a:r>
            <a:r>
              <a:rPr lang="en-US" sz="2200" b="1" dirty="0">
                <a:solidFill>
                  <a:srgbClr val="FFFF00"/>
                </a:solidFill>
                <a:latin typeface="Arial" charset="0"/>
                <a:ea typeface="ＭＳ Ｐゴシック" charset="0"/>
                <a:cs typeface="ＭＳ Ｐゴシック" charset="0"/>
              </a:rPr>
              <a:t>hacked"</a:t>
            </a:r>
          </a:p>
          <a:p>
            <a:pPr lvl="1"/>
            <a:r>
              <a:rPr lang="en-US" sz="2200" b="1" dirty="0" err="1">
                <a:solidFill>
                  <a:srgbClr val="FFFF00"/>
                </a:solidFill>
                <a:latin typeface="Arial" charset="0"/>
                <a:ea typeface="ＭＳ Ｐゴシック" charset="0"/>
                <a:cs typeface="ＭＳ Ｐゴシック" charset="0"/>
              </a:rPr>
              <a:t>Strawman</a:t>
            </a:r>
            <a:r>
              <a:rPr lang="en-US" sz="2200" b="1" dirty="0">
                <a:solidFill>
                  <a:srgbClr val="FFFF00"/>
                </a:solidFill>
                <a:latin typeface="Arial" charset="0"/>
                <a:ea typeface="ＭＳ Ｐゴシック" charset="0"/>
                <a:cs typeface="ＭＳ Ｐゴシック" charset="0"/>
              </a:rPr>
              <a:t> </a:t>
            </a:r>
            <a:br>
              <a:rPr lang="en-US" sz="2200" b="1" dirty="0">
                <a:solidFill>
                  <a:srgbClr val="FFFF00"/>
                </a:solidFill>
                <a:latin typeface="Arial" charset="0"/>
                <a:ea typeface="ＭＳ Ｐゴシック" charset="0"/>
                <a:cs typeface="ＭＳ Ｐゴシック" charset="0"/>
              </a:rPr>
            </a:br>
            <a:r>
              <a:rPr lang="en-US" sz="2200" b="1" dirty="0">
                <a:solidFill>
                  <a:srgbClr val="FFFF00"/>
                </a:solidFill>
                <a:latin typeface="Arial" charset="0"/>
                <a:ea typeface="ＭＳ Ｐゴシック" charset="0"/>
                <a:cs typeface="ＭＳ Ｐゴシック" charset="0"/>
              </a:rPr>
              <a:t>Hybrid </a:t>
            </a:r>
            <a:r>
              <a:rPr lang="en-US" sz="2200" b="1" dirty="0" err="1">
                <a:solidFill>
                  <a:srgbClr val="FFFF00"/>
                </a:solidFill>
                <a:latin typeface="Arial" charset="0"/>
                <a:ea typeface="ＭＳ Ｐゴシック" charset="0"/>
                <a:cs typeface="ＭＳ Ｐゴシック" charset="0"/>
              </a:rPr>
              <a:t>Soc</a:t>
            </a:r>
            <a:r>
              <a:rPr lang="en-US" sz="2200" b="1" dirty="0">
                <a:solidFill>
                  <a:srgbClr val="FFFF00"/>
                </a:solidFill>
                <a:latin typeface="Arial" charset="0"/>
                <a:ea typeface="ＭＳ Ｐゴシック" charset="0"/>
                <a:cs typeface="ＭＳ Ｐゴシック" charset="0"/>
              </a:rPr>
              <a:t>-Tech </a:t>
            </a:r>
            <a:r>
              <a:rPr lang="en-US" sz="2200" b="1" dirty="0" smtClean="0">
                <a:solidFill>
                  <a:srgbClr val="FFFF00"/>
                </a:solidFill>
                <a:latin typeface="Arial" charset="0"/>
                <a:ea typeface="ＭＳ Ｐゴシック" charset="0"/>
                <a:cs typeface="ＭＳ Ｐゴシック" charset="0"/>
              </a:rPr>
              <a:t>Approach </a:t>
            </a:r>
            <a:r>
              <a:rPr lang="en-US" sz="2200" dirty="0">
                <a:solidFill>
                  <a:schemeClr val="bg1"/>
                </a:solidFill>
                <a:latin typeface="Arial" charset="0"/>
                <a:ea typeface="ＭＳ Ｐゴシック" charset="0"/>
                <a:cs typeface="ＭＳ Ｐゴシック" charset="0"/>
              </a:rPr>
              <a:t>(Lic</a:t>
            </a:r>
            <a:r>
              <a:rPr lang="en-US" sz="2200" dirty="0" smtClean="0">
                <a:solidFill>
                  <a:schemeClr val="bg1"/>
                </a:solidFill>
                <a:latin typeface="Arial" charset="0"/>
                <a:ea typeface="ＭＳ Ｐゴシック" charset="0"/>
                <a:cs typeface="ＭＳ Ｐゴシック" charset="0"/>
              </a:rPr>
              <a:t>ensure + Cloud Enclaves)</a:t>
            </a:r>
            <a:endParaRPr lang="en-US" sz="2200" dirty="0">
              <a:solidFill>
                <a:schemeClr val="bg1"/>
              </a:solidFill>
              <a:latin typeface="Arial" charset="0"/>
              <a:ea typeface="ＭＳ Ｐゴシック" charset="0"/>
              <a:cs typeface="ＭＳ Ｐゴシック" charset="0"/>
            </a:endParaRPr>
          </a:p>
          <a:p>
            <a:pPr lvl="1"/>
            <a:endParaRPr lang="en-US" sz="2200" dirty="0">
              <a:solidFill>
                <a:schemeClr val="bg1"/>
              </a:solidFill>
              <a:latin typeface="Arial" charset="0"/>
              <a:ea typeface="ＭＳ Ｐゴシック" charset="0"/>
              <a:cs typeface="ＭＳ Ｐゴシック" charset="0"/>
            </a:endParaRPr>
          </a:p>
        </p:txBody>
      </p:sp>
      <p:sp>
        <p:nvSpPr>
          <p:cNvPr id="327684" name="Content Placeholder 3"/>
          <p:cNvSpPr>
            <a:spLocks noGrp="1"/>
          </p:cNvSpPr>
          <p:nvPr>
            <p:ph sz="half" idx="2"/>
            <p:custDataLst>
              <p:tags r:id="rId5"/>
            </p:custDataLst>
          </p:nvPr>
        </p:nvSpPr>
        <p:spPr>
          <a:xfrm>
            <a:off x="5091252" y="1905000"/>
            <a:ext cx="3656984" cy="4684713"/>
          </a:xfrm>
        </p:spPr>
        <p:txBody>
          <a:bodyPr/>
          <a:lstStyle/>
          <a:p>
            <a:r>
              <a:rPr lang="en-US" sz="2400" b="1" dirty="0">
                <a:solidFill>
                  <a:srgbClr val="FFFF00"/>
                </a:solidFill>
                <a:latin typeface="Arial" charset="0"/>
                <a:ea typeface="ＭＳ Ｐゴシック" charset="0"/>
                <a:cs typeface="ＭＳ Ｐゴシック" charset="0"/>
              </a:rPr>
              <a:t>RNA-</a:t>
            </a:r>
            <a:r>
              <a:rPr lang="en-US" sz="2400" b="1" dirty="0" err="1">
                <a:solidFill>
                  <a:srgbClr val="FFFF00"/>
                </a:solidFill>
                <a:latin typeface="Arial" charset="0"/>
                <a:ea typeface="ＭＳ Ｐゴシック" charset="0"/>
                <a:cs typeface="ＭＳ Ｐゴシック" charset="0"/>
              </a:rPr>
              <a:t>seq</a:t>
            </a:r>
            <a:r>
              <a:rPr lang="en-US" sz="2400" dirty="0">
                <a:solidFill>
                  <a:schemeClr val="bg1"/>
                </a:solidFill>
                <a:latin typeface="Arial" charset="0"/>
                <a:ea typeface="ＭＳ Ｐゴシック" charset="0"/>
                <a:cs typeface="ＭＳ Ｐゴシック" charset="0"/>
              </a:rPr>
              <a:t> – practical problem of effectively sharing much of the info</a:t>
            </a:r>
          </a:p>
          <a:p>
            <a:pPr lvl="1"/>
            <a:r>
              <a:rPr lang="en-US" sz="2200" dirty="0" smtClean="0">
                <a:solidFill>
                  <a:schemeClr val="bg1"/>
                </a:solidFill>
                <a:latin typeface="Arial" charset="0"/>
                <a:ea typeface="ＭＳ Ｐゴシック" charset="0"/>
                <a:cs typeface="ＭＳ Ｐゴシック" charset="0"/>
              </a:rPr>
              <a:t>Removing SNVs in reads using </a:t>
            </a:r>
            <a:r>
              <a:rPr lang="en-US" sz="2200" b="1" dirty="0">
                <a:solidFill>
                  <a:srgbClr val="FFFF00"/>
                </a:solidFill>
                <a:latin typeface="Arial" charset="0"/>
                <a:ea typeface="ＭＳ Ｐゴシック" charset="0"/>
                <a:cs typeface="ＭＳ Ｐゴシック" charset="0"/>
              </a:rPr>
              <a:t>MRF</a:t>
            </a:r>
          </a:p>
          <a:p>
            <a:pPr lvl="1"/>
            <a:r>
              <a:rPr lang="en-US" sz="2200" dirty="0" smtClean="0">
                <a:solidFill>
                  <a:schemeClr val="bg1"/>
                </a:solidFill>
                <a:latin typeface="Arial" charset="0"/>
                <a:ea typeface="ＭＳ Ｐゴシック" charset="0"/>
                <a:cs typeface="ＭＳ Ｐゴシック" charset="0"/>
              </a:rPr>
              <a:t>Removing </a:t>
            </a:r>
            <a:r>
              <a:rPr lang="en-US" sz="2200" dirty="0">
                <a:solidFill>
                  <a:schemeClr val="bg1"/>
                </a:solidFill>
                <a:latin typeface="Arial" charset="0"/>
                <a:ea typeface="ＭＳ Ｐゴシック" charset="0"/>
                <a:cs typeface="ＭＳ Ｐゴシック" charset="0"/>
              </a:rPr>
              <a:t>v</a:t>
            </a:r>
            <a:r>
              <a:rPr lang="en-US" sz="2200" dirty="0" smtClean="0">
                <a:solidFill>
                  <a:schemeClr val="bg1"/>
                </a:solidFill>
                <a:latin typeface="Arial" charset="0"/>
                <a:ea typeface="ＭＳ Ｐゴシック" charset="0"/>
                <a:cs typeface="ＭＳ Ｐゴシック" charset="0"/>
              </a:rPr>
              <a:t>ariant info from quantifications + </a:t>
            </a:r>
            <a:r>
              <a:rPr lang="en-US" sz="2200" b="1" dirty="0" err="1">
                <a:solidFill>
                  <a:srgbClr val="FFFF00"/>
                </a:solidFill>
                <a:latin typeface="Arial" charset="0"/>
                <a:ea typeface="ＭＳ Ｐゴシック" charset="0"/>
                <a:cs typeface="ＭＳ Ｐゴシック" charset="0"/>
              </a:rPr>
              <a:t>eQTLs</a:t>
            </a:r>
            <a:endParaRPr lang="en-US" sz="2200" b="1" dirty="0">
              <a:solidFill>
                <a:srgbClr val="FFFF00"/>
              </a:solidFill>
              <a:latin typeface="Arial" charset="0"/>
              <a:ea typeface="ＭＳ Ｐゴシック" charset="0"/>
              <a:cs typeface="ＭＳ Ｐゴシック" charset="0"/>
            </a:endParaRPr>
          </a:p>
          <a:p>
            <a:pPr lvl="1"/>
            <a:r>
              <a:rPr lang="en-US" sz="2200" dirty="0" smtClean="0">
                <a:solidFill>
                  <a:schemeClr val="bg1"/>
                </a:solidFill>
                <a:latin typeface="Arial" charset="0"/>
                <a:ea typeface="ＭＳ Ｐゴシック" charset="0"/>
                <a:cs typeface="ＭＳ Ｐゴシック" charset="0"/>
              </a:rPr>
              <a:t>Further complications: SVs </a:t>
            </a:r>
            <a:r>
              <a:rPr lang="en-US" sz="2200" dirty="0">
                <a:solidFill>
                  <a:schemeClr val="bg1"/>
                </a:solidFill>
                <a:latin typeface="Arial" charset="0"/>
                <a:ea typeface="ＭＳ Ｐゴシック" charset="0"/>
                <a:cs typeface="ＭＳ Ｐゴシック" charset="0"/>
              </a:rPr>
              <a:t>in pervasive transcription?</a:t>
            </a:r>
          </a:p>
          <a:p>
            <a:pPr lvl="2"/>
            <a:endParaRPr lang="en-US" sz="2200" dirty="0">
              <a:solidFill>
                <a:schemeClr val="bg1"/>
              </a:solidFill>
              <a:latin typeface="Arial" charset="0"/>
              <a:ea typeface="ＭＳ Ｐゴシック" charset="0"/>
              <a:cs typeface="ＭＳ Ｐゴシック" charset="0"/>
            </a:endParaRPr>
          </a:p>
          <a:p>
            <a:pPr lvl="1"/>
            <a:endParaRPr lang="en-US" sz="2200" dirty="0">
              <a:solidFill>
                <a:schemeClr val="bg1"/>
              </a:solidFill>
              <a:latin typeface="Arial" charset="0"/>
              <a:ea typeface="ＭＳ Ｐゴシック" charset="0"/>
              <a:cs typeface="ＭＳ Ｐゴシック" charset="0"/>
            </a:endParaRPr>
          </a:p>
        </p:txBody>
      </p:sp>
    </p:spTree>
    <p:custDataLst>
      <p:tags r:id="rId2"/>
    </p:custDataLst>
    <p:extLst>
      <p:ext uri="{BB962C8B-B14F-4D97-AF65-F5344CB8AC3E}">
        <p14:creationId xmlns:p14="http://schemas.microsoft.com/office/powerpoint/2010/main" val="225623845"/>
      </p:ext>
    </p:extLst>
  </p:cSld>
  <p:clrMapOvr>
    <a:overrideClrMapping bg1="lt1" tx1="dk1" bg2="lt2" tx2="dk2" accent1="accent1" accent2="accent2" accent3="accent3" accent4="accent4" accent5="accent5" accent6="accent6" hlink="hlink" folHlink="folHlink"/>
  </p:clrMapOvr>
  <p:transition xmlns:p14="http://schemas.microsoft.com/office/powerpoint/2010/main" advTm="110555"/>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1" name="Picture 5" descr="constitution"/>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2000" y="1371605"/>
            <a:ext cx="7620000" cy="5045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07202" name="Title 1"/>
          <p:cNvSpPr>
            <a:spLocks noGrp="1"/>
          </p:cNvSpPr>
          <p:nvPr>
            <p:ph type="title" idx="4294967295"/>
          </p:nvPr>
        </p:nvSpPr>
        <p:spPr>
          <a:xfrm>
            <a:off x="685800" y="309563"/>
            <a:ext cx="7772400" cy="1143000"/>
          </a:xfrm>
        </p:spPr>
        <p:txBody>
          <a:bodyPr/>
          <a:lstStyle/>
          <a:p>
            <a:r>
              <a:rPr lang="en-US">
                <a:latin typeface="Arial" charset="0"/>
                <a:ea typeface="ＭＳ Ｐゴシック" charset="0"/>
                <a:cs typeface="ＭＳ Ｐゴシック" charset="0"/>
              </a:rPr>
              <a:t>Privacy</a:t>
            </a:r>
          </a:p>
        </p:txBody>
      </p:sp>
      <p:sp>
        <p:nvSpPr>
          <p:cNvPr id="307203" name="Rectangle 3"/>
          <p:cNvSpPr>
            <a:spLocks noChangeArrowheads="1"/>
          </p:cNvSpPr>
          <p:nvPr/>
        </p:nvSpPr>
        <p:spPr bwMode="auto">
          <a:xfrm>
            <a:off x="1219200" y="1905007"/>
            <a:ext cx="67056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endParaRPr lang="en-US" sz="2400">
              <a:latin typeface="Calibri" charset="0"/>
              <a:cs typeface="Arial" charset="0"/>
            </a:endParaRPr>
          </a:p>
          <a:p>
            <a:pPr lvl="1" algn="ctr"/>
            <a:r>
              <a:rPr lang="en-US" sz="2400">
                <a:latin typeface="Calibri" charset="0"/>
                <a:cs typeface="Arial" charset="0"/>
              </a:rPr>
              <a:t>Privacy  is a personal and fundamental right guaranteed by the US Constitution</a:t>
            </a:r>
          </a:p>
          <a:p>
            <a:pPr lvl="1" algn="ctr"/>
            <a:r>
              <a:rPr lang="en-US" sz="2400">
                <a:latin typeface="Calibri" charset="0"/>
                <a:cs typeface="Arial" charset="0"/>
              </a:rPr>
              <a:t>Privacy Act 1974</a:t>
            </a:r>
          </a:p>
          <a:p>
            <a:pPr lvl="1"/>
            <a:r>
              <a:rPr lang="en-US" sz="2400" i="1">
                <a:latin typeface="Calibri" charset="0"/>
                <a:cs typeface="Arial" charset="0"/>
              </a:rPr>
              <a:t>Including:</a:t>
            </a:r>
          </a:p>
          <a:p>
            <a:pPr lvl="1">
              <a:buFontTx/>
              <a:buChar char="•"/>
            </a:pPr>
            <a:r>
              <a:rPr lang="en-US" sz="2400">
                <a:latin typeface="Calibri" charset="0"/>
                <a:cs typeface="Arial" charset="0"/>
              </a:rPr>
              <a:t>Inherent in the limits on the First Amendment is  a constitutional right to privacy.</a:t>
            </a:r>
          </a:p>
          <a:p>
            <a:pPr lvl="1">
              <a:buFontTx/>
              <a:buChar char="•"/>
            </a:pPr>
            <a:r>
              <a:rPr lang="en-US" sz="2400">
                <a:latin typeface="Calibri" charset="0"/>
                <a:cs typeface="Arial" charset="0"/>
              </a:rPr>
              <a:t>Fourth Amendment against search and seizure  </a:t>
            </a:r>
            <a:r>
              <a:rPr lang="en-US" sz="2400" i="1">
                <a:latin typeface="Calibri" charset="0"/>
                <a:cs typeface="Arial" charset="0"/>
              </a:rPr>
              <a:t>US v Amerson </a:t>
            </a:r>
            <a:r>
              <a:rPr lang="en-US" sz="2400">
                <a:latin typeface="Calibri" charset="0"/>
                <a:cs typeface="Arial" charset="0"/>
              </a:rPr>
              <a:t>483 F. 3d 73 (2d Cir. 2007);</a:t>
            </a:r>
            <a:endParaRPr lang="en-US" sz="2400" i="1">
              <a:latin typeface="Calibri" charset="0"/>
              <a:cs typeface="Arial" charset="0"/>
            </a:endParaRPr>
          </a:p>
          <a:p>
            <a:pPr lvl="1">
              <a:buFontTx/>
              <a:buChar char="•"/>
            </a:pPr>
            <a:r>
              <a:rPr lang="en-US" sz="2400">
                <a:latin typeface="Calibri" charset="0"/>
                <a:cs typeface="Arial" charset="0"/>
              </a:rPr>
              <a:t>Due Process Clauses of the Fifth and Fifteenth Amendments. </a:t>
            </a:r>
          </a:p>
          <a:p>
            <a:pPr lvl="1"/>
            <a:endParaRPr lang="en-US" sz="1600">
              <a:latin typeface="Calibri"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Title 2"/>
          <p:cNvSpPr>
            <a:spLocks noGrp="1"/>
          </p:cNvSpPr>
          <p:nvPr>
            <p:ph type="title" idx="4294967295"/>
          </p:nvPr>
        </p:nvSpPr>
        <p:spPr>
          <a:xfrm>
            <a:off x="457200" y="0"/>
            <a:ext cx="8229600" cy="1143000"/>
          </a:xfrm>
        </p:spPr>
        <p:txBody>
          <a:bodyPr/>
          <a:lstStyle/>
          <a:p>
            <a:r>
              <a:rPr lang="en-US">
                <a:latin typeface="Arial" charset="0"/>
                <a:ea typeface="ＭＳ Ｐゴシック" charset="0"/>
                <a:cs typeface="ＭＳ Ｐゴシック" charset="0"/>
              </a:rPr>
              <a:t>The Conundrum of Genomic Privacy: Is it a Problem?</a:t>
            </a:r>
          </a:p>
        </p:txBody>
      </p:sp>
      <p:sp>
        <p:nvSpPr>
          <p:cNvPr id="308226" name="Rectangle 5"/>
          <p:cNvSpPr>
            <a:spLocks noGrp="1"/>
          </p:cNvSpPr>
          <p:nvPr>
            <p:ph type="body" sz="half" idx="4294967295"/>
          </p:nvPr>
        </p:nvSpPr>
        <p:spPr>
          <a:xfrm>
            <a:off x="457200" y="1006475"/>
            <a:ext cx="4038600" cy="3200400"/>
          </a:xfrm>
        </p:spPr>
        <p:txBody>
          <a:bodyPr/>
          <a:lstStyle/>
          <a:p>
            <a:pPr>
              <a:buFontTx/>
              <a:buNone/>
            </a:pPr>
            <a:r>
              <a:rPr lang="en-US" sz="2800" b="1">
                <a:solidFill>
                  <a:srgbClr val="008000"/>
                </a:solidFill>
                <a:latin typeface="Arial" charset="0"/>
                <a:ea typeface="ＭＳ Ｐゴシック" charset="0"/>
                <a:cs typeface="ＭＳ Ｐゴシック" charset="0"/>
              </a:rPr>
              <a:t>Yes</a:t>
            </a:r>
          </a:p>
          <a:p>
            <a:pPr>
              <a:buFontTx/>
              <a:buNone/>
            </a:pPr>
            <a:r>
              <a:rPr lang="en-US" sz="2000">
                <a:solidFill>
                  <a:srgbClr val="008000"/>
                </a:solidFill>
                <a:latin typeface="Arial" charset="0"/>
                <a:ea typeface="ＭＳ Ｐゴシック" charset="0"/>
                <a:cs typeface="ＭＳ Ｐゴシック" charset="0"/>
              </a:rPr>
              <a:t>Genetic Exceptionalism </a:t>
            </a:r>
          </a:p>
          <a:p>
            <a:pPr>
              <a:buFontTx/>
              <a:buNone/>
            </a:pPr>
            <a:r>
              <a:rPr lang="en-US" sz="2000">
                <a:solidFill>
                  <a:srgbClr val="008000"/>
                </a:solidFill>
                <a:latin typeface="Arial" charset="0"/>
                <a:ea typeface="ＭＳ Ｐゴシック" charset="0"/>
                <a:cs typeface="ＭＳ Ｐゴシック" charset="0"/>
              </a:rPr>
              <a:t>Not yet sure of the relevance of the data (but the internet doesn’t forget)</a:t>
            </a:r>
          </a:p>
          <a:p>
            <a:pPr>
              <a:buFontTx/>
              <a:buNone/>
            </a:pPr>
            <a:r>
              <a:rPr lang="en-US" sz="2000">
                <a:solidFill>
                  <a:srgbClr val="008000"/>
                </a:solidFill>
                <a:latin typeface="Arial" charset="0"/>
                <a:ea typeface="ＭＳ Ｐゴシック" charset="0"/>
                <a:cs typeface="ＭＳ Ｐゴシック" charset="0"/>
              </a:rPr>
              <a:t>Testing discloses both yours’ and your family’s fundamental data</a:t>
            </a:r>
          </a:p>
          <a:p>
            <a:pPr>
              <a:buFontTx/>
              <a:buNone/>
            </a:pPr>
            <a:endParaRPr lang="en-US" b="1">
              <a:solidFill>
                <a:srgbClr val="008000"/>
              </a:solidFill>
              <a:latin typeface="Arial" charset="0"/>
              <a:ea typeface="ＭＳ Ｐゴシック" charset="0"/>
              <a:cs typeface="ＭＳ Ｐゴシック" charset="0"/>
            </a:endParaRPr>
          </a:p>
          <a:p>
            <a:pPr>
              <a:buFontTx/>
              <a:buNone/>
            </a:pPr>
            <a:endParaRPr lang="en-US" sz="2800">
              <a:solidFill>
                <a:srgbClr val="008000"/>
              </a:solidFill>
              <a:latin typeface="Arial" charset="0"/>
              <a:ea typeface="ＭＳ Ｐゴシック" charset="0"/>
              <a:cs typeface="ＭＳ Ｐゴシック" charset="0"/>
            </a:endParaRPr>
          </a:p>
        </p:txBody>
      </p:sp>
      <p:sp>
        <p:nvSpPr>
          <p:cNvPr id="308227" name="Rectangle 8"/>
          <p:cNvSpPr>
            <a:spLocks/>
          </p:cNvSpPr>
          <p:nvPr/>
        </p:nvSpPr>
        <p:spPr bwMode="auto">
          <a:xfrm>
            <a:off x="448920" y="3847475"/>
            <a:ext cx="4038600"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90000"/>
              </a:lnSpc>
              <a:spcBef>
                <a:spcPct val="20000"/>
              </a:spcBef>
              <a:buFont typeface="Arial" charset="0"/>
              <a:buNone/>
            </a:pPr>
            <a:r>
              <a:rPr lang="en-US" sz="2800" dirty="0">
                <a:solidFill>
                  <a:srgbClr val="800000"/>
                </a:solidFill>
                <a:latin typeface="Calibri" charset="0"/>
                <a:cs typeface="Arial" charset="0"/>
              </a:rPr>
              <a:t>No</a:t>
            </a:r>
          </a:p>
          <a:p>
            <a:pPr marL="342900" indent="-342900" eaLnBrk="0" hangingPunct="0">
              <a:lnSpc>
                <a:spcPct val="90000"/>
              </a:lnSpc>
              <a:spcBef>
                <a:spcPct val="20000"/>
              </a:spcBef>
              <a:buFont typeface="Arial" charset="0"/>
              <a:buNone/>
            </a:pPr>
            <a:r>
              <a:rPr lang="en-US" sz="2000" dirty="0">
                <a:solidFill>
                  <a:srgbClr val="800000"/>
                </a:solidFill>
                <a:latin typeface="Calibri" charset="0"/>
                <a:cs typeface="Arial" charset="0"/>
              </a:rPr>
              <a:t>Shifting societal foci</a:t>
            </a:r>
          </a:p>
          <a:p>
            <a:pPr marL="342900" indent="-342900" eaLnBrk="0" hangingPunct="0">
              <a:lnSpc>
                <a:spcPct val="90000"/>
              </a:lnSpc>
              <a:spcBef>
                <a:spcPct val="20000"/>
              </a:spcBef>
              <a:buFont typeface="Arial" charset="0"/>
              <a:buNone/>
            </a:pPr>
            <a:r>
              <a:rPr lang="en-US" sz="2000" dirty="0">
                <a:solidFill>
                  <a:srgbClr val="800000"/>
                </a:solidFill>
                <a:latin typeface="Calibri" charset="0"/>
                <a:cs typeface="Arial" charset="0"/>
              </a:rPr>
              <a:t>No one really cares about </a:t>
            </a:r>
            <a:r>
              <a:rPr lang="en-US" sz="2000" i="1" u="sng" dirty="0">
                <a:solidFill>
                  <a:srgbClr val="800000"/>
                </a:solidFill>
                <a:latin typeface="Calibri" charset="0"/>
                <a:cs typeface="Arial" charset="0"/>
              </a:rPr>
              <a:t>your</a:t>
            </a:r>
            <a:r>
              <a:rPr lang="en-US" sz="2000" i="1" dirty="0">
                <a:solidFill>
                  <a:srgbClr val="800000"/>
                </a:solidFill>
                <a:latin typeface="Calibri" charset="0"/>
                <a:cs typeface="Arial" charset="0"/>
              </a:rPr>
              <a:t> </a:t>
            </a:r>
            <a:r>
              <a:rPr lang="en-US" sz="2000" dirty="0">
                <a:solidFill>
                  <a:srgbClr val="800000"/>
                </a:solidFill>
                <a:latin typeface="Calibri" charset="0"/>
                <a:cs typeface="Arial" charset="0"/>
              </a:rPr>
              <a:t>genes</a:t>
            </a:r>
          </a:p>
          <a:p>
            <a:pPr marL="342900" indent="-342900" eaLnBrk="0" hangingPunct="0">
              <a:lnSpc>
                <a:spcPct val="90000"/>
              </a:lnSpc>
              <a:spcBef>
                <a:spcPct val="20000"/>
              </a:spcBef>
              <a:buFont typeface="Arial" charset="0"/>
              <a:buNone/>
            </a:pPr>
            <a:r>
              <a:rPr lang="en-US" sz="2000" u="sng" dirty="0">
                <a:solidFill>
                  <a:srgbClr val="800000"/>
                </a:solidFill>
                <a:latin typeface="Calibri" charset="0"/>
                <a:cs typeface="Arial" charset="0"/>
              </a:rPr>
              <a:t>You</a:t>
            </a:r>
            <a:r>
              <a:rPr lang="en-US" sz="2000" dirty="0">
                <a:solidFill>
                  <a:srgbClr val="800000"/>
                </a:solidFill>
                <a:latin typeface="Calibri" charset="0"/>
                <a:cs typeface="Arial" charset="0"/>
              </a:rPr>
              <a:t> might not care</a:t>
            </a:r>
          </a:p>
          <a:p>
            <a:pPr marL="342900" indent="-342900" eaLnBrk="0" hangingPunct="0">
              <a:lnSpc>
                <a:spcPct val="90000"/>
              </a:lnSpc>
              <a:spcBef>
                <a:spcPct val="20000"/>
              </a:spcBef>
              <a:buFont typeface="Arial" charset="0"/>
              <a:buNone/>
            </a:pPr>
            <a:r>
              <a:rPr lang="en-US" sz="2000" dirty="0">
                <a:solidFill>
                  <a:srgbClr val="800000"/>
                </a:solidFill>
                <a:latin typeface="Calibri" charset="0"/>
                <a:cs typeface="Arial" charset="0"/>
              </a:rPr>
              <a:t>Cost Benefit Analysis: how helpful is identifiable data in genomic research?</a:t>
            </a:r>
            <a:endParaRPr lang="en-US" sz="2000" u="sng" dirty="0">
              <a:solidFill>
                <a:srgbClr val="800000"/>
              </a:solidFill>
              <a:latin typeface="Calibri" charset="0"/>
              <a:cs typeface="Arial" charset="0"/>
            </a:endParaRPr>
          </a:p>
          <a:p>
            <a:pPr marL="342900" indent="-342900" eaLnBrk="0" hangingPunct="0">
              <a:lnSpc>
                <a:spcPct val="90000"/>
              </a:lnSpc>
              <a:spcBef>
                <a:spcPct val="20000"/>
              </a:spcBef>
              <a:buFont typeface="Arial" charset="0"/>
              <a:buNone/>
            </a:pPr>
            <a:endParaRPr lang="en-US" sz="2800" dirty="0" smtClean="0">
              <a:solidFill>
                <a:srgbClr val="800000"/>
              </a:solidFill>
              <a:latin typeface="Calibri" charset="0"/>
              <a:cs typeface="Arial" charset="0"/>
            </a:endParaRPr>
          </a:p>
          <a:p>
            <a:pPr marL="342900" indent="-342900" eaLnBrk="0" hangingPunct="0">
              <a:lnSpc>
                <a:spcPct val="90000"/>
              </a:lnSpc>
              <a:spcBef>
                <a:spcPct val="20000"/>
              </a:spcBef>
              <a:buFont typeface="Arial" charset="0"/>
              <a:buNone/>
            </a:pPr>
            <a:endParaRPr lang="en-US" sz="2800" dirty="0">
              <a:solidFill>
                <a:srgbClr val="800000"/>
              </a:solidFill>
              <a:latin typeface="Calibri" charset="0"/>
              <a:cs typeface="Arial" charset="0"/>
            </a:endParaRPr>
          </a:p>
          <a:p>
            <a:pPr marL="342900" indent="-342900" eaLnBrk="0" hangingPunct="0">
              <a:lnSpc>
                <a:spcPct val="90000"/>
              </a:lnSpc>
              <a:spcBef>
                <a:spcPct val="20000"/>
              </a:spcBef>
              <a:buFont typeface="Arial" charset="0"/>
              <a:buNone/>
            </a:pPr>
            <a:endParaRPr lang="en-US" sz="2800" dirty="0" smtClean="0">
              <a:solidFill>
                <a:srgbClr val="800000"/>
              </a:solidFill>
              <a:latin typeface="Calibri" charset="0"/>
              <a:cs typeface="Arial" charset="0"/>
            </a:endParaRPr>
          </a:p>
          <a:p>
            <a:pPr marL="342900" indent="-342900" eaLnBrk="0" hangingPunct="0">
              <a:lnSpc>
                <a:spcPct val="90000"/>
              </a:lnSpc>
              <a:spcBef>
                <a:spcPct val="20000"/>
              </a:spcBef>
              <a:buFont typeface="Arial" charset="0"/>
              <a:buNone/>
            </a:pPr>
            <a:r>
              <a:rPr lang="en-US" sz="2800" dirty="0" smtClean="0">
                <a:solidFill>
                  <a:srgbClr val="800000"/>
                </a:solidFill>
                <a:latin typeface="Calibri" charset="0"/>
                <a:cs typeface="Arial" charset="0"/>
              </a:rPr>
              <a:t>Medical res. </a:t>
            </a:r>
            <a:endParaRPr lang="en-US" sz="2800" dirty="0">
              <a:solidFill>
                <a:srgbClr val="800000"/>
              </a:solidFill>
              <a:latin typeface="Calibri" charset="0"/>
              <a:cs typeface="Arial" charset="0"/>
            </a:endParaRPr>
          </a:p>
        </p:txBody>
      </p:sp>
      <p:sp>
        <p:nvSpPr>
          <p:cNvPr id="289797" name="TextBox 1"/>
          <p:cNvSpPr txBox="1">
            <a:spLocks noChangeArrowheads="1"/>
          </p:cNvSpPr>
          <p:nvPr/>
        </p:nvSpPr>
        <p:spPr bwMode="auto">
          <a:xfrm>
            <a:off x="4548267" y="6161547"/>
            <a:ext cx="35667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b="0" dirty="0" smtClean="0">
                <a:solidFill>
                  <a:schemeClr val="tx1">
                    <a:lumMod val="50000"/>
                    <a:lumOff val="50000"/>
                  </a:schemeClr>
                </a:solidFill>
              </a:rPr>
              <a:t>[</a:t>
            </a:r>
            <a:r>
              <a:rPr lang="en-US" b="0" dirty="0" err="1" smtClean="0">
                <a:solidFill>
                  <a:schemeClr val="tx1">
                    <a:lumMod val="50000"/>
                    <a:lumOff val="50000"/>
                  </a:schemeClr>
                </a:solidFill>
              </a:rPr>
              <a:t>Klitzman</a:t>
            </a:r>
            <a:r>
              <a:rPr lang="en-US" b="0" dirty="0" smtClean="0">
                <a:solidFill>
                  <a:schemeClr val="tx1">
                    <a:lumMod val="50000"/>
                    <a:lumOff val="50000"/>
                  </a:schemeClr>
                </a:solidFill>
              </a:rPr>
              <a:t> &amp; Sweeney ('11), J Genet </a:t>
            </a:r>
            <a:r>
              <a:rPr lang="en-US" b="0" dirty="0" err="1" smtClean="0">
                <a:solidFill>
                  <a:schemeClr val="tx1">
                    <a:lumMod val="50000"/>
                    <a:lumOff val="50000"/>
                  </a:schemeClr>
                </a:solidFill>
              </a:rPr>
              <a:t>Couns</a:t>
            </a:r>
            <a:r>
              <a:rPr lang="en-US" b="0" dirty="0" smtClean="0">
                <a:solidFill>
                  <a:schemeClr val="tx1">
                    <a:lumMod val="50000"/>
                    <a:lumOff val="50000"/>
                  </a:schemeClr>
                </a:solidFill>
              </a:rPr>
              <a:t> 20:98l</a:t>
            </a:r>
          </a:p>
          <a:p>
            <a:pPr eaLnBrk="1" hangingPunct="1">
              <a:defRPr/>
            </a:pPr>
            <a:r>
              <a:rPr lang="en-US" b="0" dirty="0" err="1" smtClean="0">
                <a:solidFill>
                  <a:schemeClr val="tx1">
                    <a:lumMod val="50000"/>
                    <a:lumOff val="50000"/>
                  </a:schemeClr>
                </a:solidFill>
              </a:rPr>
              <a:t>Greenbaum</a:t>
            </a:r>
            <a:r>
              <a:rPr lang="en-US" b="0" dirty="0" smtClean="0">
                <a:solidFill>
                  <a:schemeClr val="tx1">
                    <a:lumMod val="50000"/>
                    <a:lumOff val="50000"/>
                  </a:schemeClr>
                </a:solidFill>
              </a:rPr>
              <a:t> &amp; Gerstein ('09), New Sci. (Sep 23)  ] </a:t>
            </a:r>
          </a:p>
        </p:txBody>
      </p:sp>
      <p:pic>
        <p:nvPicPr>
          <p:cNvPr id="2" name="Picture 1" descr="Screen Shot 2015-10-02 at 11.32.1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925" y="1019940"/>
            <a:ext cx="4632423" cy="3080561"/>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Title 4"/>
          <p:cNvSpPr>
            <a:spLocks noGrp="1"/>
          </p:cNvSpPr>
          <p:nvPr>
            <p:ph type="title"/>
          </p:nvPr>
        </p:nvSpPr>
        <p:spPr>
          <a:xfrm>
            <a:off x="557214" y="157163"/>
            <a:ext cx="4576762" cy="1143000"/>
          </a:xfrm>
        </p:spPr>
        <p:txBody>
          <a:bodyPr/>
          <a:lstStyle/>
          <a:p>
            <a:r>
              <a:rPr lang="en-US">
                <a:latin typeface="Arial" charset="0"/>
                <a:ea typeface="ＭＳ Ｐゴシック" charset="0"/>
                <a:cs typeface="ＭＳ Ｐゴシック" charset="0"/>
              </a:rPr>
              <a:t>The Other Side of the Coin:</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Why we should share</a:t>
            </a:r>
          </a:p>
        </p:txBody>
      </p:sp>
      <p:sp>
        <p:nvSpPr>
          <p:cNvPr id="6" name="Content Placeholder 5"/>
          <p:cNvSpPr>
            <a:spLocks noGrp="1"/>
          </p:cNvSpPr>
          <p:nvPr>
            <p:ph idx="1"/>
          </p:nvPr>
        </p:nvSpPr>
        <p:spPr>
          <a:xfrm>
            <a:off x="328617" y="1279525"/>
            <a:ext cx="5178425" cy="4776788"/>
          </a:xfrm>
        </p:spPr>
        <p:txBody>
          <a:bodyPr/>
          <a:lstStyle/>
          <a:p>
            <a:pPr>
              <a:defRPr/>
            </a:pPr>
            <a:r>
              <a:rPr lang="en-US" sz="1800" dirty="0" smtClean="0"/>
              <a:t>Sharing helps speed research</a:t>
            </a:r>
          </a:p>
          <a:p>
            <a:pPr lvl="1">
              <a:defRPr/>
            </a:pPr>
            <a:r>
              <a:rPr lang="en-US" sz="1800" dirty="0" smtClean="0"/>
              <a:t>Large-scale mining of this information is important for medical research</a:t>
            </a:r>
          </a:p>
          <a:p>
            <a:pPr lvl="1">
              <a:defRPr/>
            </a:pPr>
            <a:r>
              <a:rPr lang="en-US" sz="1800" dirty="0" smtClean="0"/>
              <a:t>Privacy is cumbersome, particularly for big data</a:t>
            </a:r>
          </a:p>
          <a:p>
            <a:pPr lvl="1">
              <a:defRPr/>
            </a:pPr>
            <a:r>
              <a:rPr lang="en-US" sz="1800" dirty="0" smtClean="0"/>
              <a:t>Sharing is important for reproducible research</a:t>
            </a:r>
          </a:p>
          <a:p>
            <a:pPr lvl="1">
              <a:defRPr/>
            </a:pPr>
            <a:r>
              <a:rPr lang="en-US" sz="1800" dirty="0" smtClean="0"/>
              <a:t>Sharing is useful for education </a:t>
            </a:r>
          </a:p>
          <a:p>
            <a:pPr>
              <a:defRPr/>
            </a:pPr>
            <a:r>
              <a:rPr lang="en-US" sz="1800" dirty="0" smtClean="0"/>
              <a:t>The individual (harmed?) v the collective (benefits)</a:t>
            </a:r>
          </a:p>
          <a:p>
            <a:pPr lvl="1">
              <a:defRPr/>
            </a:pPr>
            <a:r>
              <a:rPr lang="en-US" sz="1800" dirty="0" smtClean="0"/>
              <a:t>But do sick patients care about their privacy?</a:t>
            </a:r>
          </a:p>
          <a:p>
            <a:pPr>
              <a:defRPr/>
            </a:pPr>
            <a:r>
              <a:rPr lang="en-US" sz="1800" dirty="0" smtClean="0"/>
              <a:t>What is acceptable risk? What is acceptable data leakage?</a:t>
            </a:r>
          </a:p>
          <a:p>
            <a:pPr>
              <a:defRPr/>
            </a:pPr>
            <a:r>
              <a:rPr lang="en-US" sz="1800" dirty="0" smtClean="0"/>
              <a:t>Maybe a we need a few "test pilots" </a:t>
            </a:r>
            <a:br>
              <a:rPr lang="en-US" sz="1800" dirty="0" smtClean="0"/>
            </a:br>
            <a:r>
              <a:rPr lang="en-US" sz="1800" dirty="0" smtClean="0"/>
              <a:t>(</a:t>
            </a:r>
            <a:r>
              <a:rPr lang="en-US" sz="1800" dirty="0" err="1" smtClean="0"/>
              <a:t>ala</a:t>
            </a:r>
            <a:r>
              <a:rPr lang="en-US" sz="1800" dirty="0" smtClean="0"/>
              <a:t> PGP)?</a:t>
            </a:r>
          </a:p>
          <a:p>
            <a:pPr lvl="1">
              <a:defRPr/>
            </a:pPr>
            <a:r>
              <a:rPr lang="en-US" sz="1800" dirty="0" smtClean="0"/>
              <a:t>Sports stars &amp; celebrities?</a:t>
            </a:r>
          </a:p>
          <a:p>
            <a:pPr marL="0" indent="0">
              <a:buFontTx/>
              <a:buNone/>
              <a:defRPr/>
            </a:pPr>
            <a:endParaRPr lang="en-US" sz="1800" dirty="0"/>
          </a:p>
        </p:txBody>
      </p:sp>
      <p:pic>
        <p:nvPicPr>
          <p:cNvPr id="310275" name="Content Placeholder 3" descr="961878_Enlarged_1.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7213" y="250825"/>
            <a:ext cx="3325812" cy="4178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sp>
        <p:nvSpPr>
          <p:cNvPr id="294916" name="Rectangle 1"/>
          <p:cNvSpPr>
            <a:spLocks noChangeArrowheads="1"/>
          </p:cNvSpPr>
          <p:nvPr/>
        </p:nvSpPr>
        <p:spPr bwMode="auto">
          <a:xfrm>
            <a:off x="5795965" y="5751513"/>
            <a:ext cx="29972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100" b="0" dirty="0">
                <a:solidFill>
                  <a:schemeClr val="tx1">
                    <a:lumMod val="50000"/>
                    <a:lumOff val="50000"/>
                  </a:schemeClr>
                </a:solidFill>
              </a:rPr>
              <a:t>[Yale Law Roundtable (‘10). Comp. in Sci. &amp; Eng. 12:8; D </a:t>
            </a:r>
            <a:r>
              <a:rPr lang="en-US" sz="1100" b="0" dirty="0" err="1">
                <a:solidFill>
                  <a:schemeClr val="tx1">
                    <a:lumMod val="50000"/>
                    <a:lumOff val="50000"/>
                  </a:schemeClr>
                </a:solidFill>
              </a:rPr>
              <a:t>Greenbaum</a:t>
            </a:r>
            <a:r>
              <a:rPr lang="en-US" sz="1100" b="0" dirty="0">
                <a:solidFill>
                  <a:schemeClr val="tx1">
                    <a:lumMod val="50000"/>
                    <a:lumOff val="50000"/>
                  </a:schemeClr>
                </a:solidFill>
              </a:rPr>
              <a:t> &amp; M Gerstein (‘09). Am. J. Bioethics; D </a:t>
            </a:r>
            <a:r>
              <a:rPr lang="en-US" sz="1100" b="0" dirty="0" err="1">
                <a:solidFill>
                  <a:schemeClr val="tx1">
                    <a:lumMod val="50000"/>
                    <a:lumOff val="50000"/>
                  </a:schemeClr>
                </a:solidFill>
              </a:rPr>
              <a:t>Greenbaum</a:t>
            </a:r>
            <a:r>
              <a:rPr lang="en-US" sz="1100" b="0" dirty="0">
                <a:solidFill>
                  <a:schemeClr val="tx1">
                    <a:lumMod val="50000"/>
                    <a:lumOff val="50000"/>
                  </a:schemeClr>
                </a:solidFill>
              </a:rPr>
              <a:t> &amp; M Gerstein (‘10). SF Chronicle, May 2, Page E-4; </a:t>
            </a:r>
            <a:br>
              <a:rPr lang="en-US" sz="1100" b="0" dirty="0">
                <a:solidFill>
                  <a:schemeClr val="tx1">
                    <a:lumMod val="50000"/>
                    <a:lumOff val="50000"/>
                  </a:schemeClr>
                </a:solidFill>
              </a:rPr>
            </a:br>
            <a:r>
              <a:rPr lang="en-US" sz="1100" b="0" dirty="0" err="1">
                <a:solidFill>
                  <a:schemeClr val="tx1">
                    <a:lumMod val="50000"/>
                    <a:lumOff val="50000"/>
                  </a:schemeClr>
                </a:solidFill>
              </a:rPr>
              <a:t>Greenbaum</a:t>
            </a:r>
            <a:r>
              <a:rPr lang="en-US" sz="1100" b="0" dirty="0">
                <a:solidFill>
                  <a:schemeClr val="tx1">
                    <a:lumMod val="50000"/>
                    <a:lumOff val="50000"/>
                  </a:schemeClr>
                </a:solidFill>
              </a:rPr>
              <a:t> et al. </a:t>
            </a:r>
            <a:r>
              <a:rPr lang="en-US" sz="1100" b="0" i="1" dirty="0">
                <a:solidFill>
                  <a:schemeClr val="tx1">
                    <a:lumMod val="50000"/>
                    <a:lumOff val="50000"/>
                  </a:schemeClr>
                </a:solidFill>
              </a:rPr>
              <a:t>PLOS CB </a:t>
            </a:r>
            <a:r>
              <a:rPr lang="en-US" sz="1100" b="0" dirty="0">
                <a:solidFill>
                  <a:schemeClr val="tx1">
                    <a:lumMod val="50000"/>
                    <a:lumOff val="50000"/>
                  </a:schemeClr>
                </a:solidFill>
              </a:rPr>
              <a:t>(‘11)]</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Title 1"/>
          <p:cNvSpPr>
            <a:spLocks noGrp="1"/>
          </p:cNvSpPr>
          <p:nvPr>
            <p:ph type="title"/>
          </p:nvPr>
        </p:nvSpPr>
        <p:spPr>
          <a:xfrm>
            <a:off x="693738" y="185741"/>
            <a:ext cx="7772400" cy="522287"/>
          </a:xfrm>
        </p:spPr>
        <p:txBody>
          <a:bodyPr/>
          <a:lstStyle/>
          <a:p>
            <a:pPr eaLnBrk="1" hangingPunct="1"/>
            <a:r>
              <a:rPr lang="en-US">
                <a:latin typeface="Calibri" charset="0"/>
                <a:ea typeface="ＭＳ Ｐゴシック" charset="0"/>
                <a:cs typeface="ＭＳ Ｐゴシック" charset="0"/>
              </a:rPr>
              <a:t>Tricky Privacy Considerations in Personal Genomics</a:t>
            </a:r>
          </a:p>
        </p:txBody>
      </p:sp>
      <p:sp>
        <p:nvSpPr>
          <p:cNvPr id="89090" name="Content Placeholder 2"/>
          <p:cNvSpPr>
            <a:spLocks noGrp="1"/>
          </p:cNvSpPr>
          <p:nvPr>
            <p:ph sz="half" idx="1"/>
          </p:nvPr>
        </p:nvSpPr>
        <p:spPr>
          <a:xfrm>
            <a:off x="474663" y="857250"/>
            <a:ext cx="3948112" cy="5245100"/>
          </a:xfrm>
        </p:spPr>
        <p:txBody>
          <a:bodyPr>
            <a:normAutofit fontScale="92500" lnSpcReduction="10000"/>
          </a:bodyPr>
          <a:lstStyle/>
          <a:p>
            <a:pPr marL="225425" indent="-225425" defTabSz="909638" eaLnBrk="1" hangingPunct="1">
              <a:defRPr/>
            </a:pPr>
            <a:r>
              <a:rPr lang="en-US" altLang="en-US" sz="2400" dirty="0">
                <a:ea typeface="ＭＳ Ｐゴシック" pitchFamily="34" charset="-128"/>
              </a:rPr>
              <a:t>Personal Genomic info. </a:t>
            </a:r>
            <a:r>
              <a:rPr lang="en-US" altLang="en-US" sz="2400" dirty="0" smtClean="0">
                <a:ea typeface="ＭＳ Ｐゴシック" pitchFamily="34" charset="-128"/>
              </a:rPr>
              <a:t>essentially </a:t>
            </a:r>
            <a:r>
              <a:rPr lang="en-US" altLang="en-US" sz="2400" dirty="0">
                <a:ea typeface="ＭＳ Ｐゴシック" pitchFamily="34" charset="-128"/>
              </a:rPr>
              <a:t>meaningless currently </a:t>
            </a:r>
            <a:r>
              <a:rPr lang="en-US" altLang="en-US" sz="2400" dirty="0" smtClean="0">
                <a:ea typeface="ＭＳ Ｐゴシック" pitchFamily="34" charset="-128"/>
              </a:rPr>
              <a:t>but </a:t>
            </a:r>
            <a:r>
              <a:rPr lang="en-US" altLang="en-US" sz="2400" dirty="0">
                <a:ea typeface="ＭＳ Ｐゴシック" pitchFamily="34" charset="-128"/>
              </a:rPr>
              <a:t>will it be in 20 </a:t>
            </a:r>
            <a:r>
              <a:rPr lang="en-US" altLang="en-US" sz="2400" dirty="0" err="1">
                <a:ea typeface="ＭＳ Ｐゴシック" pitchFamily="34" charset="-128"/>
              </a:rPr>
              <a:t>yrs</a:t>
            </a:r>
            <a:r>
              <a:rPr lang="en-US" altLang="en-US" sz="2400" dirty="0">
                <a:ea typeface="ＭＳ Ｐゴシック" pitchFamily="34" charset="-128"/>
              </a:rPr>
              <a:t>? 50 </a:t>
            </a:r>
            <a:r>
              <a:rPr lang="en-US" altLang="en-US" sz="2400" dirty="0" err="1" smtClean="0">
                <a:ea typeface="ＭＳ Ｐゴシック" pitchFamily="34" charset="-128"/>
              </a:rPr>
              <a:t>yrs</a:t>
            </a:r>
            <a:r>
              <a:rPr lang="en-US" altLang="en-US" sz="2400" dirty="0" smtClean="0">
                <a:ea typeface="ＭＳ Ｐゴシック" pitchFamily="34" charset="-128"/>
              </a:rPr>
              <a:t>?</a:t>
            </a:r>
            <a:endParaRPr lang="en-US" altLang="en-US" sz="2400" dirty="0">
              <a:ea typeface="ＭＳ Ｐゴシック" pitchFamily="34" charset="-128"/>
            </a:endParaRPr>
          </a:p>
          <a:p>
            <a:pPr marL="568325" lvl="1" indent="-225425" defTabSz="909638" eaLnBrk="1" hangingPunct="1">
              <a:defRPr/>
            </a:pPr>
            <a:r>
              <a:rPr lang="en-US" altLang="en-US" sz="2200" dirty="0">
                <a:ea typeface="ＭＳ Ｐゴシック" pitchFamily="34" charset="-128"/>
              </a:rPr>
              <a:t>Genomic sequence very revealing about one’s children</a:t>
            </a:r>
          </a:p>
          <a:p>
            <a:pPr marL="568325" lvl="1" indent="-225425" defTabSz="909638" eaLnBrk="1" hangingPunct="1">
              <a:defRPr/>
            </a:pPr>
            <a:r>
              <a:rPr lang="en-US" altLang="en-US" sz="2200" dirty="0">
                <a:ea typeface="ＭＳ Ｐゴシック" pitchFamily="34" charset="-128"/>
              </a:rPr>
              <a:t>Once put on the web it can’t be taken back </a:t>
            </a:r>
          </a:p>
          <a:p>
            <a:pPr eaLnBrk="1" hangingPunct="1">
              <a:defRPr/>
            </a:pPr>
            <a:r>
              <a:rPr lang="en-US" altLang="en-US" sz="2400" dirty="0" smtClean="0">
                <a:ea typeface="ＭＳ Ｐゴシック" pitchFamily="34" charset="-128"/>
              </a:rPr>
              <a:t>Not clear whether they can be treated with “open data” ethos of circa 2000</a:t>
            </a:r>
          </a:p>
          <a:p>
            <a:pPr eaLnBrk="1" hangingPunct="1">
              <a:defRPr/>
            </a:pPr>
            <a:r>
              <a:rPr lang="en-US" altLang="en-US" sz="2400" dirty="0" smtClean="0">
                <a:ea typeface="ＭＳ Ｐゴシック" pitchFamily="34" charset="-128"/>
              </a:rPr>
              <a:t>Ownership of the data &amp; what consent means (</a:t>
            </a:r>
            <a:r>
              <a:rPr lang="en-US" altLang="en-US" sz="2400" dirty="0" err="1">
                <a:ea typeface="ＭＳ Ｐゴシック" pitchFamily="34" charset="-128"/>
              </a:rPr>
              <a:t>Hela</a:t>
            </a:r>
            <a:r>
              <a:rPr lang="en-US" altLang="en-US" sz="2400" dirty="0" smtClean="0">
                <a:ea typeface="ＭＳ Ｐゴシック" pitchFamily="34" charset="-128"/>
              </a:rPr>
              <a:t>)</a:t>
            </a:r>
          </a:p>
          <a:p>
            <a:pPr lvl="1" eaLnBrk="1" hangingPunct="1">
              <a:defRPr/>
            </a:pPr>
            <a:r>
              <a:rPr lang="en-US" altLang="en-US" sz="2200" dirty="0" smtClean="0">
                <a:ea typeface="ＭＳ Ｐゴシック" pitchFamily="34" charset="-128"/>
              </a:rPr>
              <a:t>Could your genetic data give rise to a product line? </a:t>
            </a:r>
          </a:p>
          <a:p>
            <a:pPr eaLnBrk="1" hangingPunct="1">
              <a:defRPr/>
            </a:pPr>
            <a:endParaRPr lang="en-US" altLang="en-US" sz="2400" dirty="0">
              <a:ea typeface="ＭＳ Ｐゴシック" pitchFamily="34" charset="-128"/>
            </a:endParaRPr>
          </a:p>
          <a:p>
            <a:pPr lvl="1" eaLnBrk="1" hangingPunct="1">
              <a:defRPr/>
            </a:pPr>
            <a:endParaRPr lang="en-US" altLang="en-US" sz="2200" dirty="0" smtClean="0">
              <a:ea typeface="ＭＳ Ｐゴシック" pitchFamily="34" charset="-128"/>
            </a:endParaRPr>
          </a:p>
          <a:p>
            <a:pPr lvl="1" eaLnBrk="1" hangingPunct="1">
              <a:defRPr/>
            </a:pPr>
            <a:endParaRPr lang="en-US" altLang="en-US" sz="2200" dirty="0" smtClean="0">
              <a:ea typeface="ＭＳ Ｐゴシック" pitchFamily="34" charset="-128"/>
            </a:endParaRPr>
          </a:p>
          <a:p>
            <a:pPr eaLnBrk="1" hangingPunct="1">
              <a:defRPr/>
            </a:pPr>
            <a:endParaRPr lang="en-US" altLang="en-US" sz="2400" dirty="0" smtClean="0">
              <a:ea typeface="ＭＳ Ｐゴシック" pitchFamily="34" charset="-128"/>
            </a:endParaRPr>
          </a:p>
        </p:txBody>
      </p:sp>
      <p:sp>
        <p:nvSpPr>
          <p:cNvPr id="19459" name="Content Placeholder 1"/>
          <p:cNvSpPr>
            <a:spLocks noGrp="1"/>
          </p:cNvSpPr>
          <p:nvPr>
            <p:ph sz="half" idx="2"/>
          </p:nvPr>
        </p:nvSpPr>
        <p:spPr>
          <a:xfrm>
            <a:off x="4583113" y="841383"/>
            <a:ext cx="3810000" cy="4638675"/>
          </a:xfrm>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normAutofit fontScale="92500" lnSpcReduction="10000"/>
          </a:bodyPr>
          <a:lstStyle/>
          <a:p>
            <a:pPr eaLnBrk="1" hangingPunct="1">
              <a:defRPr/>
            </a:pPr>
            <a:r>
              <a:rPr lang="en-US" sz="2200">
                <a:latin typeface="Arial" charset="0"/>
                <a:ea typeface="ＭＳ Ｐゴシック" charset="0"/>
                <a:cs typeface="ＭＳ Ｐゴシック" charset="0"/>
              </a:rPr>
              <a:t>Large discussion of Identification Risk but what about Characterization Risk</a:t>
            </a:r>
          </a:p>
          <a:p>
            <a:pPr lvl="1" eaLnBrk="1" hangingPunct="1">
              <a:defRPr/>
            </a:pPr>
            <a:r>
              <a:rPr lang="en-US" sz="2000">
                <a:latin typeface="Arial" charset="0"/>
                <a:ea typeface="ＭＳ Ｐゴシック" charset="0"/>
                <a:cs typeface="ＭＳ Ｐゴシック" charset="0"/>
              </a:rPr>
              <a:t>Finding you were in study X vs identifying that you have trait Y from studying your identified genome</a:t>
            </a:r>
          </a:p>
          <a:p>
            <a:pPr eaLnBrk="1" hangingPunct="1">
              <a:defRPr/>
            </a:pPr>
            <a:endParaRPr lang="en-US" sz="2200">
              <a:latin typeface="Arial" charset="0"/>
              <a:ea typeface="ＭＳ Ｐゴシック" charset="0"/>
              <a:cs typeface="ＭＳ Ｐゴシック" charset="0"/>
            </a:endParaRPr>
          </a:p>
          <a:p>
            <a:pPr eaLnBrk="1" hangingPunct="1">
              <a:defRPr/>
            </a:pPr>
            <a:endParaRPr lang="en-US" sz="2200">
              <a:latin typeface="Arial" charset="0"/>
              <a:ea typeface="ＭＳ Ｐゴシック" charset="0"/>
              <a:cs typeface="ＭＳ Ｐゴシック" charset="0"/>
            </a:endParaRPr>
          </a:p>
        </p:txBody>
      </p:sp>
      <p:sp>
        <p:nvSpPr>
          <p:cNvPr id="309252" name="TextBox 4"/>
          <p:cNvSpPr txBox="1">
            <a:spLocks noChangeArrowheads="1"/>
          </p:cNvSpPr>
          <p:nvPr/>
        </p:nvSpPr>
        <p:spPr bwMode="auto">
          <a:xfrm>
            <a:off x="254001" y="6424613"/>
            <a:ext cx="8555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000" b="0">
                <a:solidFill>
                  <a:srgbClr val="7F7F7F"/>
                </a:solidFill>
              </a:rPr>
              <a:t>[D Greenbaum &amp; M Gerstein (</a:t>
            </a:r>
            <a:r>
              <a:rPr lang="fr-FR" sz="1000" b="0">
                <a:solidFill>
                  <a:srgbClr val="7F7F7F"/>
                </a:solidFill>
              </a:rPr>
              <a:t>’</a:t>
            </a:r>
            <a:r>
              <a:rPr lang="en-US" altLang="ja-JP" sz="1000" b="0">
                <a:solidFill>
                  <a:srgbClr val="7F7F7F"/>
                </a:solidFill>
              </a:rPr>
              <a:t>08). Am J. Bioethics; D Greenbaum &amp; M Gerstein, Hartford Courant, 10 Jul. '08 ; SF Chronicle, 2 Nov. '08; </a:t>
            </a:r>
            <a:br>
              <a:rPr lang="en-US" altLang="ja-JP" sz="1000" b="0">
                <a:solidFill>
                  <a:srgbClr val="7F7F7F"/>
                </a:solidFill>
              </a:rPr>
            </a:br>
            <a:r>
              <a:rPr lang="en-US" altLang="ja-JP" sz="1000" b="0">
                <a:solidFill>
                  <a:srgbClr val="7F7F7F"/>
                </a:solidFill>
              </a:rPr>
              <a:t>Greenbaum et al. </a:t>
            </a:r>
            <a:r>
              <a:rPr lang="en-US" altLang="ja-JP" sz="1000" b="0" i="1">
                <a:solidFill>
                  <a:srgbClr val="7F7F7F"/>
                </a:solidFill>
              </a:rPr>
              <a:t>PLOS CB </a:t>
            </a:r>
            <a:r>
              <a:rPr lang="en-US" altLang="ja-JP" sz="1000" b="0">
                <a:solidFill>
                  <a:srgbClr val="7F7F7F"/>
                </a:solidFill>
              </a:rPr>
              <a:t>(</a:t>
            </a:r>
            <a:r>
              <a:rPr lang="en-US" sz="1000" b="0">
                <a:solidFill>
                  <a:srgbClr val="7F7F7F"/>
                </a:solidFill>
              </a:rPr>
              <a:t>‘</a:t>
            </a:r>
            <a:r>
              <a:rPr lang="en-US" altLang="ja-JP" sz="1000" b="0">
                <a:solidFill>
                  <a:srgbClr val="7F7F7F"/>
                </a:solidFill>
              </a:rPr>
              <a:t>11) ; Greenbaum &amp; Gerstein ('13), The Scientist; Photo from NY Times]</a:t>
            </a:r>
            <a:endParaRPr lang="en-US" sz="1000" b="0">
              <a:solidFill>
                <a:srgbClr val="7F7F7F"/>
              </a:solidFill>
            </a:endParaRPr>
          </a:p>
        </p:txBody>
      </p:sp>
      <p:pic>
        <p:nvPicPr>
          <p:cNvPr id="309253" name="Picture 1" descr="24GENOME-superJumb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46702" y="3751263"/>
            <a:ext cx="2413000" cy="2413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advTm="68431"/>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PSsfxFNIPCnBeW7IaQiad0"/>
</p:tagLst>
</file>

<file path=ppt/tags/tag10.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00.xml><?xml version="1.0" encoding="utf-8"?>
<p:tagLst xmlns:a="http://schemas.openxmlformats.org/drawingml/2006/main" xmlns:r="http://schemas.openxmlformats.org/officeDocument/2006/relationships" xmlns:p="http://schemas.openxmlformats.org/presentationml/2006/main">
  <p:tag name="DVSHAPEID" val="v752HcdErmNpP2cfpZOehZ"/>
</p:tagLst>
</file>

<file path=ppt/tags/tag101.xml><?xml version="1.0" encoding="utf-8"?>
<p:tagLst xmlns:a="http://schemas.openxmlformats.org/drawingml/2006/main" xmlns:r="http://schemas.openxmlformats.org/officeDocument/2006/relationships" xmlns:p="http://schemas.openxmlformats.org/presentationml/2006/main">
  <p:tag name="DVSHAPEID" val="suj9pqWMr0tFwXFS1lBIyS"/>
</p:tagLst>
</file>

<file path=ppt/tags/tag102.xml><?xml version="1.0" encoding="utf-8"?>
<p:tagLst xmlns:a="http://schemas.openxmlformats.org/drawingml/2006/main" xmlns:r="http://schemas.openxmlformats.org/officeDocument/2006/relationships" xmlns:p="http://schemas.openxmlformats.org/presentationml/2006/main">
  <p:tag name="DVSHAPEID" val="nFeKiusoUaSMFHp8th0hb0"/>
</p:tagLst>
</file>

<file path=ppt/tags/tag103.xml><?xml version="1.0" encoding="utf-8"?>
<p:tagLst xmlns:a="http://schemas.openxmlformats.org/drawingml/2006/main" xmlns:r="http://schemas.openxmlformats.org/officeDocument/2006/relationships" xmlns:p="http://schemas.openxmlformats.org/presentationml/2006/main">
  <p:tag name="DVSHAPEID" val="FgzmPdLjYtPA6EUE7sk26j"/>
</p:tagLst>
</file>

<file path=ppt/tags/tag104.xml><?xml version="1.0" encoding="utf-8"?>
<p:tagLst xmlns:a="http://schemas.openxmlformats.org/drawingml/2006/main" xmlns:r="http://schemas.openxmlformats.org/officeDocument/2006/relationships" xmlns:p="http://schemas.openxmlformats.org/presentationml/2006/main">
  <p:tag name="DVSHAPEID" val="AfG6RhF74AzDddXzxywF5E"/>
</p:tagLst>
</file>

<file path=ppt/tags/tag105.xml><?xml version="1.0" encoding="utf-8"?>
<p:tagLst xmlns:a="http://schemas.openxmlformats.org/drawingml/2006/main" xmlns:r="http://schemas.openxmlformats.org/officeDocument/2006/relationships" xmlns:p="http://schemas.openxmlformats.org/presentationml/2006/main">
  <p:tag name="DVSHAPEID" val="YIWBdmZH6IVkdjlIko5c2t"/>
</p:tagLst>
</file>

<file path=ppt/tags/tag106.xml><?xml version="1.0" encoding="utf-8"?>
<p:tagLst xmlns:a="http://schemas.openxmlformats.org/drawingml/2006/main" xmlns:r="http://schemas.openxmlformats.org/officeDocument/2006/relationships" xmlns:p="http://schemas.openxmlformats.org/presentationml/2006/main">
  <p:tag name="DVSHAPEID" val="4MsBZSi6MtJWgYaf3j7mtR"/>
</p:tagLst>
</file>

<file path=ppt/tags/tag107.xml><?xml version="1.0" encoding="utf-8"?>
<p:tagLst xmlns:a="http://schemas.openxmlformats.org/drawingml/2006/main" xmlns:r="http://schemas.openxmlformats.org/officeDocument/2006/relationships" xmlns:p="http://schemas.openxmlformats.org/presentationml/2006/main">
  <p:tag name="DVSHAPEID" val="cgNJhkDXhYccMcgEeLu6hw"/>
</p:tagLst>
</file>

<file path=ppt/tags/tag108.xml><?xml version="1.0" encoding="utf-8"?>
<p:tagLst xmlns:a="http://schemas.openxmlformats.org/drawingml/2006/main" xmlns:r="http://schemas.openxmlformats.org/officeDocument/2006/relationships" xmlns:p="http://schemas.openxmlformats.org/presentationml/2006/main">
  <p:tag name="DVSHAPEID" val="Qs5vYQxkQyqvmMkO87gwoa"/>
</p:tagLst>
</file>

<file path=ppt/tags/tag109.xml><?xml version="1.0" encoding="utf-8"?>
<p:tagLst xmlns:a="http://schemas.openxmlformats.org/drawingml/2006/main" xmlns:r="http://schemas.openxmlformats.org/officeDocument/2006/relationships" xmlns:p="http://schemas.openxmlformats.org/presentationml/2006/main">
  <p:tag name="DVSHAPEID" val="sWZWapaMpYXFplEMlMpW8E"/>
</p:tagLst>
</file>

<file path=ppt/tags/tag11.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110.xml><?xml version="1.0" encoding="utf-8"?>
<p:tagLst xmlns:a="http://schemas.openxmlformats.org/drawingml/2006/main" xmlns:r="http://schemas.openxmlformats.org/officeDocument/2006/relationships" xmlns:p="http://schemas.openxmlformats.org/presentationml/2006/main">
  <p:tag name="DVSHAPEID" val="SrhoDjGXs7FrGOXdtw2LdI"/>
</p:tagLst>
</file>

<file path=ppt/tags/tag111.xml><?xml version="1.0" encoding="utf-8"?>
<p:tagLst xmlns:a="http://schemas.openxmlformats.org/drawingml/2006/main" xmlns:r="http://schemas.openxmlformats.org/officeDocument/2006/relationships" xmlns:p="http://schemas.openxmlformats.org/presentationml/2006/main">
  <p:tag name="DVSHAPEID" val="PWifake1irNWm5cIZNyCPH"/>
</p:tagLst>
</file>

<file path=ppt/tags/tag112.xml><?xml version="1.0" encoding="utf-8"?>
<p:tagLst xmlns:a="http://schemas.openxmlformats.org/drawingml/2006/main" xmlns:r="http://schemas.openxmlformats.org/officeDocument/2006/relationships" xmlns:p="http://schemas.openxmlformats.org/presentationml/2006/main">
  <p:tag name="DVSHAPEID" val="foT28PpceZz9Ck6o8mIrPe"/>
</p:tagLst>
</file>

<file path=ppt/tags/tag113.xml><?xml version="1.0" encoding="utf-8"?>
<p:tagLst xmlns:a="http://schemas.openxmlformats.org/drawingml/2006/main" xmlns:r="http://schemas.openxmlformats.org/officeDocument/2006/relationships" xmlns:p="http://schemas.openxmlformats.org/presentationml/2006/main">
  <p:tag name="DVSHAPEID" val="LaiRngaLwyVvU9GCmEP9cm"/>
</p:tagLst>
</file>

<file path=ppt/tags/tag114.xml><?xml version="1.0" encoding="utf-8"?>
<p:tagLst xmlns:a="http://schemas.openxmlformats.org/drawingml/2006/main" xmlns:r="http://schemas.openxmlformats.org/officeDocument/2006/relationships" xmlns:p="http://schemas.openxmlformats.org/presentationml/2006/main">
  <p:tag name="DVSHAPEID" val="er3Gdz9zostUpyZumSE75i"/>
</p:tagLst>
</file>

<file path=ppt/tags/tag115.xml><?xml version="1.0" encoding="utf-8"?>
<p:tagLst xmlns:a="http://schemas.openxmlformats.org/drawingml/2006/main" xmlns:r="http://schemas.openxmlformats.org/officeDocument/2006/relationships" xmlns:p="http://schemas.openxmlformats.org/presentationml/2006/main">
  <p:tag name="DVSHAPEID" val="iDRQMasGzDZpWQOG3ACXas"/>
</p:tagLst>
</file>

<file path=ppt/tags/tag116.xml><?xml version="1.0" encoding="utf-8"?>
<p:tagLst xmlns:a="http://schemas.openxmlformats.org/drawingml/2006/main" xmlns:r="http://schemas.openxmlformats.org/officeDocument/2006/relationships" xmlns:p="http://schemas.openxmlformats.org/presentationml/2006/main">
  <p:tag name="DVSHAPEID" val="92lfGyHOiDwrp1vYdUnA5V"/>
</p:tagLst>
</file>

<file path=ppt/tags/tag117.xml><?xml version="1.0" encoding="utf-8"?>
<p:tagLst xmlns:a="http://schemas.openxmlformats.org/drawingml/2006/main" xmlns:r="http://schemas.openxmlformats.org/officeDocument/2006/relationships" xmlns:p="http://schemas.openxmlformats.org/presentationml/2006/main">
  <p:tag name="DVSHAPEID" val="G5nwpJowAlv4ImIpe6TPDP"/>
</p:tagLst>
</file>

<file path=ppt/tags/tag118.xml><?xml version="1.0" encoding="utf-8"?>
<p:tagLst xmlns:a="http://schemas.openxmlformats.org/drawingml/2006/main" xmlns:r="http://schemas.openxmlformats.org/officeDocument/2006/relationships" xmlns:p="http://schemas.openxmlformats.org/presentationml/2006/main">
  <p:tag name="DVSHAPEID" val="rxgrJ1j14WvdmfS99XqL3a"/>
</p:tagLst>
</file>

<file path=ppt/tags/tag119.xml><?xml version="1.0" encoding="utf-8"?>
<p:tagLst xmlns:a="http://schemas.openxmlformats.org/drawingml/2006/main" xmlns:r="http://schemas.openxmlformats.org/officeDocument/2006/relationships" xmlns:p="http://schemas.openxmlformats.org/presentationml/2006/main">
  <p:tag name="DVSHAPEID" val="oDcOhRFQoPqfA8yh3J7nDC"/>
</p:tagLst>
</file>

<file path=ppt/tags/tag12.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120.xml><?xml version="1.0" encoding="utf-8"?>
<p:tagLst xmlns:a="http://schemas.openxmlformats.org/drawingml/2006/main" xmlns:r="http://schemas.openxmlformats.org/officeDocument/2006/relationships" xmlns:p="http://schemas.openxmlformats.org/presentationml/2006/main">
  <p:tag name="DVSHAPEID" val="O5NCp4yW7330HrrTnyJ149"/>
</p:tagLst>
</file>

<file path=ppt/tags/tag121.xml><?xml version="1.0" encoding="utf-8"?>
<p:tagLst xmlns:a="http://schemas.openxmlformats.org/drawingml/2006/main" xmlns:r="http://schemas.openxmlformats.org/officeDocument/2006/relationships" xmlns:p="http://schemas.openxmlformats.org/presentationml/2006/main">
  <p:tag name="DVSHAPEID" val="vW1XiLrBOmgLP71FsBisIn"/>
</p:tagLst>
</file>

<file path=ppt/tags/tag122.xml><?xml version="1.0" encoding="utf-8"?>
<p:tagLst xmlns:a="http://schemas.openxmlformats.org/drawingml/2006/main" xmlns:r="http://schemas.openxmlformats.org/officeDocument/2006/relationships" xmlns:p="http://schemas.openxmlformats.org/presentationml/2006/main">
  <p:tag name="DVSHAPEID" val="ZWzfl7jcxgVGtix1Xjl84l"/>
</p:tagLst>
</file>

<file path=ppt/tags/tag123.xml><?xml version="1.0" encoding="utf-8"?>
<p:tagLst xmlns:a="http://schemas.openxmlformats.org/drawingml/2006/main" xmlns:r="http://schemas.openxmlformats.org/officeDocument/2006/relationships" xmlns:p="http://schemas.openxmlformats.org/presentationml/2006/main">
  <p:tag name="DVSHAPEID" val="IG3LHhMM7QQaty8omULno0"/>
</p:tagLst>
</file>

<file path=ppt/tags/tag124.xml><?xml version="1.0" encoding="utf-8"?>
<p:tagLst xmlns:a="http://schemas.openxmlformats.org/drawingml/2006/main" xmlns:r="http://schemas.openxmlformats.org/officeDocument/2006/relationships" xmlns:p="http://schemas.openxmlformats.org/presentationml/2006/main">
  <p:tag name="DVSHAPEID" val="S5kV5Etf3P3DeSbzp1qK95"/>
</p:tagLst>
</file>

<file path=ppt/tags/tag125.xml><?xml version="1.0" encoding="utf-8"?>
<p:tagLst xmlns:a="http://schemas.openxmlformats.org/drawingml/2006/main" xmlns:r="http://schemas.openxmlformats.org/officeDocument/2006/relationships" xmlns:p="http://schemas.openxmlformats.org/presentationml/2006/main">
  <p:tag name="DVSHAPEID" val="fovd1p3F8lGCn2LiVv9xjU"/>
</p:tagLst>
</file>

<file path=ppt/tags/tag126.xml><?xml version="1.0" encoding="utf-8"?>
<p:tagLst xmlns:a="http://schemas.openxmlformats.org/drawingml/2006/main" xmlns:r="http://schemas.openxmlformats.org/officeDocument/2006/relationships" xmlns:p="http://schemas.openxmlformats.org/presentationml/2006/main">
  <p:tag name="DVSHAPEID" val="ra9mg8zIINwxxJCeWu653u"/>
</p:tagLst>
</file>

<file path=ppt/tags/tag127.xml><?xml version="1.0" encoding="utf-8"?>
<p:tagLst xmlns:a="http://schemas.openxmlformats.org/drawingml/2006/main" xmlns:r="http://schemas.openxmlformats.org/officeDocument/2006/relationships" xmlns:p="http://schemas.openxmlformats.org/presentationml/2006/main">
  <p:tag name="DVSHAPEID" val="FvVeMnd9uBglWl4F8V5pCS"/>
</p:tagLst>
</file>

<file path=ppt/tags/tag128.xml><?xml version="1.0" encoding="utf-8"?>
<p:tagLst xmlns:a="http://schemas.openxmlformats.org/drawingml/2006/main" xmlns:r="http://schemas.openxmlformats.org/officeDocument/2006/relationships" xmlns:p="http://schemas.openxmlformats.org/presentationml/2006/main">
  <p:tag name="DVSHAPEID" val="RDEf3VSeWo8yWhyEd3F2qD"/>
</p:tagLst>
</file>

<file path=ppt/tags/tag129.xml><?xml version="1.0" encoding="utf-8"?>
<p:tagLst xmlns:a="http://schemas.openxmlformats.org/drawingml/2006/main" xmlns:r="http://schemas.openxmlformats.org/officeDocument/2006/relationships" xmlns:p="http://schemas.openxmlformats.org/presentationml/2006/main">
  <p:tag name="DVSHAPEID" val="vo5E62NKzyCHufDi7uJsSm"/>
</p:tagLst>
</file>

<file path=ppt/tags/tag13.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30.xml><?xml version="1.0" encoding="utf-8"?>
<p:tagLst xmlns:a="http://schemas.openxmlformats.org/drawingml/2006/main" xmlns:r="http://schemas.openxmlformats.org/officeDocument/2006/relationships" xmlns:p="http://schemas.openxmlformats.org/presentationml/2006/main">
  <p:tag name="DVSHAPEID" val="XjeuuI02Jbhe8faoPQqbOz"/>
</p:tagLst>
</file>

<file path=ppt/tags/tag131.xml><?xml version="1.0" encoding="utf-8"?>
<p:tagLst xmlns:a="http://schemas.openxmlformats.org/drawingml/2006/main" xmlns:r="http://schemas.openxmlformats.org/officeDocument/2006/relationships" xmlns:p="http://schemas.openxmlformats.org/presentationml/2006/main">
  <p:tag name="DVSHAPEID" val="B1lxhEyCneeQ2pjfnj38uk"/>
</p:tagLst>
</file>

<file path=ppt/tags/tag132.xml><?xml version="1.0" encoding="utf-8"?>
<p:tagLst xmlns:a="http://schemas.openxmlformats.org/drawingml/2006/main" xmlns:r="http://schemas.openxmlformats.org/officeDocument/2006/relationships" xmlns:p="http://schemas.openxmlformats.org/presentationml/2006/main">
  <p:tag name="DVSHAPEID" val="TgvPhskbdlpxJIs9Tp676d"/>
</p:tagLst>
</file>

<file path=ppt/tags/tag133.xml><?xml version="1.0" encoding="utf-8"?>
<p:tagLst xmlns:a="http://schemas.openxmlformats.org/drawingml/2006/main" xmlns:r="http://schemas.openxmlformats.org/officeDocument/2006/relationships" xmlns:p="http://schemas.openxmlformats.org/presentationml/2006/main">
  <p:tag name="DVSHAPEID" val="V7o0BKO3RwEh742sm6hb0S"/>
</p:tagLst>
</file>

<file path=ppt/tags/tag134.xml><?xml version="1.0" encoding="utf-8"?>
<p:tagLst xmlns:a="http://schemas.openxmlformats.org/drawingml/2006/main" xmlns:r="http://schemas.openxmlformats.org/officeDocument/2006/relationships" xmlns:p="http://schemas.openxmlformats.org/presentationml/2006/main">
  <p:tag name="DVSHAPEID" val="46gy070grOXN9LvpwgbKbr"/>
</p:tagLst>
</file>

<file path=ppt/tags/tag135.xml><?xml version="1.0" encoding="utf-8"?>
<p:tagLst xmlns:a="http://schemas.openxmlformats.org/drawingml/2006/main" xmlns:r="http://schemas.openxmlformats.org/officeDocument/2006/relationships" xmlns:p="http://schemas.openxmlformats.org/presentationml/2006/main">
  <p:tag name="DVSHAPEID" val="u5tOJ7PGaUWw2ZL9c6EaVY"/>
</p:tagLst>
</file>

<file path=ppt/tags/tag136.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37.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38.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39.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140.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41.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42.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3.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44.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45.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6.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47.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48.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9.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150.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51.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52.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3.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54.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55.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6.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57.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58.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9.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60.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61.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62.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3.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64.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65.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6.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67.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68.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9.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7.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170.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71.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72.xml><?xml version="1.0" encoding="utf-8"?>
<p:tagLst xmlns:a="http://schemas.openxmlformats.org/drawingml/2006/main" xmlns:r="http://schemas.openxmlformats.org/officeDocument/2006/relationships" xmlns:p="http://schemas.openxmlformats.org/presentationml/2006/main">
  <p:tag name="DVSHAPEID" val="65wBf5vAw1bsUi71h3mkhk"/>
</p:tagLst>
</file>

<file path=ppt/tags/tag173.xml><?xml version="1.0" encoding="utf-8"?>
<p:tagLst xmlns:a="http://schemas.openxmlformats.org/drawingml/2006/main" xmlns:r="http://schemas.openxmlformats.org/officeDocument/2006/relationships" xmlns:p="http://schemas.openxmlformats.org/presentationml/2006/main">
  <p:tag name="DVSHAPEID" val="afiGA9t77UXVji5tKDg8Ej"/>
</p:tagLst>
</file>

<file path=ppt/tags/tag174.xml><?xml version="1.0" encoding="utf-8"?>
<p:tagLst xmlns:a="http://schemas.openxmlformats.org/drawingml/2006/main" xmlns:r="http://schemas.openxmlformats.org/officeDocument/2006/relationships" xmlns:p="http://schemas.openxmlformats.org/presentationml/2006/main">
  <p:tag name="DVSHAPEID" val="cGkp6kOrB7vLUgjzum7oTg"/>
</p:tagLst>
</file>

<file path=ppt/tags/tag175.xml><?xml version="1.0" encoding="utf-8"?>
<p:tagLst xmlns:a="http://schemas.openxmlformats.org/drawingml/2006/main" xmlns:r="http://schemas.openxmlformats.org/officeDocument/2006/relationships" xmlns:p="http://schemas.openxmlformats.org/presentationml/2006/main">
  <p:tag name="DVSHAPEID" val="vZZPWOiI49FQ2Blb38jGiP"/>
</p:tagLst>
</file>

<file path=ppt/tags/tag176.xml><?xml version="1.0" encoding="utf-8"?>
<p:tagLst xmlns:a="http://schemas.openxmlformats.org/drawingml/2006/main" xmlns:r="http://schemas.openxmlformats.org/officeDocument/2006/relationships" xmlns:p="http://schemas.openxmlformats.org/presentationml/2006/main">
  <p:tag name="DVSHAPEID" val="pxnP9b8T1gqWalqgoZ9S3m"/>
</p:tagLst>
</file>

<file path=ppt/tags/tag177.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78.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79.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8.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180.xml><?xml version="1.0" encoding="utf-8"?>
<p:tagLst xmlns:a="http://schemas.openxmlformats.org/drawingml/2006/main" xmlns:r="http://schemas.openxmlformats.org/officeDocument/2006/relationships" xmlns:p="http://schemas.openxmlformats.org/presentationml/2006/main">
  <p:tag name="DVSHAPEID" val="UwZ8vc8Lz4ed9WeMXt0t7T"/>
</p:tagLst>
</file>

<file path=ppt/tags/tag181.xml><?xml version="1.0" encoding="utf-8"?>
<p:tagLst xmlns:a="http://schemas.openxmlformats.org/drawingml/2006/main" xmlns:r="http://schemas.openxmlformats.org/officeDocument/2006/relationships" xmlns:p="http://schemas.openxmlformats.org/presentationml/2006/main">
  <p:tag name="DVSHAPEID" val="OMFvcKg3PrxqAfZGL8Uxj9"/>
</p:tagLst>
</file>

<file path=ppt/tags/tag182.xml><?xml version="1.0" encoding="utf-8"?>
<p:tagLst xmlns:a="http://schemas.openxmlformats.org/drawingml/2006/main" xmlns:r="http://schemas.openxmlformats.org/officeDocument/2006/relationships" xmlns:p="http://schemas.openxmlformats.org/presentationml/2006/main">
  <p:tag name="DVSHAPEID" val="rqXjZLyJKcp1HdsZZouvfN"/>
</p:tagLst>
</file>

<file path=ppt/tags/tag183.xml><?xml version="1.0" encoding="utf-8"?>
<p:tagLst xmlns:a="http://schemas.openxmlformats.org/drawingml/2006/main" xmlns:r="http://schemas.openxmlformats.org/officeDocument/2006/relationships" xmlns:p="http://schemas.openxmlformats.org/presentationml/2006/main">
  <p:tag name="DVSHAPEID" val="FImYNhISzAzEkfySKuv5Hl"/>
</p:tagLst>
</file>

<file path=ppt/tags/tag184.xml><?xml version="1.0" encoding="utf-8"?>
<p:tagLst xmlns:a="http://schemas.openxmlformats.org/drawingml/2006/main" xmlns:r="http://schemas.openxmlformats.org/officeDocument/2006/relationships" xmlns:p="http://schemas.openxmlformats.org/presentationml/2006/main">
  <p:tag name="DVSHAPEID" val="0yxMdL8w2NUEKeX1Yh1RCO"/>
</p:tagLst>
</file>

<file path=ppt/tags/tag185.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86.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87.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88.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89.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90.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91.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92.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3.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94.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95.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6.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97.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98.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9.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xml><?xml version="1.0" encoding="utf-8"?>
<p:tagLst xmlns:a="http://schemas.openxmlformats.org/drawingml/2006/main" xmlns:r="http://schemas.openxmlformats.org/officeDocument/2006/relationships" xmlns:p="http://schemas.openxmlformats.org/presentationml/2006/main">
  <p:tag name="DVSHAPEID" val="qPq0wXpkk7UQBFibTH7B3Y"/>
</p:tagLst>
</file>

<file path=ppt/tags/tag20.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00.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01.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02.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03.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04.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05.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06.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07.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08.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09.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1.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210.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11.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12.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13.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14.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15.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16.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17.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18.xml><?xml version="1.0" encoding="utf-8"?>
<p:tagLst xmlns:a="http://schemas.openxmlformats.org/drawingml/2006/main" xmlns:r="http://schemas.openxmlformats.org/officeDocument/2006/relationships" xmlns:p="http://schemas.openxmlformats.org/presentationml/2006/main">
  <p:tag name="DVSHAPEID" val="r3Scr6DZ0a6kINq13XJ3yM"/>
</p:tagLst>
</file>

<file path=ppt/tags/tag219.xml><?xml version="1.0" encoding="utf-8"?>
<p:tagLst xmlns:a="http://schemas.openxmlformats.org/drawingml/2006/main" xmlns:r="http://schemas.openxmlformats.org/officeDocument/2006/relationships" xmlns:p="http://schemas.openxmlformats.org/presentationml/2006/main">
  <p:tag name="DVSHAPEID" val="KFujVJwd4PIb7uT0j1S3MJ"/>
</p:tagLst>
</file>

<file path=ppt/tags/tag22.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220.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21.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22.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23.xml><?xml version="1.0" encoding="utf-8"?>
<p:tagLst xmlns:a="http://schemas.openxmlformats.org/drawingml/2006/main" xmlns:r="http://schemas.openxmlformats.org/officeDocument/2006/relationships" xmlns:p="http://schemas.openxmlformats.org/presentationml/2006/main">
  <p:tag name="DVSHAPEID" val="Dh5DkoMTM6ztCcJrKrSbU1"/>
</p:tagLst>
</file>

<file path=ppt/tags/tag224.xml><?xml version="1.0" encoding="utf-8"?>
<p:tagLst xmlns:a="http://schemas.openxmlformats.org/drawingml/2006/main" xmlns:r="http://schemas.openxmlformats.org/officeDocument/2006/relationships" xmlns:p="http://schemas.openxmlformats.org/presentationml/2006/main">
  <p:tag name="DVSHAPEID" val="nQgOisJPziJ8PUBFRrbGcx"/>
</p:tagLst>
</file>

<file path=ppt/tags/tag225.xml><?xml version="1.0" encoding="utf-8"?>
<p:tagLst xmlns:a="http://schemas.openxmlformats.org/drawingml/2006/main" xmlns:r="http://schemas.openxmlformats.org/officeDocument/2006/relationships" xmlns:p="http://schemas.openxmlformats.org/presentationml/2006/main">
  <p:tag name="DVSHAPEID" val="IlmhWoqYwdRCUfnv6jaXwg"/>
</p:tagLst>
</file>

<file path=ppt/tags/tag226.xml><?xml version="1.0" encoding="utf-8"?>
<p:tagLst xmlns:a="http://schemas.openxmlformats.org/drawingml/2006/main" xmlns:r="http://schemas.openxmlformats.org/officeDocument/2006/relationships" xmlns:p="http://schemas.openxmlformats.org/presentationml/2006/main">
  <p:tag name="DVSHAPEID" val="JtmPP4Aq0eOP7Vr0wlpALv"/>
</p:tagLst>
</file>

<file path=ppt/tags/tag227.xml><?xml version="1.0" encoding="utf-8"?>
<p:tagLst xmlns:a="http://schemas.openxmlformats.org/drawingml/2006/main" xmlns:r="http://schemas.openxmlformats.org/officeDocument/2006/relationships" xmlns:p="http://schemas.openxmlformats.org/presentationml/2006/main">
  <p:tag name="DVSHAPEID" val="hcZmilkSvf0rBTU6ylo6dC"/>
</p:tagLst>
</file>

<file path=ppt/tags/tag228.xml><?xml version="1.0" encoding="utf-8"?>
<p:tagLst xmlns:a="http://schemas.openxmlformats.org/drawingml/2006/main" xmlns:r="http://schemas.openxmlformats.org/officeDocument/2006/relationships" xmlns:p="http://schemas.openxmlformats.org/presentationml/2006/main">
  <p:tag name="DVSHAPEID" val="N47s46NPyWveb9PtMe68Iz"/>
</p:tagLst>
</file>

<file path=ppt/tags/tag229.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30.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31.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32.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3.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34.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35.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6.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37.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38.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9.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240.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41.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42.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3.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44.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45.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6.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47.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48.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9.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250.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51.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52.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3.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54.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55.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6.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57.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58.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9.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6.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60.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61.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62.xml><?xml version="1.0" encoding="utf-8"?>
<p:tagLst xmlns:a="http://schemas.openxmlformats.org/drawingml/2006/main" xmlns:r="http://schemas.openxmlformats.org/officeDocument/2006/relationships" xmlns:p="http://schemas.openxmlformats.org/presentationml/2006/main">
  <p:tag name="DVSHAPEID" val="PGjy5pM3cFiFpUfQhd4GH4"/>
</p:tagLst>
</file>

<file path=ppt/tags/tag263.xml><?xml version="1.0" encoding="utf-8"?>
<p:tagLst xmlns:a="http://schemas.openxmlformats.org/drawingml/2006/main" xmlns:r="http://schemas.openxmlformats.org/officeDocument/2006/relationships" xmlns:p="http://schemas.openxmlformats.org/presentationml/2006/main">
  <p:tag name="DVSHAPEID" val="VnHKh4z9Z5Tefq8v1o2uJQ"/>
</p:tagLst>
</file>

<file path=ppt/tags/tag264.xml><?xml version="1.0" encoding="utf-8"?>
<p:tagLst xmlns:a="http://schemas.openxmlformats.org/drawingml/2006/main" xmlns:r="http://schemas.openxmlformats.org/officeDocument/2006/relationships" xmlns:p="http://schemas.openxmlformats.org/presentationml/2006/main">
  <p:tag name="DVSHAPEID" val="VwKUeWWS31SKKWQk8It2Fc"/>
</p:tagLst>
</file>

<file path=ppt/tags/tag265.xml><?xml version="1.0" encoding="utf-8"?>
<p:tagLst xmlns:a="http://schemas.openxmlformats.org/drawingml/2006/main" xmlns:r="http://schemas.openxmlformats.org/officeDocument/2006/relationships" xmlns:p="http://schemas.openxmlformats.org/presentationml/2006/main">
  <p:tag name="DVSHAPEID" val="qvFANepD1ndGlorgQzn9uS"/>
</p:tagLst>
</file>

<file path=ppt/tags/tag266.xml><?xml version="1.0" encoding="utf-8"?>
<p:tagLst xmlns:a="http://schemas.openxmlformats.org/drawingml/2006/main" xmlns:r="http://schemas.openxmlformats.org/officeDocument/2006/relationships" xmlns:p="http://schemas.openxmlformats.org/presentationml/2006/main">
  <p:tag name="DVSHAPEID" val="tiIyWQDMvgnAo9DtqWK86m"/>
</p:tagLst>
</file>

<file path=ppt/tags/tag267.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268.xml><?xml version="1.0" encoding="utf-8"?>
<p:tagLst xmlns:a="http://schemas.openxmlformats.org/drawingml/2006/main" xmlns:r="http://schemas.openxmlformats.org/officeDocument/2006/relationships" xmlns:p="http://schemas.openxmlformats.org/presentationml/2006/main">
  <p:tag name="DVSHAPEID" val="LaFOHLcGEcl5ra0mQCc61R"/>
</p:tagLst>
</file>

<file path=ppt/tags/tag269.xml><?xml version="1.0" encoding="utf-8"?>
<p:tagLst xmlns:a="http://schemas.openxmlformats.org/drawingml/2006/main" xmlns:r="http://schemas.openxmlformats.org/officeDocument/2006/relationships" xmlns:p="http://schemas.openxmlformats.org/presentationml/2006/main">
  <p:tag name="DVSHAPEID" val="mvFbFGfj0HaILzfpebGnnF"/>
</p:tagLst>
</file>

<file path=ppt/tags/tag27.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270.xml><?xml version="1.0" encoding="utf-8"?>
<p:tagLst xmlns:a="http://schemas.openxmlformats.org/drawingml/2006/main" xmlns:r="http://schemas.openxmlformats.org/officeDocument/2006/relationships" xmlns:p="http://schemas.openxmlformats.org/presentationml/2006/main">
  <p:tag name="DVSHAPEID" val="pFvFkLSQPybTO98v6wqkbD"/>
</p:tagLst>
</file>

<file path=ppt/tags/tag271.xml><?xml version="1.0" encoding="utf-8"?>
<p:tagLst xmlns:a="http://schemas.openxmlformats.org/drawingml/2006/main" xmlns:r="http://schemas.openxmlformats.org/officeDocument/2006/relationships" xmlns:p="http://schemas.openxmlformats.org/presentationml/2006/main">
  <p:tag name="DVSHAPEID" val="UIpq7qo1qEuG6ZGZmur9RC"/>
</p:tagLst>
</file>

<file path=ppt/tags/tag272.xml><?xml version="1.0" encoding="utf-8"?>
<p:tagLst xmlns:a="http://schemas.openxmlformats.org/drawingml/2006/main" xmlns:r="http://schemas.openxmlformats.org/officeDocument/2006/relationships" xmlns:p="http://schemas.openxmlformats.org/presentationml/2006/main">
  <p:tag name="DVSHAPEID" val="xRL5hI49W2tLLMfTDssO7w"/>
</p:tagLst>
</file>

<file path=ppt/tags/tag273.xml><?xml version="1.0" encoding="utf-8"?>
<p:tagLst xmlns:a="http://schemas.openxmlformats.org/drawingml/2006/main" xmlns:r="http://schemas.openxmlformats.org/officeDocument/2006/relationships" xmlns:p="http://schemas.openxmlformats.org/presentationml/2006/main">
  <p:tag name="DVSHAPEID" val="pFvFkLSQPybTO98v6wqkbD"/>
</p:tagLst>
</file>

<file path=ppt/tags/tag274.xml><?xml version="1.0" encoding="utf-8"?>
<p:tagLst xmlns:a="http://schemas.openxmlformats.org/drawingml/2006/main" xmlns:r="http://schemas.openxmlformats.org/officeDocument/2006/relationships" xmlns:p="http://schemas.openxmlformats.org/presentationml/2006/main">
  <p:tag name="DVSHAPEID" val="UIpq7qo1qEuG6ZGZmur9RC"/>
</p:tagLst>
</file>

<file path=ppt/tags/tag275.xml><?xml version="1.0" encoding="utf-8"?>
<p:tagLst xmlns:a="http://schemas.openxmlformats.org/drawingml/2006/main" xmlns:r="http://schemas.openxmlformats.org/officeDocument/2006/relationships" xmlns:p="http://schemas.openxmlformats.org/presentationml/2006/main">
  <p:tag name="DVSHAPEID" val="xRL5hI49W2tLLMfTDssO7w"/>
</p:tagLst>
</file>

<file path=ppt/tags/tag276.xml><?xml version="1.0" encoding="utf-8"?>
<p:tagLst xmlns:a="http://schemas.openxmlformats.org/drawingml/2006/main" xmlns:r="http://schemas.openxmlformats.org/officeDocument/2006/relationships" xmlns:p="http://schemas.openxmlformats.org/presentationml/2006/main">
  <p:tag name="DVSHAPEID" val="p739P7aVS1MhayF19FXhHr"/>
</p:tagLst>
</file>

<file path=ppt/tags/tag277.xml><?xml version="1.0" encoding="utf-8"?>
<p:tagLst xmlns:a="http://schemas.openxmlformats.org/drawingml/2006/main" xmlns:r="http://schemas.openxmlformats.org/officeDocument/2006/relationships" xmlns:p="http://schemas.openxmlformats.org/presentationml/2006/main">
  <p:tag name="DVSHAPEID" val="dkeTJsQZH3u1sD27TXZ19r"/>
</p:tagLst>
</file>

<file path=ppt/tags/tag278.xml><?xml version="1.0" encoding="utf-8"?>
<p:tagLst xmlns:a="http://schemas.openxmlformats.org/drawingml/2006/main" xmlns:r="http://schemas.openxmlformats.org/officeDocument/2006/relationships" xmlns:p="http://schemas.openxmlformats.org/presentationml/2006/main">
  <p:tag name="DVSHAPEID" val="D8g70wsGDsKKYqVs9p41l8"/>
</p:tagLst>
</file>

<file path=ppt/tags/tag279.xml><?xml version="1.0" encoding="utf-8"?>
<p:tagLst xmlns:a="http://schemas.openxmlformats.org/drawingml/2006/main" xmlns:r="http://schemas.openxmlformats.org/officeDocument/2006/relationships" xmlns:p="http://schemas.openxmlformats.org/presentationml/2006/main">
  <p:tag name="DVSHAPEID" val="a1OPMExDhob6FzhOP6kPDU"/>
</p:tagLst>
</file>

<file path=ppt/tags/tag28.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280.xml><?xml version="1.0" encoding="utf-8"?>
<p:tagLst xmlns:a="http://schemas.openxmlformats.org/drawingml/2006/main" xmlns:r="http://schemas.openxmlformats.org/officeDocument/2006/relationships" xmlns:p="http://schemas.openxmlformats.org/presentationml/2006/main">
  <p:tag name="DVSHAPEID" val="5aC3vEnvGDJu4krbNrL5nv"/>
</p:tagLst>
</file>

<file path=ppt/tags/tag281.xml><?xml version="1.0" encoding="utf-8"?>
<p:tagLst xmlns:a="http://schemas.openxmlformats.org/drawingml/2006/main" xmlns:r="http://schemas.openxmlformats.org/officeDocument/2006/relationships" xmlns:p="http://schemas.openxmlformats.org/presentationml/2006/main">
  <p:tag name="DVSHAPEID" val="0I39waGy9e0sLBJ7QUAbPS"/>
</p:tagLst>
</file>

<file path=ppt/tags/tag282.xml><?xml version="1.0" encoding="utf-8"?>
<p:tagLst xmlns:a="http://schemas.openxmlformats.org/drawingml/2006/main" xmlns:r="http://schemas.openxmlformats.org/officeDocument/2006/relationships" xmlns:p="http://schemas.openxmlformats.org/presentationml/2006/main">
  <p:tag name="DVSHAPEID" val="JaqP7tMnmHo0csKhv7NkLx"/>
</p:tagLst>
</file>

<file path=ppt/tags/tag283.xml><?xml version="1.0" encoding="utf-8"?>
<p:tagLst xmlns:a="http://schemas.openxmlformats.org/drawingml/2006/main" xmlns:r="http://schemas.openxmlformats.org/officeDocument/2006/relationships" xmlns:p="http://schemas.openxmlformats.org/presentationml/2006/main">
  <p:tag name="DVSHAPEID" val="V1HCiUa4mIsKTppBx747PY"/>
</p:tagLst>
</file>

<file path=ppt/tags/tag284.xml><?xml version="1.0" encoding="utf-8"?>
<p:tagLst xmlns:a="http://schemas.openxmlformats.org/drawingml/2006/main" xmlns:r="http://schemas.openxmlformats.org/officeDocument/2006/relationships" xmlns:p="http://schemas.openxmlformats.org/presentationml/2006/main">
  <p:tag name="DVSHAPEID" val="LH90t2WcUxE3DH18Ul4itk"/>
</p:tagLst>
</file>

<file path=ppt/tags/tag285.xml><?xml version="1.0" encoding="utf-8"?>
<p:tagLst xmlns:a="http://schemas.openxmlformats.org/drawingml/2006/main" xmlns:r="http://schemas.openxmlformats.org/officeDocument/2006/relationships" xmlns:p="http://schemas.openxmlformats.org/presentationml/2006/main">
  <p:tag name="DVSHAPEID" val="ti6C2uqNsBVOGSbQqwJ2Ja"/>
</p:tagLst>
</file>

<file path=ppt/tags/tag286.xml><?xml version="1.0" encoding="utf-8"?>
<p:tagLst xmlns:a="http://schemas.openxmlformats.org/drawingml/2006/main" xmlns:r="http://schemas.openxmlformats.org/officeDocument/2006/relationships" xmlns:p="http://schemas.openxmlformats.org/presentationml/2006/main">
  <p:tag name="DVSHAPEID" val="yfEjWzwhhC6g53Jwlry5TP"/>
</p:tagLst>
</file>

<file path=ppt/tags/tag287.xml><?xml version="1.0" encoding="utf-8"?>
<p:tagLst xmlns:a="http://schemas.openxmlformats.org/drawingml/2006/main" xmlns:r="http://schemas.openxmlformats.org/officeDocument/2006/relationships" xmlns:p="http://schemas.openxmlformats.org/presentationml/2006/main">
  <p:tag name="DVSHAPEID" val="QUR26JEDP53GgMvD7k1h9Z"/>
</p:tagLst>
</file>

<file path=ppt/tags/tag288.xml><?xml version="1.0" encoding="utf-8"?>
<p:tagLst xmlns:a="http://schemas.openxmlformats.org/drawingml/2006/main" xmlns:r="http://schemas.openxmlformats.org/officeDocument/2006/relationships" xmlns:p="http://schemas.openxmlformats.org/presentationml/2006/main">
  <p:tag name="DVSHAPEID" val="7wnLadRfEwccxmTAf4wbPX"/>
</p:tagLst>
</file>

<file path=ppt/tags/tag289.xml><?xml version="1.0" encoding="utf-8"?>
<p:tagLst xmlns:a="http://schemas.openxmlformats.org/drawingml/2006/main" xmlns:r="http://schemas.openxmlformats.org/officeDocument/2006/relationships" xmlns:p="http://schemas.openxmlformats.org/presentationml/2006/main">
  <p:tag name="DVSHAPEID" val="4x1lE2AgMNk1igzfx6mOX9"/>
</p:tagLst>
</file>

<file path=ppt/tags/tag29.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90.xml><?xml version="1.0" encoding="utf-8"?>
<p:tagLst xmlns:a="http://schemas.openxmlformats.org/drawingml/2006/main" xmlns:r="http://schemas.openxmlformats.org/officeDocument/2006/relationships" xmlns:p="http://schemas.openxmlformats.org/presentationml/2006/main">
  <p:tag name="DVSHAPEID" val="H8PJuIxx9ypfD3NTB7f3Ej"/>
</p:tagLst>
</file>

<file path=ppt/tags/tag291.xml><?xml version="1.0" encoding="utf-8"?>
<p:tagLst xmlns:a="http://schemas.openxmlformats.org/drawingml/2006/main" xmlns:r="http://schemas.openxmlformats.org/officeDocument/2006/relationships" xmlns:p="http://schemas.openxmlformats.org/presentationml/2006/main">
  <p:tag name="DVSHAPEID" val="9wXf2NiFfK51OWNhvOShSr"/>
</p:tagLst>
</file>

<file path=ppt/tags/tag292.xml><?xml version="1.0" encoding="utf-8"?>
<p:tagLst xmlns:a="http://schemas.openxmlformats.org/drawingml/2006/main" xmlns:r="http://schemas.openxmlformats.org/officeDocument/2006/relationships" xmlns:p="http://schemas.openxmlformats.org/presentationml/2006/main">
  <p:tag name="DVSHAPEID" val="PqXvuf782n7Rtft6w3pi4P"/>
</p:tagLst>
</file>

<file path=ppt/tags/tag293.xml><?xml version="1.0" encoding="utf-8"?>
<p:tagLst xmlns:a="http://schemas.openxmlformats.org/drawingml/2006/main" xmlns:r="http://schemas.openxmlformats.org/officeDocument/2006/relationships" xmlns:p="http://schemas.openxmlformats.org/presentationml/2006/main">
  <p:tag name="DVSHAPEID" val="XgisRnUzc6DkNOTBPmj2k3"/>
</p:tagLst>
</file>

<file path=ppt/tags/tag294.xml><?xml version="1.0" encoding="utf-8"?>
<p:tagLst xmlns:a="http://schemas.openxmlformats.org/drawingml/2006/main" xmlns:r="http://schemas.openxmlformats.org/officeDocument/2006/relationships" xmlns:p="http://schemas.openxmlformats.org/presentationml/2006/main">
  <p:tag name="DVSHAPEID" val="YtCHeCiNRQOXUIUVnH4TkJ"/>
</p:tagLst>
</file>

<file path=ppt/tags/tag295.xml><?xml version="1.0" encoding="utf-8"?>
<p:tagLst xmlns:a="http://schemas.openxmlformats.org/drawingml/2006/main" xmlns:r="http://schemas.openxmlformats.org/officeDocument/2006/relationships" xmlns:p="http://schemas.openxmlformats.org/presentationml/2006/main">
  <p:tag name="DVSHAPEID" val="M862Z1MZhGhLmKh1eeGUbE"/>
</p:tagLst>
</file>

<file path=ppt/tags/tag296.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297.xml><?xml version="1.0" encoding="utf-8"?>
<p:tagLst xmlns:a="http://schemas.openxmlformats.org/drawingml/2006/main" xmlns:r="http://schemas.openxmlformats.org/officeDocument/2006/relationships" xmlns:p="http://schemas.openxmlformats.org/presentationml/2006/main">
  <p:tag name="DVSHAPEID" val="F9maEltPcqx8VBjFOOqZK1"/>
</p:tagLst>
</file>

<file path=ppt/tags/tag298.xml><?xml version="1.0" encoding="utf-8"?>
<p:tagLst xmlns:a="http://schemas.openxmlformats.org/drawingml/2006/main" xmlns:r="http://schemas.openxmlformats.org/officeDocument/2006/relationships" xmlns:p="http://schemas.openxmlformats.org/presentationml/2006/main">
  <p:tag name="DVSHAPEID" val="D73Nq2BpTk55OzX2idN64H"/>
</p:tagLst>
</file>

<file path=ppt/tags/tag299.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3.xml><?xml version="1.0" encoding="utf-8"?>
<p:tagLst xmlns:a="http://schemas.openxmlformats.org/drawingml/2006/main" xmlns:r="http://schemas.openxmlformats.org/officeDocument/2006/relationships" xmlns:p="http://schemas.openxmlformats.org/presentationml/2006/main">
  <p:tag name="DVSHAPEID" val="KHEemHG7T6IOsDPx9Pjuif"/>
</p:tagLst>
</file>

<file path=ppt/tags/tag30.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00.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301.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302.xml><?xml version="1.0" encoding="utf-8"?>
<p:tagLst xmlns:a="http://schemas.openxmlformats.org/drawingml/2006/main" xmlns:r="http://schemas.openxmlformats.org/officeDocument/2006/relationships" xmlns:p="http://schemas.openxmlformats.org/presentationml/2006/main">
  <p:tag name="DVSHAPEID" val="HyxZSXtcrznEvf7RVreNxd"/>
</p:tagLst>
</file>

<file path=ppt/tags/tag303.xml><?xml version="1.0" encoding="utf-8"?>
<p:tagLst xmlns:a="http://schemas.openxmlformats.org/drawingml/2006/main" xmlns:r="http://schemas.openxmlformats.org/officeDocument/2006/relationships" xmlns:p="http://schemas.openxmlformats.org/presentationml/2006/main">
  <p:tag name="DVSHAPEID" val="3QNJHLvcbDXWpvfr9DVHSv"/>
</p:tagLst>
</file>

<file path=ppt/tags/tag304.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05.xml><?xml version="1.0" encoding="utf-8"?>
<p:tagLst xmlns:a="http://schemas.openxmlformats.org/drawingml/2006/main" xmlns:r="http://schemas.openxmlformats.org/officeDocument/2006/relationships" xmlns:p="http://schemas.openxmlformats.org/presentationml/2006/main">
  <p:tag name="DVSHAPEID" val="HyPCBthARPkx9CFZR4TPLG"/>
</p:tagLst>
</file>

<file path=ppt/tags/tag306.xml><?xml version="1.0" encoding="utf-8"?>
<p:tagLst xmlns:a="http://schemas.openxmlformats.org/drawingml/2006/main" xmlns:r="http://schemas.openxmlformats.org/officeDocument/2006/relationships" xmlns:p="http://schemas.openxmlformats.org/presentationml/2006/main">
  <p:tag name="DVSHAPEID" val="MW0yf1ne0D8WtwTiQP5hok"/>
</p:tagLst>
</file>

<file path=ppt/tags/tag307.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08.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09.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310.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1.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2.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3.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4.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5.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6.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7.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8.xml><?xml version="1.0" encoding="utf-8"?>
<p:tagLst xmlns:a="http://schemas.openxmlformats.org/drawingml/2006/main" xmlns:r="http://schemas.openxmlformats.org/officeDocument/2006/relationships" xmlns:p="http://schemas.openxmlformats.org/presentationml/2006/main">
  <p:tag name="DVSHAPEID" val="9WxytgQClyY0LTB2dfcDOG"/>
</p:tagLst>
</file>

<file path=ppt/tags/tag319.xml><?xml version="1.0" encoding="utf-8"?>
<p:tagLst xmlns:a="http://schemas.openxmlformats.org/drawingml/2006/main" xmlns:r="http://schemas.openxmlformats.org/officeDocument/2006/relationships" xmlns:p="http://schemas.openxmlformats.org/presentationml/2006/main">
  <p:tag name="DVSHAPEID" val="pc986yd4KthsM31Gy7noiA"/>
</p:tagLst>
</file>

<file path=ppt/tags/tag32.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320.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1.xml><?xml version="1.0" encoding="utf-8"?>
<p:tagLst xmlns:a="http://schemas.openxmlformats.org/drawingml/2006/main" xmlns:r="http://schemas.openxmlformats.org/officeDocument/2006/relationships" xmlns:p="http://schemas.openxmlformats.org/presentationml/2006/main">
  <p:tag name="DVSHAPEID" val="Ii6y1wH5gqoOeHn6RqtVpx"/>
</p:tagLst>
</file>

<file path=ppt/tags/tag322.xml><?xml version="1.0" encoding="utf-8"?>
<p:tagLst xmlns:a="http://schemas.openxmlformats.org/drawingml/2006/main" xmlns:r="http://schemas.openxmlformats.org/officeDocument/2006/relationships" xmlns:p="http://schemas.openxmlformats.org/presentationml/2006/main">
  <p:tag name="DVSHAPEID" val="XkvGhdX501MsJsT8L47Yu5"/>
</p:tagLst>
</file>

<file path=ppt/tags/tag323.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4.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5.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6.xml><?xml version="1.0" encoding="utf-8"?>
<p:tagLst xmlns:a="http://schemas.openxmlformats.org/drawingml/2006/main" xmlns:r="http://schemas.openxmlformats.org/officeDocument/2006/relationships" xmlns:p="http://schemas.openxmlformats.org/presentationml/2006/main">
  <p:tag name="DVSHAPEID" val="4J6HW3qYNS5bkM2lfu8apm"/>
</p:tagLst>
</file>

<file path=ppt/tags/tag327.xml><?xml version="1.0" encoding="utf-8"?>
<p:tagLst xmlns:a="http://schemas.openxmlformats.org/drawingml/2006/main" xmlns:r="http://schemas.openxmlformats.org/officeDocument/2006/relationships" xmlns:p="http://schemas.openxmlformats.org/presentationml/2006/main">
  <p:tag name="DVSHAPEID" val="1LXUdJEpOq2SfMAzgTF2eU"/>
</p:tagLst>
</file>

<file path=ppt/tags/tag328.xml><?xml version="1.0" encoding="utf-8"?>
<p:tagLst xmlns:a="http://schemas.openxmlformats.org/drawingml/2006/main" xmlns:r="http://schemas.openxmlformats.org/officeDocument/2006/relationships" xmlns:p="http://schemas.openxmlformats.org/presentationml/2006/main">
  <p:tag name="DVSHAPEID" val="my865qODQjFHHkK2PGjo4F"/>
</p:tagLst>
</file>

<file path=ppt/tags/tag329.xml><?xml version="1.0" encoding="utf-8"?>
<p:tagLst xmlns:a="http://schemas.openxmlformats.org/drawingml/2006/main" xmlns:r="http://schemas.openxmlformats.org/officeDocument/2006/relationships" xmlns:p="http://schemas.openxmlformats.org/presentationml/2006/main">
  <p:tag name="DVSHAPEID" val="9swgKFdeun87opM6DdAaAI"/>
</p:tagLst>
</file>

<file path=ppt/tags/tag33.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30.xml><?xml version="1.0" encoding="utf-8"?>
<p:tagLst xmlns:a="http://schemas.openxmlformats.org/drawingml/2006/main" xmlns:r="http://schemas.openxmlformats.org/officeDocument/2006/relationships" xmlns:p="http://schemas.openxmlformats.org/presentationml/2006/main">
  <p:tag name="DVSHAPEID" val="cy4gPe4YIQQHoFAPF9pBPi"/>
</p:tagLst>
</file>

<file path=ppt/tags/tag331.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32.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33.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34.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35.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36.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37.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38.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39.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340.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41.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42.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3.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44.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45.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6.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47.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48.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9.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350.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51.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52.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3.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54.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55.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6.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57.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58.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9.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6.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60.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61.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62.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63.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64.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65.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66.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67.xml><?xml version="1.0" encoding="utf-8"?>
<p:tagLst xmlns:a="http://schemas.openxmlformats.org/drawingml/2006/main" xmlns:r="http://schemas.openxmlformats.org/officeDocument/2006/relationships" xmlns:p="http://schemas.openxmlformats.org/presentationml/2006/main">
  <p:tag name="DVSHAPEID" val="xlXG9m0OA2gj51GU9n8jwA"/>
</p:tagLst>
</file>

<file path=ppt/tags/tag368.xml><?xml version="1.0" encoding="utf-8"?>
<p:tagLst xmlns:a="http://schemas.openxmlformats.org/drawingml/2006/main" xmlns:r="http://schemas.openxmlformats.org/officeDocument/2006/relationships" xmlns:p="http://schemas.openxmlformats.org/presentationml/2006/main">
  <p:tag name="DVSHAPEID" val="gJb78P9G3FOur4EX0WqDIB"/>
</p:tagLst>
</file>

<file path=ppt/tags/tag369.xml><?xml version="1.0" encoding="utf-8"?>
<p:tagLst xmlns:a="http://schemas.openxmlformats.org/drawingml/2006/main" xmlns:r="http://schemas.openxmlformats.org/officeDocument/2006/relationships" xmlns:p="http://schemas.openxmlformats.org/presentationml/2006/main">
  <p:tag name="DVSHAPEID" val="0Z7jsh5beOAW5ev2dbEUYA"/>
</p:tagLst>
</file>

<file path=ppt/tags/tag37.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370.xml><?xml version="1.0" encoding="utf-8"?>
<p:tagLst xmlns:a="http://schemas.openxmlformats.org/drawingml/2006/main" xmlns:r="http://schemas.openxmlformats.org/officeDocument/2006/relationships" xmlns:p="http://schemas.openxmlformats.org/presentationml/2006/main">
  <p:tag name="DVSHAPEID" val="vBACfcmcTTRFJcZPmSBSqZ"/>
</p:tagLst>
</file>

<file path=ppt/tags/tag371.xml><?xml version="1.0" encoding="utf-8"?>
<p:tagLst xmlns:a="http://schemas.openxmlformats.org/drawingml/2006/main" xmlns:r="http://schemas.openxmlformats.org/officeDocument/2006/relationships" xmlns:p="http://schemas.openxmlformats.org/presentationml/2006/main">
  <p:tag name="DVSHAPEID" val="UuZqsYIfYOCptwIQ1SP2VH"/>
</p:tagLst>
</file>

<file path=ppt/tags/tag372.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73.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74.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75.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76.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77.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78.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79.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380.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81.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82.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3.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84.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85.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6.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87.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88.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9.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90.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91.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92.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3.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94.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95.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6.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97.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98.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9.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4.xml><?xml version="1.0" encoding="utf-8"?>
<p:tagLst xmlns:a="http://schemas.openxmlformats.org/drawingml/2006/main" xmlns:r="http://schemas.openxmlformats.org/officeDocument/2006/relationships" xmlns:p="http://schemas.openxmlformats.org/presentationml/2006/main">
  <p:tag name="DVSHAPEID" val="HokrqYWA2CXr4IliAIDceN"/>
</p:tagLst>
</file>

<file path=ppt/tags/tag40.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400.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401.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402.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403.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404.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405.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406.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407.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408.xml><?xml version="1.0" encoding="utf-8"?>
<p:tagLst xmlns:a="http://schemas.openxmlformats.org/drawingml/2006/main" xmlns:r="http://schemas.openxmlformats.org/officeDocument/2006/relationships" xmlns:p="http://schemas.openxmlformats.org/presentationml/2006/main">
  <p:tag name="DVSHAPEID" val="ruH4UAs9dHxv4KDvjEzCOL"/>
</p:tagLst>
</file>

<file path=ppt/tags/tag409.xml><?xml version="1.0" encoding="utf-8"?>
<p:tagLst xmlns:a="http://schemas.openxmlformats.org/drawingml/2006/main" xmlns:r="http://schemas.openxmlformats.org/officeDocument/2006/relationships" xmlns:p="http://schemas.openxmlformats.org/presentationml/2006/main">
  <p:tag name="DVSHAPEID" val="qnbJzl48hUusvlV8hyYp44"/>
</p:tagLst>
</file>

<file path=ppt/tags/tag41.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410.xml><?xml version="1.0" encoding="utf-8"?>
<p:tagLst xmlns:a="http://schemas.openxmlformats.org/drawingml/2006/main" xmlns:r="http://schemas.openxmlformats.org/officeDocument/2006/relationships" xmlns:p="http://schemas.openxmlformats.org/presentationml/2006/main">
  <p:tag name="DVSHAPEID" val="uR7PWLZg1pYG4jSb1745qD"/>
</p:tagLst>
</file>

<file path=ppt/tags/tag411.xml><?xml version="1.0" encoding="utf-8"?>
<p:tagLst xmlns:a="http://schemas.openxmlformats.org/drawingml/2006/main" xmlns:r="http://schemas.openxmlformats.org/officeDocument/2006/relationships" xmlns:p="http://schemas.openxmlformats.org/presentationml/2006/main">
  <p:tag name="DVSHAPEID" val="1CeiAam0DoGlTkBJoj80T4"/>
</p:tagLst>
</file>

<file path=ppt/tags/tag412.xml><?xml version="1.0" encoding="utf-8"?>
<p:tagLst xmlns:a="http://schemas.openxmlformats.org/drawingml/2006/main" xmlns:r="http://schemas.openxmlformats.org/officeDocument/2006/relationships" xmlns:p="http://schemas.openxmlformats.org/presentationml/2006/main">
  <p:tag name="DVSHAPEID" val="uPhBg6xRkZDQQvBEaOU0Mz"/>
</p:tagLst>
</file>

<file path=ppt/tags/tag413.xml><?xml version="1.0" encoding="utf-8"?>
<p:tagLst xmlns:a="http://schemas.openxmlformats.org/drawingml/2006/main" xmlns:r="http://schemas.openxmlformats.org/officeDocument/2006/relationships" xmlns:p="http://schemas.openxmlformats.org/presentationml/2006/main">
  <p:tag name="DVSHAPEID" val="ZIqxziILWqKW8o0YTgtL3H"/>
</p:tagLst>
</file>

<file path=ppt/tags/tag414.xml><?xml version="1.0" encoding="utf-8"?>
<p:tagLst xmlns:a="http://schemas.openxmlformats.org/drawingml/2006/main" xmlns:r="http://schemas.openxmlformats.org/officeDocument/2006/relationships" xmlns:p="http://schemas.openxmlformats.org/presentationml/2006/main">
  <p:tag name="DVSHAPEID" val="H2u68J8j6ShUQyaIxf8z3d"/>
</p:tagLst>
</file>

<file path=ppt/tags/tag415.xml><?xml version="1.0" encoding="utf-8"?>
<p:tagLst xmlns:a="http://schemas.openxmlformats.org/drawingml/2006/main" xmlns:r="http://schemas.openxmlformats.org/officeDocument/2006/relationships" xmlns:p="http://schemas.openxmlformats.org/presentationml/2006/main">
  <p:tag name="DVSHAPEID" val="6TncDbVDw0vh0o3s9ZDCjR"/>
</p:tagLst>
</file>

<file path=ppt/tags/tag416.xml><?xml version="1.0" encoding="utf-8"?>
<p:tagLst xmlns:a="http://schemas.openxmlformats.org/drawingml/2006/main" xmlns:r="http://schemas.openxmlformats.org/officeDocument/2006/relationships" xmlns:p="http://schemas.openxmlformats.org/presentationml/2006/main">
  <p:tag name="DVSHAPEID" val="EdysOaIeCuDtWAJW5Woslh"/>
</p:tagLst>
</file>

<file path=ppt/tags/tag417.xml><?xml version="1.0" encoding="utf-8"?>
<p:tagLst xmlns:a="http://schemas.openxmlformats.org/drawingml/2006/main" xmlns:r="http://schemas.openxmlformats.org/officeDocument/2006/relationships" xmlns:p="http://schemas.openxmlformats.org/presentationml/2006/main">
  <p:tag name="DVSHAPEID" val="oyxMF459VrUef9DbnKVio1"/>
</p:tagLst>
</file>

<file path=ppt/tags/tag418.xml><?xml version="1.0" encoding="utf-8"?>
<p:tagLst xmlns:a="http://schemas.openxmlformats.org/drawingml/2006/main" xmlns:r="http://schemas.openxmlformats.org/officeDocument/2006/relationships" xmlns:p="http://schemas.openxmlformats.org/presentationml/2006/main">
  <p:tag name="DVSHAPEID" val="ExstJdTHdQwnOZU2vE9tzc"/>
</p:tagLst>
</file>

<file path=ppt/tags/tag419.xml><?xml version="1.0" encoding="utf-8"?>
<p:tagLst xmlns:a="http://schemas.openxmlformats.org/drawingml/2006/main" xmlns:r="http://schemas.openxmlformats.org/officeDocument/2006/relationships" xmlns:p="http://schemas.openxmlformats.org/presentationml/2006/main">
  <p:tag name="DVSHAPEID" val="zHlAiUyEx3SnU0kclRged3"/>
</p:tagLst>
</file>

<file path=ppt/tags/tag42.xml><?xml version="1.0" encoding="utf-8"?>
<p:tagLst xmlns:a="http://schemas.openxmlformats.org/drawingml/2006/main" xmlns:r="http://schemas.openxmlformats.org/officeDocument/2006/relationships" xmlns:p="http://schemas.openxmlformats.org/presentationml/2006/main">
  <p:tag name="DVSHAPEID" val="A9fycKnFp25hQuaFDtXgPI"/>
</p:tagLst>
</file>

<file path=ppt/tags/tag420.xml><?xml version="1.0" encoding="utf-8"?>
<p:tagLst xmlns:a="http://schemas.openxmlformats.org/drawingml/2006/main" xmlns:r="http://schemas.openxmlformats.org/officeDocument/2006/relationships" xmlns:p="http://schemas.openxmlformats.org/presentationml/2006/main">
  <p:tag name="DVSHAPEID" val="IRkEglfg9UsrXK89VY8zjt"/>
</p:tagLst>
</file>

<file path=ppt/tags/tag421.xml><?xml version="1.0" encoding="utf-8"?>
<p:tagLst xmlns:a="http://schemas.openxmlformats.org/drawingml/2006/main" xmlns:r="http://schemas.openxmlformats.org/officeDocument/2006/relationships" xmlns:p="http://schemas.openxmlformats.org/presentationml/2006/main">
  <p:tag name="DVSHAPEID" val="JqkfAyPSJeHvLr1rgfKzsz"/>
</p:tagLst>
</file>

<file path=ppt/tags/tag422.xml><?xml version="1.0" encoding="utf-8"?>
<p:tagLst xmlns:a="http://schemas.openxmlformats.org/drawingml/2006/main" xmlns:r="http://schemas.openxmlformats.org/officeDocument/2006/relationships" xmlns:p="http://schemas.openxmlformats.org/presentationml/2006/main">
  <p:tag name="DVSHAPEID" val="Ihcdv9UmEjrfGcUzU0F2zz"/>
</p:tagLst>
</file>

<file path=ppt/tags/tag423.xml><?xml version="1.0" encoding="utf-8"?>
<p:tagLst xmlns:a="http://schemas.openxmlformats.org/drawingml/2006/main" xmlns:r="http://schemas.openxmlformats.org/officeDocument/2006/relationships" xmlns:p="http://schemas.openxmlformats.org/presentationml/2006/main">
  <p:tag name="DVSHAPEID" val="MwuRwwXZ4c00FnIq7uW6u2"/>
</p:tagLst>
</file>

<file path=ppt/tags/tag424.xml><?xml version="1.0" encoding="utf-8"?>
<p:tagLst xmlns:a="http://schemas.openxmlformats.org/drawingml/2006/main" xmlns:r="http://schemas.openxmlformats.org/officeDocument/2006/relationships" xmlns:p="http://schemas.openxmlformats.org/presentationml/2006/main">
  <p:tag name="DVSHAPEID" val="azaA41LGccU1JejEaOMTkN"/>
</p:tagLst>
</file>

<file path=ppt/tags/tag425.xml><?xml version="1.0" encoding="utf-8"?>
<p:tagLst xmlns:a="http://schemas.openxmlformats.org/drawingml/2006/main" xmlns:r="http://schemas.openxmlformats.org/officeDocument/2006/relationships" xmlns:p="http://schemas.openxmlformats.org/presentationml/2006/main">
  <p:tag name="DVSHAPEID" val="ur4TIjihdkZvZtfDDdpgTY"/>
</p:tagLst>
</file>

<file path=ppt/tags/tag426.xml><?xml version="1.0" encoding="utf-8"?>
<p:tagLst xmlns:a="http://schemas.openxmlformats.org/drawingml/2006/main" xmlns:r="http://schemas.openxmlformats.org/officeDocument/2006/relationships" xmlns:p="http://schemas.openxmlformats.org/presentationml/2006/main">
  <p:tag name="DVSHAPEID" val="Vs2z4cVh5EKfnTznDVXRH7"/>
</p:tagLst>
</file>

<file path=ppt/tags/tag427.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28.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29.xml><?xml version="1.0" encoding="utf-8"?>
<p:tagLst xmlns:a="http://schemas.openxmlformats.org/drawingml/2006/main" xmlns:r="http://schemas.openxmlformats.org/officeDocument/2006/relationships" xmlns:p="http://schemas.openxmlformats.org/presentationml/2006/main">
  <p:tag name="DVSHAPEID" val="FQoXwuGQwMS7G1xyd4kGJx"/>
</p:tagLst>
</file>

<file path=ppt/tags/tag43.xml><?xml version="1.0" encoding="utf-8"?>
<p:tagLst xmlns:a="http://schemas.openxmlformats.org/drawingml/2006/main" xmlns:r="http://schemas.openxmlformats.org/officeDocument/2006/relationships" xmlns:p="http://schemas.openxmlformats.org/presentationml/2006/main">
  <p:tag name="DVSHAPEID" val="HHYkZKOPlw1CkdPfSHOas3"/>
</p:tagLst>
</file>

<file path=ppt/tags/tag430.xml><?xml version="1.0" encoding="utf-8"?>
<p:tagLst xmlns:a="http://schemas.openxmlformats.org/drawingml/2006/main" xmlns:r="http://schemas.openxmlformats.org/officeDocument/2006/relationships" xmlns:p="http://schemas.openxmlformats.org/presentationml/2006/main">
  <p:tag name="DVSHAPEID" val="fHBgkPOHY3Q34fX6K6Nsvu"/>
</p:tagLst>
</file>

<file path=ppt/tags/tag431.xml><?xml version="1.0" encoding="utf-8"?>
<p:tagLst xmlns:a="http://schemas.openxmlformats.org/drawingml/2006/main" xmlns:r="http://schemas.openxmlformats.org/officeDocument/2006/relationships" xmlns:p="http://schemas.openxmlformats.org/presentationml/2006/main">
  <p:tag name="DVSHAPEID" val="VSTMRJqSQOY8AGlg9Q2ONO"/>
</p:tagLst>
</file>

<file path=ppt/tags/tag432.xml><?xml version="1.0" encoding="utf-8"?>
<p:tagLst xmlns:a="http://schemas.openxmlformats.org/drawingml/2006/main" xmlns:r="http://schemas.openxmlformats.org/officeDocument/2006/relationships" xmlns:p="http://schemas.openxmlformats.org/presentationml/2006/main">
  <p:tag name="DVSHAPEID" val="hCWiA7kdTh1LLJmyX4h6d2"/>
</p:tagLst>
</file>

<file path=ppt/tags/tag433.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34.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35.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36.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37.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38.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39.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xml><?xml version="1.0" encoding="utf-8"?>
<p:tagLst xmlns:a="http://schemas.openxmlformats.org/drawingml/2006/main" xmlns:r="http://schemas.openxmlformats.org/officeDocument/2006/relationships" xmlns:p="http://schemas.openxmlformats.org/presentationml/2006/main">
  <p:tag name="DVSHAPEID" val="dDXWFFWUg3hDpFl9WdGgao"/>
</p:tagLst>
</file>

<file path=ppt/tags/tag440.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1.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2.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3.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4.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5.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6.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7.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8.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9.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5.xml><?xml version="1.0" encoding="utf-8"?>
<p:tagLst xmlns:a="http://schemas.openxmlformats.org/drawingml/2006/main" xmlns:r="http://schemas.openxmlformats.org/officeDocument/2006/relationships" xmlns:p="http://schemas.openxmlformats.org/presentationml/2006/main">
  <p:tag name="DVSHAPEID" val="Qfp0bV8kOe5Dtln249SqgY"/>
</p:tagLst>
</file>

<file path=ppt/tags/tag450.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51.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52.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53.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54.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55.xml><?xml version="1.0" encoding="utf-8"?>
<p:tagLst xmlns:a="http://schemas.openxmlformats.org/drawingml/2006/main" xmlns:r="http://schemas.openxmlformats.org/officeDocument/2006/relationships" xmlns:p="http://schemas.openxmlformats.org/presentationml/2006/main">
  <p:tag name="DVSHAPEID" val="5VFgKuWWpHG6AhPz8iyCUG"/>
</p:tagLst>
</file>

<file path=ppt/tags/tag456.xml><?xml version="1.0" encoding="utf-8"?>
<p:tagLst xmlns:a="http://schemas.openxmlformats.org/drawingml/2006/main" xmlns:r="http://schemas.openxmlformats.org/officeDocument/2006/relationships" xmlns:p="http://schemas.openxmlformats.org/presentationml/2006/main">
  <p:tag name="DVSHAPEID" val="7OUCUATXxGBfx1CkmQgXRj"/>
</p:tagLst>
</file>

<file path=ppt/tags/tag457.xml><?xml version="1.0" encoding="utf-8"?>
<p:tagLst xmlns:a="http://schemas.openxmlformats.org/drawingml/2006/main" xmlns:r="http://schemas.openxmlformats.org/officeDocument/2006/relationships" xmlns:p="http://schemas.openxmlformats.org/presentationml/2006/main">
  <p:tag name="DVSHAPEID" val="4E85IoVYyA7oOQl8zm3saZ"/>
</p:tagLst>
</file>

<file path=ppt/tags/tag458.xml><?xml version="1.0" encoding="utf-8"?>
<p:tagLst xmlns:a="http://schemas.openxmlformats.org/drawingml/2006/main" xmlns:r="http://schemas.openxmlformats.org/officeDocument/2006/relationships" xmlns:p="http://schemas.openxmlformats.org/presentationml/2006/main">
  <p:tag name="DVSHAPEID" val="vlJOWOWIlXPNKgtOSu1y81"/>
</p:tagLst>
</file>

<file path=ppt/tags/tag459.xml><?xml version="1.0" encoding="utf-8"?>
<p:tagLst xmlns:a="http://schemas.openxmlformats.org/drawingml/2006/main" xmlns:r="http://schemas.openxmlformats.org/officeDocument/2006/relationships" xmlns:p="http://schemas.openxmlformats.org/presentationml/2006/main">
  <p:tag name="DVSHAPEID" val="78cMYegUUo949MlTr62Qe9"/>
</p:tagLst>
</file>

<file path=ppt/tags/tag46.xml><?xml version="1.0" encoding="utf-8"?>
<p:tagLst xmlns:a="http://schemas.openxmlformats.org/drawingml/2006/main" xmlns:r="http://schemas.openxmlformats.org/officeDocument/2006/relationships" xmlns:p="http://schemas.openxmlformats.org/presentationml/2006/main">
  <p:tag name="DVSHAPEID" val="bdB1FlqmHCGb5C53YVPrHn"/>
</p:tagLst>
</file>

<file path=ppt/tags/tag460.xml><?xml version="1.0" encoding="utf-8"?>
<p:tagLst xmlns:a="http://schemas.openxmlformats.org/drawingml/2006/main" xmlns:r="http://schemas.openxmlformats.org/officeDocument/2006/relationships" xmlns:p="http://schemas.openxmlformats.org/presentationml/2006/main">
  <p:tag name="DVSHAPEID" val="z165ELtyrBRteBCaQHrq3q"/>
</p:tagLst>
</file>

<file path=ppt/tags/tag461.xml><?xml version="1.0" encoding="utf-8"?>
<p:tagLst xmlns:a="http://schemas.openxmlformats.org/drawingml/2006/main" xmlns:r="http://schemas.openxmlformats.org/officeDocument/2006/relationships" xmlns:p="http://schemas.openxmlformats.org/presentationml/2006/main">
  <p:tag name="DVSHAPEID" val="DF6HtY3UwhNXzbGSAvrlXy"/>
</p:tagLst>
</file>

<file path=ppt/tags/tag462.xml><?xml version="1.0" encoding="utf-8"?>
<p:tagLst xmlns:a="http://schemas.openxmlformats.org/drawingml/2006/main" xmlns:r="http://schemas.openxmlformats.org/officeDocument/2006/relationships" xmlns:p="http://schemas.openxmlformats.org/presentationml/2006/main">
  <p:tag name="DVSHAPEID" val="dFyKhhgkoN68nqZWhvvw4z"/>
</p:tagLst>
</file>

<file path=ppt/tags/tag463.xml><?xml version="1.0" encoding="utf-8"?>
<p:tagLst xmlns:a="http://schemas.openxmlformats.org/drawingml/2006/main" xmlns:r="http://schemas.openxmlformats.org/officeDocument/2006/relationships" xmlns:p="http://schemas.openxmlformats.org/presentationml/2006/main">
  <p:tag name="NAME" val="Moon"/>
</p:tagLst>
</file>

<file path=ppt/tags/tag464.xml><?xml version="1.0" encoding="utf-8"?>
<p:tagLst xmlns:a="http://schemas.openxmlformats.org/drawingml/2006/main" xmlns:r="http://schemas.openxmlformats.org/officeDocument/2006/relationships" xmlns:p="http://schemas.openxmlformats.org/presentationml/2006/main">
  <p:tag name="NAME" val="Moon"/>
</p:tagLst>
</file>

<file path=ppt/tags/tag465.xml><?xml version="1.0" encoding="utf-8"?>
<p:tagLst xmlns:a="http://schemas.openxmlformats.org/drawingml/2006/main" xmlns:r="http://schemas.openxmlformats.org/officeDocument/2006/relationships" xmlns:p="http://schemas.openxmlformats.org/presentationml/2006/main">
  <p:tag name="NAME" val="Moon"/>
</p:tagLst>
</file>

<file path=ppt/tags/tag466.xml><?xml version="1.0" encoding="utf-8"?>
<p:tagLst xmlns:a="http://schemas.openxmlformats.org/drawingml/2006/main" xmlns:r="http://schemas.openxmlformats.org/officeDocument/2006/relationships" xmlns:p="http://schemas.openxmlformats.org/presentationml/2006/main">
  <p:tag name="NAME" val="MoonShape"/>
</p:tagLst>
</file>

<file path=ppt/tags/tag46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68.xml><?xml version="1.0" encoding="utf-8"?>
<p:tagLst xmlns:a="http://schemas.openxmlformats.org/drawingml/2006/main" xmlns:r="http://schemas.openxmlformats.org/officeDocument/2006/relationships" xmlns:p="http://schemas.openxmlformats.org/presentationml/2006/main">
  <p:tag name="NAME" val="MoonShape"/>
</p:tagLst>
</file>

<file path=ppt/tags/tag469.xml><?xml version="1.0" encoding="utf-8"?>
<p:tagLst xmlns:a="http://schemas.openxmlformats.org/drawingml/2006/main" xmlns:r="http://schemas.openxmlformats.org/officeDocument/2006/relationships" xmlns:p="http://schemas.openxmlformats.org/presentationml/2006/main">
  <p:tag name="ANGLE" val="2"/>
  <p:tag name="NAME" val="MoonHalfShape"/>
</p:tagLst>
</file>

<file path=ppt/tags/tag47.xml><?xml version="1.0" encoding="utf-8"?>
<p:tagLst xmlns:a="http://schemas.openxmlformats.org/drawingml/2006/main" xmlns:r="http://schemas.openxmlformats.org/officeDocument/2006/relationships" xmlns:p="http://schemas.openxmlformats.org/presentationml/2006/main">
  <p:tag name="DVSHAPEID" val="ftY7S4erxNvqTMJFQKaRD9"/>
</p:tagLst>
</file>

<file path=ppt/tags/tag470.xml><?xml version="1.0" encoding="utf-8"?>
<p:tagLst xmlns:a="http://schemas.openxmlformats.org/drawingml/2006/main" xmlns:r="http://schemas.openxmlformats.org/officeDocument/2006/relationships" xmlns:p="http://schemas.openxmlformats.org/presentationml/2006/main">
  <p:tag name="NAME" val="MoonShape"/>
</p:tagLst>
</file>

<file path=ppt/tags/tag471.xml><?xml version="1.0" encoding="utf-8"?>
<p:tagLst xmlns:a="http://schemas.openxmlformats.org/drawingml/2006/main" xmlns:r="http://schemas.openxmlformats.org/officeDocument/2006/relationships" xmlns:p="http://schemas.openxmlformats.org/presentationml/2006/main">
  <p:tag name="ANGLE" val="4"/>
  <p:tag name="NAME" val="MoonHalfShape"/>
</p:tagLst>
</file>

<file path=ppt/tags/tag472.xml><?xml version="1.0" encoding="utf-8"?>
<p:tagLst xmlns:a="http://schemas.openxmlformats.org/drawingml/2006/main" xmlns:r="http://schemas.openxmlformats.org/officeDocument/2006/relationships" xmlns:p="http://schemas.openxmlformats.org/presentationml/2006/main">
  <p:tag name="DVSHAPEID" val="sZToYdmQFXNkM8hPlHki3X"/>
</p:tagLst>
</file>

<file path=ppt/tags/tag473.xml><?xml version="1.0" encoding="utf-8"?>
<p:tagLst xmlns:a="http://schemas.openxmlformats.org/drawingml/2006/main" xmlns:r="http://schemas.openxmlformats.org/officeDocument/2006/relationships" xmlns:p="http://schemas.openxmlformats.org/presentationml/2006/main">
  <p:tag name="DVSHAPEID" val="idXBeCddwA2gpnRtsiY2hy"/>
</p:tagLst>
</file>

<file path=ppt/tags/tag474.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475.xml><?xml version="1.0" encoding="utf-8"?>
<p:tagLst xmlns:a="http://schemas.openxmlformats.org/drawingml/2006/main" xmlns:r="http://schemas.openxmlformats.org/officeDocument/2006/relationships" xmlns:p="http://schemas.openxmlformats.org/presentationml/2006/main">
  <p:tag name="DVSHAPEID" val="3tyc3kL84vSfwTuUcajtiu"/>
</p:tagLst>
</file>

<file path=ppt/tags/tag476.xml><?xml version="1.0" encoding="utf-8"?>
<p:tagLst xmlns:a="http://schemas.openxmlformats.org/drawingml/2006/main" xmlns:r="http://schemas.openxmlformats.org/officeDocument/2006/relationships" xmlns:p="http://schemas.openxmlformats.org/presentationml/2006/main">
  <p:tag name="DVSHAPEID" val="Z2tJLvDfs2TaRpXRaDa7dQ"/>
</p:tagLst>
</file>

<file path=ppt/tags/tag477.xml><?xml version="1.0" encoding="utf-8"?>
<p:tagLst xmlns:a="http://schemas.openxmlformats.org/drawingml/2006/main" xmlns:r="http://schemas.openxmlformats.org/officeDocument/2006/relationships" xmlns:p="http://schemas.openxmlformats.org/presentationml/2006/main">
  <p:tag name="DVSHAPEID" val="weAj4m6sn1R3vk2OFImONw"/>
</p:tagLst>
</file>

<file path=ppt/tags/tag478.xml><?xml version="1.0" encoding="utf-8"?>
<p:tagLst xmlns:a="http://schemas.openxmlformats.org/drawingml/2006/main" xmlns:r="http://schemas.openxmlformats.org/officeDocument/2006/relationships" xmlns:p="http://schemas.openxmlformats.org/presentationml/2006/main">
  <p:tag name="DVSHAPEID" val="bxSjeR1CNY36ictt3hty8N"/>
</p:tagLst>
</file>

<file path=ppt/tags/tag479.xml><?xml version="1.0" encoding="utf-8"?>
<p:tagLst xmlns:a="http://schemas.openxmlformats.org/drawingml/2006/main" xmlns:r="http://schemas.openxmlformats.org/officeDocument/2006/relationships" xmlns:p="http://schemas.openxmlformats.org/presentationml/2006/main">
  <p:tag name="DVSHAPEID" val="gZSmdM9tAcaW1TFyr9fhnz"/>
</p:tagLst>
</file>

<file path=ppt/tags/tag48.xml><?xml version="1.0" encoding="utf-8"?>
<p:tagLst xmlns:a="http://schemas.openxmlformats.org/drawingml/2006/main" xmlns:r="http://schemas.openxmlformats.org/officeDocument/2006/relationships" xmlns:p="http://schemas.openxmlformats.org/presentationml/2006/main">
  <p:tag name="DVSHAPEID" val="M2TL0nCf4DmOX83xsl8g5T"/>
</p:tagLst>
</file>

<file path=ppt/tags/tag480.xml><?xml version="1.0" encoding="utf-8"?>
<p:tagLst xmlns:a="http://schemas.openxmlformats.org/drawingml/2006/main" xmlns:r="http://schemas.openxmlformats.org/officeDocument/2006/relationships" xmlns:p="http://schemas.openxmlformats.org/presentationml/2006/main">
  <p:tag name="DVSHAPEID" val="b1916dyC1KrHra3nvzhtsP"/>
</p:tagLst>
</file>

<file path=ppt/tags/tag481.xml><?xml version="1.0" encoding="utf-8"?>
<p:tagLst xmlns:a="http://schemas.openxmlformats.org/drawingml/2006/main" xmlns:r="http://schemas.openxmlformats.org/officeDocument/2006/relationships" xmlns:p="http://schemas.openxmlformats.org/presentationml/2006/main">
  <p:tag name="DVSHAPEID" val="e81j2lnsEemk0qa7AKeblG"/>
</p:tagLst>
</file>

<file path=ppt/tags/tag482.xml><?xml version="1.0" encoding="utf-8"?>
<p:tagLst xmlns:a="http://schemas.openxmlformats.org/drawingml/2006/main" xmlns:r="http://schemas.openxmlformats.org/officeDocument/2006/relationships" xmlns:p="http://schemas.openxmlformats.org/presentationml/2006/main">
  <p:tag name="DVSHAPEID" val="mutG7tzUon9ybiPbUpPfig"/>
</p:tagLst>
</file>

<file path=ppt/tags/tag483.xml><?xml version="1.0" encoding="utf-8"?>
<p:tagLst xmlns:a="http://schemas.openxmlformats.org/drawingml/2006/main" xmlns:r="http://schemas.openxmlformats.org/officeDocument/2006/relationships" xmlns:p="http://schemas.openxmlformats.org/presentationml/2006/main">
  <p:tag name="DVSHAPEID" val="f7eOc0FpqJq19K2oIH5WXt"/>
</p:tagLst>
</file>

<file path=ppt/tags/tag484.xml><?xml version="1.0" encoding="utf-8"?>
<p:tagLst xmlns:a="http://schemas.openxmlformats.org/drawingml/2006/main" xmlns:r="http://schemas.openxmlformats.org/officeDocument/2006/relationships" xmlns:p="http://schemas.openxmlformats.org/presentationml/2006/main">
  <p:tag name="DVSHAPEID" val="v4WVZ2HW3Ju5v8LDP9oiBK"/>
</p:tagLst>
</file>

<file path=ppt/tags/tag485.xml><?xml version="1.0" encoding="utf-8"?>
<p:tagLst xmlns:a="http://schemas.openxmlformats.org/drawingml/2006/main" xmlns:r="http://schemas.openxmlformats.org/officeDocument/2006/relationships" xmlns:p="http://schemas.openxmlformats.org/presentationml/2006/main">
  <p:tag name="DVSHAPEID" val="LZMjcxne6NDNNc1P8a31pJ"/>
</p:tagLst>
</file>

<file path=ppt/tags/tag486.xml><?xml version="1.0" encoding="utf-8"?>
<p:tagLst xmlns:a="http://schemas.openxmlformats.org/drawingml/2006/main" xmlns:r="http://schemas.openxmlformats.org/officeDocument/2006/relationships" xmlns:p="http://schemas.openxmlformats.org/presentationml/2006/main">
  <p:tag name="DVSHAPEID" val="Gg1qtY6WZHs5rr8JGLEbTZ"/>
</p:tagLst>
</file>

<file path=ppt/tags/tag487.xml><?xml version="1.0" encoding="utf-8"?>
<p:tagLst xmlns:a="http://schemas.openxmlformats.org/drawingml/2006/main" xmlns:r="http://schemas.openxmlformats.org/officeDocument/2006/relationships" xmlns:p="http://schemas.openxmlformats.org/presentationml/2006/main">
  <p:tag name="DVSHAPEID" val="RqOfTDdWQruDZhIRNhdrOo"/>
</p:tagLst>
</file>

<file path=ppt/tags/tag488.xml><?xml version="1.0" encoding="utf-8"?>
<p:tagLst xmlns:a="http://schemas.openxmlformats.org/drawingml/2006/main" xmlns:r="http://schemas.openxmlformats.org/officeDocument/2006/relationships" xmlns:p="http://schemas.openxmlformats.org/presentationml/2006/main">
  <p:tag name="DVSHAPEID" val="FiZyNyOJRSGGpBCd4sJ3R1"/>
</p:tagLst>
</file>

<file path=ppt/tags/tag489.xml><?xml version="1.0" encoding="utf-8"?>
<p:tagLst xmlns:a="http://schemas.openxmlformats.org/drawingml/2006/main" xmlns:r="http://schemas.openxmlformats.org/officeDocument/2006/relationships" xmlns:p="http://schemas.openxmlformats.org/presentationml/2006/main">
  <p:tag name="DVSHAPEID" val="TRegGf9HlNV31ceprX7npU"/>
</p:tagLst>
</file>

<file path=ppt/tags/tag49.xml><?xml version="1.0" encoding="utf-8"?>
<p:tagLst xmlns:a="http://schemas.openxmlformats.org/drawingml/2006/main" xmlns:r="http://schemas.openxmlformats.org/officeDocument/2006/relationships" xmlns:p="http://schemas.openxmlformats.org/presentationml/2006/main">
  <p:tag name="DVSHAPEID" val="GFIikj44gQK6HWd73QPiIS"/>
</p:tagLst>
</file>

<file path=ppt/tags/tag490.xml><?xml version="1.0" encoding="utf-8"?>
<p:tagLst xmlns:a="http://schemas.openxmlformats.org/drawingml/2006/main" xmlns:r="http://schemas.openxmlformats.org/officeDocument/2006/relationships" xmlns:p="http://schemas.openxmlformats.org/presentationml/2006/main">
  <p:tag name="DVSHAPEID" val="8VMJdQwoGFSKLhYUmf3g3w"/>
</p:tagLst>
</file>

<file path=ppt/tags/tag491.xml><?xml version="1.0" encoding="utf-8"?>
<p:tagLst xmlns:a="http://schemas.openxmlformats.org/drawingml/2006/main" xmlns:r="http://schemas.openxmlformats.org/officeDocument/2006/relationships" xmlns:p="http://schemas.openxmlformats.org/presentationml/2006/main">
  <p:tag name="DVSHAPEID" val="QRuaZvSkRsIYJjuW2iaW6f"/>
</p:tagLst>
</file>

<file path=ppt/tags/tag492.xml><?xml version="1.0" encoding="utf-8"?>
<p:tagLst xmlns:a="http://schemas.openxmlformats.org/drawingml/2006/main" xmlns:r="http://schemas.openxmlformats.org/officeDocument/2006/relationships" xmlns:p="http://schemas.openxmlformats.org/presentationml/2006/main">
  <p:tag name="DVSHAPEID" val="atd1kOWbCPhsGqqQJdiWGG"/>
</p:tagLst>
</file>

<file path=ppt/tags/tag493.xml><?xml version="1.0" encoding="utf-8"?>
<p:tagLst xmlns:a="http://schemas.openxmlformats.org/drawingml/2006/main" xmlns:r="http://schemas.openxmlformats.org/officeDocument/2006/relationships" xmlns:p="http://schemas.openxmlformats.org/presentationml/2006/main">
  <p:tag name="DVSHAPEID" val="aXZ5CjdAjzwmWKmFEDde7A"/>
</p:tagLst>
</file>

<file path=ppt/tags/tag494.xml><?xml version="1.0" encoding="utf-8"?>
<p:tagLst xmlns:a="http://schemas.openxmlformats.org/drawingml/2006/main" xmlns:r="http://schemas.openxmlformats.org/officeDocument/2006/relationships" xmlns:p="http://schemas.openxmlformats.org/presentationml/2006/main">
  <p:tag name="DVSHAPEID" val="sLXYkhprg64uif2ecDY1wH"/>
</p:tagLst>
</file>

<file path=ppt/tags/tag495.xml><?xml version="1.0" encoding="utf-8"?>
<p:tagLst xmlns:a="http://schemas.openxmlformats.org/drawingml/2006/main" xmlns:r="http://schemas.openxmlformats.org/officeDocument/2006/relationships" xmlns:p="http://schemas.openxmlformats.org/presentationml/2006/main">
  <p:tag name="DVSHAPEID" val="AOsR0PXmXrbtKvglPF87zB"/>
</p:tagLst>
</file>

<file path=ppt/tags/tag496.xml><?xml version="1.0" encoding="utf-8"?>
<p:tagLst xmlns:a="http://schemas.openxmlformats.org/drawingml/2006/main" xmlns:r="http://schemas.openxmlformats.org/officeDocument/2006/relationships" xmlns:p="http://schemas.openxmlformats.org/presentationml/2006/main">
  <p:tag name="DVSHAPEID" val="XiS6eAcLIKxEHa5WxYLvUe"/>
</p:tagLst>
</file>

<file path=ppt/tags/tag497.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498.xml><?xml version="1.0" encoding="utf-8"?>
<p:tagLst xmlns:a="http://schemas.openxmlformats.org/drawingml/2006/main" xmlns:r="http://schemas.openxmlformats.org/officeDocument/2006/relationships" xmlns:p="http://schemas.openxmlformats.org/presentationml/2006/main">
  <p:tag name="DVSHAPEID" val="W5O5fT79l4HINWf8Ct8EPN"/>
</p:tagLst>
</file>

<file path=ppt/tags/tag499.xml><?xml version="1.0" encoding="utf-8"?>
<p:tagLst xmlns:a="http://schemas.openxmlformats.org/drawingml/2006/main" xmlns:r="http://schemas.openxmlformats.org/officeDocument/2006/relationships" xmlns:p="http://schemas.openxmlformats.org/presentationml/2006/main">
  <p:tag name="DVSHAPEID" val="cIjWXDnnlHv4ZLiRuJWLnn"/>
</p:tagLst>
</file>

<file path=ppt/tags/tag5.xml><?xml version="1.0" encoding="utf-8"?>
<p:tagLst xmlns:a="http://schemas.openxmlformats.org/drawingml/2006/main" xmlns:r="http://schemas.openxmlformats.org/officeDocument/2006/relationships" xmlns:p="http://schemas.openxmlformats.org/presentationml/2006/main">
  <p:tag name="DVSHAPEID" val="8NdEmmxiiyGv0gTVhHai46"/>
</p:tagLst>
</file>

<file path=ppt/tags/tag50.xml><?xml version="1.0" encoding="utf-8"?>
<p:tagLst xmlns:a="http://schemas.openxmlformats.org/drawingml/2006/main" xmlns:r="http://schemas.openxmlformats.org/officeDocument/2006/relationships" xmlns:p="http://schemas.openxmlformats.org/presentationml/2006/main">
  <p:tag name="DVSHAPEID" val="35OBCiiOJm3Sme2I3jaZmw"/>
</p:tagLst>
</file>

<file path=ppt/tags/tag500.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1.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2.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3.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4.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5.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6.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7.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8.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9.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1.xml><?xml version="1.0" encoding="utf-8"?>
<p:tagLst xmlns:a="http://schemas.openxmlformats.org/drawingml/2006/main" xmlns:r="http://schemas.openxmlformats.org/officeDocument/2006/relationships" xmlns:p="http://schemas.openxmlformats.org/presentationml/2006/main">
  <p:tag name="DVSHAPEID" val="3Rq6jkihqNbOBCtIHLMr6n"/>
</p:tagLst>
</file>

<file path=ppt/tags/tag510.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11.xml><?xml version="1.0" encoding="utf-8"?>
<p:tagLst xmlns:a="http://schemas.openxmlformats.org/drawingml/2006/main" xmlns:r="http://schemas.openxmlformats.org/officeDocument/2006/relationships" xmlns:p="http://schemas.openxmlformats.org/presentationml/2006/main">
  <p:tag name="DVSHAPEID" val="mlBtppTKmfpqcYrBokT1EF"/>
</p:tagLst>
</file>

<file path=ppt/tags/tag512.xml><?xml version="1.0" encoding="utf-8"?>
<p:tagLst xmlns:a="http://schemas.openxmlformats.org/drawingml/2006/main" xmlns:r="http://schemas.openxmlformats.org/officeDocument/2006/relationships" xmlns:p="http://schemas.openxmlformats.org/presentationml/2006/main">
  <p:tag name="DVSHAPEID" val="sltv0COldZf6p2TFVKVfmN"/>
</p:tagLst>
</file>

<file path=ppt/tags/tag513.xml><?xml version="1.0" encoding="utf-8"?>
<p:tagLst xmlns:a="http://schemas.openxmlformats.org/drawingml/2006/main" xmlns:r="http://schemas.openxmlformats.org/officeDocument/2006/relationships" xmlns:p="http://schemas.openxmlformats.org/presentationml/2006/main">
  <p:tag name="DVSHAPEID" val="g7wpnJuBkcLGSgZTpgV01q"/>
</p:tagLst>
</file>

<file path=ppt/tags/tag514.xml><?xml version="1.0" encoding="utf-8"?>
<p:tagLst xmlns:a="http://schemas.openxmlformats.org/drawingml/2006/main" xmlns:r="http://schemas.openxmlformats.org/officeDocument/2006/relationships" xmlns:p="http://schemas.openxmlformats.org/presentationml/2006/main">
  <p:tag name="DVSHAPEID" val="5NGZIWHOnEgriXcm3JM30h"/>
</p:tagLst>
</file>

<file path=ppt/tags/tag515.xml><?xml version="1.0" encoding="utf-8"?>
<p:tagLst xmlns:a="http://schemas.openxmlformats.org/drawingml/2006/main" xmlns:r="http://schemas.openxmlformats.org/officeDocument/2006/relationships" xmlns:p="http://schemas.openxmlformats.org/presentationml/2006/main">
  <p:tag name="DVSHAPEID" val="aLwiC1fgNCLy8CQLz6oA6i"/>
</p:tagLst>
</file>

<file path=ppt/tags/tag516.xml><?xml version="1.0" encoding="utf-8"?>
<p:tagLst xmlns:a="http://schemas.openxmlformats.org/drawingml/2006/main" xmlns:r="http://schemas.openxmlformats.org/officeDocument/2006/relationships" xmlns:p="http://schemas.openxmlformats.org/presentationml/2006/main">
  <p:tag name="DVSHAPEID" val="ISEuPKtUG8kOCVsqjGz6QE"/>
</p:tagLst>
</file>

<file path=ppt/tags/tag517.xml><?xml version="1.0" encoding="utf-8"?>
<p:tagLst xmlns:a="http://schemas.openxmlformats.org/drawingml/2006/main" xmlns:r="http://schemas.openxmlformats.org/officeDocument/2006/relationships" xmlns:p="http://schemas.openxmlformats.org/presentationml/2006/main">
  <p:tag name="DVSHAPEID" val="manbEFbK6uvrkVo1JyOHOM"/>
</p:tagLst>
</file>

<file path=ppt/tags/tag518.xml><?xml version="1.0" encoding="utf-8"?>
<p:tagLst xmlns:a="http://schemas.openxmlformats.org/drawingml/2006/main" xmlns:r="http://schemas.openxmlformats.org/officeDocument/2006/relationships" xmlns:p="http://schemas.openxmlformats.org/presentationml/2006/main">
  <p:tag name="DVSHAPEID" val="RdNlywChLrvVBgngiAqnPG"/>
</p:tagLst>
</file>

<file path=ppt/tags/tag519.xml><?xml version="1.0" encoding="utf-8"?>
<p:tagLst xmlns:a="http://schemas.openxmlformats.org/drawingml/2006/main" xmlns:r="http://schemas.openxmlformats.org/officeDocument/2006/relationships" xmlns:p="http://schemas.openxmlformats.org/presentationml/2006/main">
  <p:tag name="DVSHAPEID" val="NfU65mSE8XFAi9oj6E7OI4"/>
</p:tagLst>
</file>

<file path=ppt/tags/tag52.xml><?xml version="1.0" encoding="utf-8"?>
<p:tagLst xmlns:a="http://schemas.openxmlformats.org/drawingml/2006/main" xmlns:r="http://schemas.openxmlformats.org/officeDocument/2006/relationships" xmlns:p="http://schemas.openxmlformats.org/presentationml/2006/main">
  <p:tag name="DVSHAPEID" val="3OzZ5lMw7Ivx2XavYXwsWf"/>
</p:tagLst>
</file>

<file path=ppt/tags/tag520.xml><?xml version="1.0" encoding="utf-8"?>
<p:tagLst xmlns:a="http://schemas.openxmlformats.org/drawingml/2006/main" xmlns:r="http://schemas.openxmlformats.org/officeDocument/2006/relationships" xmlns:p="http://schemas.openxmlformats.org/presentationml/2006/main">
  <p:tag name="DVSHAPEID" val="XUnvNhN6994GT3AY1JhoRn"/>
</p:tagLst>
</file>

<file path=ppt/tags/tag521.xml><?xml version="1.0" encoding="utf-8"?>
<p:tagLst xmlns:a="http://schemas.openxmlformats.org/drawingml/2006/main" xmlns:r="http://schemas.openxmlformats.org/officeDocument/2006/relationships" xmlns:p="http://schemas.openxmlformats.org/presentationml/2006/main">
  <p:tag name="DVSHAPEID" val="w7TiXzbXXKlRJkx8GhdDeI"/>
</p:tagLst>
</file>

<file path=ppt/tags/tag522.xml><?xml version="1.0" encoding="utf-8"?>
<p:tagLst xmlns:a="http://schemas.openxmlformats.org/drawingml/2006/main" xmlns:r="http://schemas.openxmlformats.org/officeDocument/2006/relationships" xmlns:p="http://schemas.openxmlformats.org/presentationml/2006/main">
  <p:tag name="DVSHAPEID" val="WIXpq8MP7cuAofCukdVccj"/>
</p:tagLst>
</file>

<file path=ppt/tags/tag523.xml><?xml version="1.0" encoding="utf-8"?>
<p:tagLst xmlns:a="http://schemas.openxmlformats.org/drawingml/2006/main" xmlns:r="http://schemas.openxmlformats.org/officeDocument/2006/relationships" xmlns:p="http://schemas.openxmlformats.org/presentationml/2006/main">
  <p:tag name="DVSHAPEID" val="i8m2EsKG44A8S6LjVtLYJZ"/>
</p:tagLst>
</file>

<file path=ppt/tags/tag524.xml><?xml version="1.0" encoding="utf-8"?>
<p:tagLst xmlns:a="http://schemas.openxmlformats.org/drawingml/2006/main" xmlns:r="http://schemas.openxmlformats.org/officeDocument/2006/relationships" xmlns:p="http://schemas.openxmlformats.org/presentationml/2006/main">
  <p:tag name="DVSHAPEID" val="cIWuQLYoH4pPpazVZVDECr"/>
</p:tagLst>
</file>

<file path=ppt/tags/tag525.xml><?xml version="1.0" encoding="utf-8"?>
<p:tagLst xmlns:a="http://schemas.openxmlformats.org/drawingml/2006/main" xmlns:r="http://schemas.openxmlformats.org/officeDocument/2006/relationships" xmlns:p="http://schemas.openxmlformats.org/presentationml/2006/main">
  <p:tag name="DVSHAPEID" val="tQSb5bNtZpEiWE5aCZHGnw"/>
</p:tagLst>
</file>

<file path=ppt/tags/tag526.xml><?xml version="1.0" encoding="utf-8"?>
<p:tagLst xmlns:a="http://schemas.openxmlformats.org/drawingml/2006/main" xmlns:r="http://schemas.openxmlformats.org/officeDocument/2006/relationships" xmlns:p="http://schemas.openxmlformats.org/presentationml/2006/main">
  <p:tag name="DVSHAPEID" val="l1kgqT20bd8Obblx92b8C8"/>
</p:tagLst>
</file>

<file path=ppt/tags/tag527.xml><?xml version="1.0" encoding="utf-8"?>
<p:tagLst xmlns:a="http://schemas.openxmlformats.org/drawingml/2006/main" xmlns:r="http://schemas.openxmlformats.org/officeDocument/2006/relationships" xmlns:p="http://schemas.openxmlformats.org/presentationml/2006/main">
  <p:tag name="DVSHAPEID" val="m9VhvbXZI2vDnW5aHSM71h"/>
</p:tagLst>
</file>

<file path=ppt/tags/tag528.xml><?xml version="1.0" encoding="utf-8"?>
<p:tagLst xmlns:a="http://schemas.openxmlformats.org/drawingml/2006/main" xmlns:r="http://schemas.openxmlformats.org/officeDocument/2006/relationships" xmlns:p="http://schemas.openxmlformats.org/presentationml/2006/main">
  <p:tag name="DVSHAPEID" val="rA4r9M4S04GcEak9nR3bu5"/>
</p:tagLst>
</file>

<file path=ppt/tags/tag529.xml><?xml version="1.0" encoding="utf-8"?>
<p:tagLst xmlns:a="http://schemas.openxmlformats.org/drawingml/2006/main" xmlns:r="http://schemas.openxmlformats.org/officeDocument/2006/relationships" xmlns:p="http://schemas.openxmlformats.org/presentationml/2006/main">
  <p:tag name="DVSHAPEID" val="ixNpsYlilv75Hkc41aVQ1r"/>
</p:tagLst>
</file>

<file path=ppt/tags/tag53.xml><?xml version="1.0" encoding="utf-8"?>
<p:tagLst xmlns:a="http://schemas.openxmlformats.org/drawingml/2006/main" xmlns:r="http://schemas.openxmlformats.org/officeDocument/2006/relationships" xmlns:p="http://schemas.openxmlformats.org/presentationml/2006/main">
  <p:tag name="DVSHAPEID" val="HxCpelBodVpFOCxkfXuUGs"/>
</p:tagLst>
</file>

<file path=ppt/tags/tag530.xml><?xml version="1.0" encoding="utf-8"?>
<p:tagLst xmlns:a="http://schemas.openxmlformats.org/drawingml/2006/main" xmlns:r="http://schemas.openxmlformats.org/officeDocument/2006/relationships" xmlns:p="http://schemas.openxmlformats.org/presentationml/2006/main">
  <p:tag name="DVSHAPEID" val="WahUPxvU4PMmiwDKk5wIIb"/>
</p:tagLst>
</file>

<file path=ppt/tags/tag531.xml><?xml version="1.0" encoding="utf-8"?>
<p:tagLst xmlns:a="http://schemas.openxmlformats.org/drawingml/2006/main" xmlns:r="http://schemas.openxmlformats.org/officeDocument/2006/relationships" xmlns:p="http://schemas.openxmlformats.org/presentationml/2006/main">
  <p:tag name="DVSHAPEID" val="5zt0WjPSgE3QBD7x9NNqrh"/>
</p:tagLst>
</file>

<file path=ppt/tags/tag532.xml><?xml version="1.0" encoding="utf-8"?>
<p:tagLst xmlns:a="http://schemas.openxmlformats.org/drawingml/2006/main" xmlns:r="http://schemas.openxmlformats.org/officeDocument/2006/relationships" xmlns:p="http://schemas.openxmlformats.org/presentationml/2006/main">
  <p:tag name="DVSHAPEID" val="il2FqhQPjjJL5HrPAb4bz8"/>
</p:tagLst>
</file>

<file path=ppt/tags/tag533.xml><?xml version="1.0" encoding="utf-8"?>
<p:tagLst xmlns:a="http://schemas.openxmlformats.org/drawingml/2006/main" xmlns:r="http://schemas.openxmlformats.org/officeDocument/2006/relationships" xmlns:p="http://schemas.openxmlformats.org/presentationml/2006/main">
  <p:tag name="DVSHAPEID" val="irV0CMWJUhJNg7YhSy1rkK"/>
</p:tagLst>
</file>

<file path=ppt/tags/tag534.xml><?xml version="1.0" encoding="utf-8"?>
<p:tagLst xmlns:a="http://schemas.openxmlformats.org/drawingml/2006/main" xmlns:r="http://schemas.openxmlformats.org/officeDocument/2006/relationships" xmlns:p="http://schemas.openxmlformats.org/presentationml/2006/main">
  <p:tag name="DVSHAPEID" val="7Pxp6kcBlfIa3AKqE3TAor"/>
</p:tagLst>
</file>

<file path=ppt/tags/tag535.xml><?xml version="1.0" encoding="utf-8"?>
<p:tagLst xmlns:a="http://schemas.openxmlformats.org/drawingml/2006/main" xmlns:r="http://schemas.openxmlformats.org/officeDocument/2006/relationships" xmlns:p="http://schemas.openxmlformats.org/presentationml/2006/main">
  <p:tag name="DVSHAPEID" val="1hrjRjiwa7Nxk5scGCwjWu"/>
</p:tagLst>
</file>

<file path=ppt/tags/tag536.xml><?xml version="1.0" encoding="utf-8"?>
<p:tagLst xmlns:a="http://schemas.openxmlformats.org/drawingml/2006/main" xmlns:r="http://schemas.openxmlformats.org/officeDocument/2006/relationships" xmlns:p="http://schemas.openxmlformats.org/presentationml/2006/main">
  <p:tag name="DVSHAPEID" val="554nwsTYyKmFOgYMsSjP5A"/>
</p:tagLst>
</file>

<file path=ppt/tags/tag537.xml><?xml version="1.0" encoding="utf-8"?>
<p:tagLst xmlns:a="http://schemas.openxmlformats.org/drawingml/2006/main" xmlns:r="http://schemas.openxmlformats.org/officeDocument/2006/relationships" xmlns:p="http://schemas.openxmlformats.org/presentationml/2006/main">
  <p:tag name="DVSHAPEID" val="nvfEYsmh35vxbmftNQCbz2"/>
</p:tagLst>
</file>

<file path=ppt/tags/tag538.xml><?xml version="1.0" encoding="utf-8"?>
<p:tagLst xmlns:a="http://schemas.openxmlformats.org/drawingml/2006/main" xmlns:r="http://schemas.openxmlformats.org/officeDocument/2006/relationships" xmlns:p="http://schemas.openxmlformats.org/presentationml/2006/main">
  <p:tag name="DVSHAPEID" val="bEhbdU9DZ6pvHy8RurBhGg"/>
</p:tagLst>
</file>

<file path=ppt/tags/tag539.xml><?xml version="1.0" encoding="utf-8"?>
<p:tagLst xmlns:a="http://schemas.openxmlformats.org/drawingml/2006/main" xmlns:r="http://schemas.openxmlformats.org/officeDocument/2006/relationships" xmlns:p="http://schemas.openxmlformats.org/presentationml/2006/main">
  <p:tag name="DVSHAPEID" val="ag4CwZ5scT0kkAnMes7p5o"/>
</p:tagLst>
</file>

<file path=ppt/tags/tag54.xml><?xml version="1.0" encoding="utf-8"?>
<p:tagLst xmlns:a="http://schemas.openxmlformats.org/drawingml/2006/main" xmlns:r="http://schemas.openxmlformats.org/officeDocument/2006/relationships" xmlns:p="http://schemas.openxmlformats.org/presentationml/2006/main">
  <p:tag name="DVSHAPEID" val="j3AwxbNOVErN72nG6rUIuA"/>
</p:tagLst>
</file>

<file path=ppt/tags/tag540.xml><?xml version="1.0" encoding="utf-8"?>
<p:tagLst xmlns:a="http://schemas.openxmlformats.org/drawingml/2006/main" xmlns:r="http://schemas.openxmlformats.org/officeDocument/2006/relationships" xmlns:p="http://schemas.openxmlformats.org/presentationml/2006/main">
  <p:tag name="DVSHAPEID" val="8GEGkVlbAimUu06Bn9yxUv"/>
</p:tagLst>
</file>

<file path=ppt/tags/tag541.xml><?xml version="1.0" encoding="utf-8"?>
<p:tagLst xmlns:a="http://schemas.openxmlformats.org/drawingml/2006/main" xmlns:r="http://schemas.openxmlformats.org/officeDocument/2006/relationships" xmlns:p="http://schemas.openxmlformats.org/presentationml/2006/main">
  <p:tag name="DVSHAPEID" val="unexuIc89hbL8oYPFa61iI"/>
</p:tagLst>
</file>

<file path=ppt/tags/tag542.xml><?xml version="1.0" encoding="utf-8"?>
<p:tagLst xmlns:a="http://schemas.openxmlformats.org/drawingml/2006/main" xmlns:r="http://schemas.openxmlformats.org/officeDocument/2006/relationships" xmlns:p="http://schemas.openxmlformats.org/presentationml/2006/main">
  <p:tag name="DVSHAPEID" val="Yp5mFD4YRyuCbgsMqDYr95"/>
</p:tagLst>
</file>

<file path=ppt/tags/tag543.xml><?xml version="1.0" encoding="utf-8"?>
<p:tagLst xmlns:a="http://schemas.openxmlformats.org/drawingml/2006/main" xmlns:r="http://schemas.openxmlformats.org/officeDocument/2006/relationships" xmlns:p="http://schemas.openxmlformats.org/presentationml/2006/main">
  <p:tag name="DVSHAPEID" val="JJSIDyuoqScMoPr82z4apD"/>
</p:tagLst>
</file>

<file path=ppt/tags/tag544.xml><?xml version="1.0" encoding="utf-8"?>
<p:tagLst xmlns:a="http://schemas.openxmlformats.org/drawingml/2006/main" xmlns:r="http://schemas.openxmlformats.org/officeDocument/2006/relationships" xmlns:p="http://schemas.openxmlformats.org/presentationml/2006/main">
  <p:tag name="DVSHAPEID" val="gvdHnSJt2RzTGmtXZwtt7B"/>
</p:tagLst>
</file>

<file path=ppt/tags/tag545.xml><?xml version="1.0" encoding="utf-8"?>
<p:tagLst xmlns:a="http://schemas.openxmlformats.org/drawingml/2006/main" xmlns:r="http://schemas.openxmlformats.org/officeDocument/2006/relationships" xmlns:p="http://schemas.openxmlformats.org/presentationml/2006/main">
  <p:tag name="DVSHAPEID" val="ppSDkiApnYF5snuVbCEXQl"/>
</p:tagLst>
</file>

<file path=ppt/tags/tag546.xml><?xml version="1.0" encoding="utf-8"?>
<p:tagLst xmlns:a="http://schemas.openxmlformats.org/drawingml/2006/main" xmlns:r="http://schemas.openxmlformats.org/officeDocument/2006/relationships" xmlns:p="http://schemas.openxmlformats.org/presentationml/2006/main">
  <p:tag name="DVSHAPEID" val="du85E5zyGWvE5NOJxqSCtB"/>
</p:tagLst>
</file>

<file path=ppt/tags/tag547.xml><?xml version="1.0" encoding="utf-8"?>
<p:tagLst xmlns:a="http://schemas.openxmlformats.org/drawingml/2006/main" xmlns:r="http://schemas.openxmlformats.org/officeDocument/2006/relationships" xmlns:p="http://schemas.openxmlformats.org/presentationml/2006/main">
  <p:tag name="DVSHAPEID" val="eAU6s4lROaL3cnufEvQOhJ"/>
</p:tagLst>
</file>

<file path=ppt/tags/tag548.xml><?xml version="1.0" encoding="utf-8"?>
<p:tagLst xmlns:a="http://schemas.openxmlformats.org/drawingml/2006/main" xmlns:r="http://schemas.openxmlformats.org/officeDocument/2006/relationships" xmlns:p="http://schemas.openxmlformats.org/presentationml/2006/main">
  <p:tag name="DVSHAPEID" val="zNhH6r4e4dRBgxbxDvdP8l"/>
</p:tagLst>
</file>

<file path=ppt/tags/tag549.xml><?xml version="1.0" encoding="utf-8"?>
<p:tagLst xmlns:a="http://schemas.openxmlformats.org/drawingml/2006/main" xmlns:r="http://schemas.openxmlformats.org/officeDocument/2006/relationships" xmlns:p="http://schemas.openxmlformats.org/presentationml/2006/main">
  <p:tag name="DVSHAPEID" val="T1BrehLnMFkv16PLXTMz5x"/>
</p:tagLst>
</file>

<file path=ppt/tags/tag55.xml><?xml version="1.0" encoding="utf-8"?>
<p:tagLst xmlns:a="http://schemas.openxmlformats.org/drawingml/2006/main" xmlns:r="http://schemas.openxmlformats.org/officeDocument/2006/relationships" xmlns:p="http://schemas.openxmlformats.org/presentationml/2006/main">
  <p:tag name="DVSHAPEID" val="8m9yYEIzX1zeezOINpBoZL"/>
</p:tagLst>
</file>

<file path=ppt/tags/tag550.xml><?xml version="1.0" encoding="utf-8"?>
<p:tagLst xmlns:a="http://schemas.openxmlformats.org/drawingml/2006/main" xmlns:r="http://schemas.openxmlformats.org/officeDocument/2006/relationships" xmlns:p="http://schemas.openxmlformats.org/presentationml/2006/main">
  <p:tag name="DVSHAPEID" val="bA7X46RlBrAeUf5FcNsHrc"/>
</p:tagLst>
</file>

<file path=ppt/tags/tag551.xml><?xml version="1.0" encoding="utf-8"?>
<p:tagLst xmlns:a="http://schemas.openxmlformats.org/drawingml/2006/main" xmlns:r="http://schemas.openxmlformats.org/officeDocument/2006/relationships" xmlns:p="http://schemas.openxmlformats.org/presentationml/2006/main">
  <p:tag name="DVSHAPEID" val="hLw4ISxj2yflP1jhcEvr3S"/>
</p:tagLst>
</file>

<file path=ppt/tags/tag552.xml><?xml version="1.0" encoding="utf-8"?>
<p:tagLst xmlns:a="http://schemas.openxmlformats.org/drawingml/2006/main" xmlns:r="http://schemas.openxmlformats.org/officeDocument/2006/relationships" xmlns:p="http://schemas.openxmlformats.org/presentationml/2006/main">
  <p:tag name="DVSHAPEID" val="UMbzFhHZ7o6YilqZoZNip2"/>
</p:tagLst>
</file>

<file path=ppt/tags/tag553.xml><?xml version="1.0" encoding="utf-8"?>
<p:tagLst xmlns:a="http://schemas.openxmlformats.org/drawingml/2006/main" xmlns:r="http://schemas.openxmlformats.org/officeDocument/2006/relationships" xmlns:p="http://schemas.openxmlformats.org/presentationml/2006/main">
  <p:tag name="DVSHAPEID" val="Yzp4mVBNbZ9pRJT8cgC3rR"/>
</p:tagLst>
</file>

<file path=ppt/tags/tag554.xml><?xml version="1.0" encoding="utf-8"?>
<p:tagLst xmlns:a="http://schemas.openxmlformats.org/drawingml/2006/main" xmlns:r="http://schemas.openxmlformats.org/officeDocument/2006/relationships" xmlns:p="http://schemas.openxmlformats.org/presentationml/2006/main">
  <p:tag name="DVSHAPEID" val="fQIYQcgwEKsRNC9BVLojc6"/>
</p:tagLst>
</file>

<file path=ppt/tags/tag555.xml><?xml version="1.0" encoding="utf-8"?>
<p:tagLst xmlns:a="http://schemas.openxmlformats.org/drawingml/2006/main" xmlns:r="http://schemas.openxmlformats.org/officeDocument/2006/relationships" xmlns:p="http://schemas.openxmlformats.org/presentationml/2006/main">
  <p:tag name="DVSHAPEID" val="PTuG6fNwGmB7jylo4oxFlo"/>
</p:tagLst>
</file>

<file path=ppt/tags/tag556.xml><?xml version="1.0" encoding="utf-8"?>
<p:tagLst xmlns:a="http://schemas.openxmlformats.org/drawingml/2006/main" xmlns:r="http://schemas.openxmlformats.org/officeDocument/2006/relationships" xmlns:p="http://schemas.openxmlformats.org/presentationml/2006/main">
  <p:tag name="DVSHAPEID" val="WZWgZAlQF7E91Pta50J746"/>
</p:tagLst>
</file>

<file path=ppt/tags/tag557.xml><?xml version="1.0" encoding="utf-8"?>
<p:tagLst xmlns:a="http://schemas.openxmlformats.org/drawingml/2006/main" xmlns:r="http://schemas.openxmlformats.org/officeDocument/2006/relationships" xmlns:p="http://schemas.openxmlformats.org/presentationml/2006/main">
  <p:tag name="DVSHAPEID" val="fFiAfxHZMxKqWuKPgcbQHt"/>
</p:tagLst>
</file>

<file path=ppt/tags/tag558.xml><?xml version="1.0" encoding="utf-8"?>
<p:tagLst xmlns:a="http://schemas.openxmlformats.org/drawingml/2006/main" xmlns:r="http://schemas.openxmlformats.org/officeDocument/2006/relationships" xmlns:p="http://schemas.openxmlformats.org/presentationml/2006/main">
  <p:tag name="DVSHAPEID" val="taxwUUiwVdkQJgYokO8Fl6"/>
</p:tagLst>
</file>

<file path=ppt/tags/tag559.xml><?xml version="1.0" encoding="utf-8"?>
<p:tagLst xmlns:a="http://schemas.openxmlformats.org/drawingml/2006/main" xmlns:r="http://schemas.openxmlformats.org/officeDocument/2006/relationships" xmlns:p="http://schemas.openxmlformats.org/presentationml/2006/main">
  <p:tag name="DVSHAPEID" val="J3GBJ0uQl4mKf6BEFNAe40"/>
</p:tagLst>
</file>

<file path=ppt/tags/tag56.xml><?xml version="1.0" encoding="utf-8"?>
<p:tagLst xmlns:a="http://schemas.openxmlformats.org/drawingml/2006/main" xmlns:r="http://schemas.openxmlformats.org/officeDocument/2006/relationships" xmlns:p="http://schemas.openxmlformats.org/presentationml/2006/main">
  <p:tag name="DVSHAPEID" val="e0vuXzQ2ZXXJVdnZd86lGp"/>
</p:tagLst>
</file>

<file path=ppt/tags/tag560.xml><?xml version="1.0" encoding="utf-8"?>
<p:tagLst xmlns:a="http://schemas.openxmlformats.org/drawingml/2006/main" xmlns:r="http://schemas.openxmlformats.org/officeDocument/2006/relationships" xmlns:p="http://schemas.openxmlformats.org/presentationml/2006/main">
  <p:tag name="DVSHAPEID" val="a7eVQOiDWW4X7OvurNY94A"/>
</p:tagLst>
</file>

<file path=ppt/tags/tag561.xml><?xml version="1.0" encoding="utf-8"?>
<p:tagLst xmlns:a="http://schemas.openxmlformats.org/drawingml/2006/main" xmlns:r="http://schemas.openxmlformats.org/officeDocument/2006/relationships" xmlns:p="http://schemas.openxmlformats.org/presentationml/2006/main">
  <p:tag name="DVSHAPEID" val="VboZyYjU58rJSzmO9FxH7q"/>
</p:tagLst>
</file>

<file path=ppt/tags/tag562.xml><?xml version="1.0" encoding="utf-8"?>
<p:tagLst xmlns:a="http://schemas.openxmlformats.org/drawingml/2006/main" xmlns:r="http://schemas.openxmlformats.org/officeDocument/2006/relationships" xmlns:p="http://schemas.openxmlformats.org/presentationml/2006/main">
  <p:tag name="DVSHAPEID" val="GhYM8bmMfVVAb2wRgkj2QV"/>
</p:tagLst>
</file>

<file path=ppt/tags/tag563.xml><?xml version="1.0" encoding="utf-8"?>
<p:tagLst xmlns:a="http://schemas.openxmlformats.org/drawingml/2006/main" xmlns:r="http://schemas.openxmlformats.org/officeDocument/2006/relationships" xmlns:p="http://schemas.openxmlformats.org/presentationml/2006/main">
  <p:tag name="DVSHAPEID" val="voVW7CEjBmsvu60LP8xiTv"/>
</p:tagLst>
</file>

<file path=ppt/tags/tag564.xml><?xml version="1.0" encoding="utf-8"?>
<p:tagLst xmlns:a="http://schemas.openxmlformats.org/drawingml/2006/main" xmlns:r="http://schemas.openxmlformats.org/officeDocument/2006/relationships" xmlns:p="http://schemas.openxmlformats.org/presentationml/2006/main">
  <p:tag name="DVSHAPEID" val="rX3QkBblY5vRvOdUoSFzwn"/>
</p:tagLst>
</file>

<file path=ppt/tags/tag565.xml><?xml version="1.0" encoding="utf-8"?>
<p:tagLst xmlns:a="http://schemas.openxmlformats.org/drawingml/2006/main" xmlns:r="http://schemas.openxmlformats.org/officeDocument/2006/relationships" xmlns:p="http://schemas.openxmlformats.org/presentationml/2006/main">
  <p:tag name="DVSHAPEID" val="DQl76GiEucfZDNq0xgbm33"/>
</p:tagLst>
</file>

<file path=ppt/tags/tag566.xml><?xml version="1.0" encoding="utf-8"?>
<p:tagLst xmlns:a="http://schemas.openxmlformats.org/drawingml/2006/main" xmlns:r="http://schemas.openxmlformats.org/officeDocument/2006/relationships" xmlns:p="http://schemas.openxmlformats.org/presentationml/2006/main">
  <p:tag name="DVSHAPEID" val="QUrOHzDTJHA4kdvcuu3jAi"/>
</p:tagLst>
</file>

<file path=ppt/tags/tag567.xml><?xml version="1.0" encoding="utf-8"?>
<p:tagLst xmlns:a="http://schemas.openxmlformats.org/drawingml/2006/main" xmlns:r="http://schemas.openxmlformats.org/officeDocument/2006/relationships" xmlns:p="http://schemas.openxmlformats.org/presentationml/2006/main">
  <p:tag name="DVSHAPEID" val="LKd5wcvlh0P35AYgSZEIRy"/>
</p:tagLst>
</file>

<file path=ppt/tags/tag568.xml><?xml version="1.0" encoding="utf-8"?>
<p:tagLst xmlns:a="http://schemas.openxmlformats.org/drawingml/2006/main" xmlns:r="http://schemas.openxmlformats.org/officeDocument/2006/relationships" xmlns:p="http://schemas.openxmlformats.org/presentationml/2006/main">
  <p:tag name="DVSHAPEID" val="6r7KDICL18fZOH0qOyaXss"/>
</p:tagLst>
</file>

<file path=ppt/tags/tag569.xml><?xml version="1.0" encoding="utf-8"?>
<p:tagLst xmlns:a="http://schemas.openxmlformats.org/drawingml/2006/main" xmlns:r="http://schemas.openxmlformats.org/officeDocument/2006/relationships" xmlns:p="http://schemas.openxmlformats.org/presentationml/2006/main">
  <p:tag name="DVSHAPEID" val="HfQ4iPmAFAycELXLzNIwZH"/>
</p:tagLst>
</file>

<file path=ppt/tags/tag57.xml><?xml version="1.0" encoding="utf-8"?>
<p:tagLst xmlns:a="http://schemas.openxmlformats.org/drawingml/2006/main" xmlns:r="http://schemas.openxmlformats.org/officeDocument/2006/relationships" xmlns:p="http://schemas.openxmlformats.org/presentationml/2006/main">
  <p:tag name="DVSHAPEID" val="2lr89PilsaOOQsQnc7QFnx"/>
</p:tagLst>
</file>

<file path=ppt/tags/tag570.xml><?xml version="1.0" encoding="utf-8"?>
<p:tagLst xmlns:a="http://schemas.openxmlformats.org/drawingml/2006/main" xmlns:r="http://schemas.openxmlformats.org/officeDocument/2006/relationships" xmlns:p="http://schemas.openxmlformats.org/presentationml/2006/main">
  <p:tag name="DVSHAPEID" val="6025R0nW6yd7Fad10769D9"/>
</p:tagLst>
</file>

<file path=ppt/tags/tag571.xml><?xml version="1.0" encoding="utf-8"?>
<p:tagLst xmlns:a="http://schemas.openxmlformats.org/drawingml/2006/main" xmlns:r="http://schemas.openxmlformats.org/officeDocument/2006/relationships" xmlns:p="http://schemas.openxmlformats.org/presentationml/2006/main">
  <p:tag name="DVSHAPEID" val="aIqagncv0SDKu2cmbY0iPV"/>
</p:tagLst>
</file>

<file path=ppt/tags/tag572.xml><?xml version="1.0" encoding="utf-8"?>
<p:tagLst xmlns:a="http://schemas.openxmlformats.org/drawingml/2006/main" xmlns:r="http://schemas.openxmlformats.org/officeDocument/2006/relationships" xmlns:p="http://schemas.openxmlformats.org/presentationml/2006/main">
  <p:tag name="DVSHAPEID" val="Mk48OyTitS2XQjFGK0JBxl"/>
</p:tagLst>
</file>

<file path=ppt/tags/tag573.xml><?xml version="1.0" encoding="utf-8"?>
<p:tagLst xmlns:a="http://schemas.openxmlformats.org/drawingml/2006/main" xmlns:r="http://schemas.openxmlformats.org/officeDocument/2006/relationships" xmlns:p="http://schemas.openxmlformats.org/presentationml/2006/main">
  <p:tag name="DVSHAPEID" val="EBnzABr5YQWKb8YVWqU9L4"/>
</p:tagLst>
</file>

<file path=ppt/tags/tag574.xml><?xml version="1.0" encoding="utf-8"?>
<p:tagLst xmlns:a="http://schemas.openxmlformats.org/drawingml/2006/main" xmlns:r="http://schemas.openxmlformats.org/officeDocument/2006/relationships" xmlns:p="http://schemas.openxmlformats.org/presentationml/2006/main">
  <p:tag name="DVSHAPEID" val="RugWFTUmk301SAw8UCyufx"/>
</p:tagLst>
</file>

<file path=ppt/tags/tag575.xml><?xml version="1.0" encoding="utf-8"?>
<p:tagLst xmlns:a="http://schemas.openxmlformats.org/drawingml/2006/main" xmlns:r="http://schemas.openxmlformats.org/officeDocument/2006/relationships" xmlns:p="http://schemas.openxmlformats.org/presentationml/2006/main">
  <p:tag name="DVSHAPEID" val="v5XkFOjXqzVAKTiDVxaCvS"/>
</p:tagLst>
</file>

<file path=ppt/tags/tag576.xml><?xml version="1.0" encoding="utf-8"?>
<p:tagLst xmlns:a="http://schemas.openxmlformats.org/drawingml/2006/main" xmlns:r="http://schemas.openxmlformats.org/officeDocument/2006/relationships" xmlns:p="http://schemas.openxmlformats.org/presentationml/2006/main">
  <p:tag name="DVSHAPEID" val="KqU7Fzj4z8gi3YyMYeCBYc"/>
</p:tagLst>
</file>

<file path=ppt/tags/tag577.xml><?xml version="1.0" encoding="utf-8"?>
<p:tagLst xmlns:a="http://schemas.openxmlformats.org/drawingml/2006/main" xmlns:r="http://schemas.openxmlformats.org/officeDocument/2006/relationships" xmlns:p="http://schemas.openxmlformats.org/presentationml/2006/main">
  <p:tag name="DVSHAPEID" val="imPbiWHxVussxpIHB6Ge3T"/>
</p:tagLst>
</file>

<file path=ppt/tags/tag578.xml><?xml version="1.0" encoding="utf-8"?>
<p:tagLst xmlns:a="http://schemas.openxmlformats.org/drawingml/2006/main" xmlns:r="http://schemas.openxmlformats.org/officeDocument/2006/relationships" xmlns:p="http://schemas.openxmlformats.org/presentationml/2006/main">
  <p:tag name="DVSHAPEID" val="m3J5JCwdwmFy7yiuhnm1dL"/>
</p:tagLst>
</file>

<file path=ppt/tags/tag579.xml><?xml version="1.0" encoding="utf-8"?>
<p:tagLst xmlns:a="http://schemas.openxmlformats.org/drawingml/2006/main" xmlns:r="http://schemas.openxmlformats.org/officeDocument/2006/relationships" xmlns:p="http://schemas.openxmlformats.org/presentationml/2006/main">
  <p:tag name="DVSHAPEID" val="qIyx24ah0vNINsQTSvHCR6"/>
</p:tagLst>
</file>

<file path=ppt/tags/tag58.xml><?xml version="1.0" encoding="utf-8"?>
<p:tagLst xmlns:a="http://schemas.openxmlformats.org/drawingml/2006/main" xmlns:r="http://schemas.openxmlformats.org/officeDocument/2006/relationships" xmlns:p="http://schemas.openxmlformats.org/presentationml/2006/main">
  <p:tag name="DVSHAPEID" val="WXzjwJ2GF70efs8qUtMjmx"/>
</p:tagLst>
</file>

<file path=ppt/tags/tag580.xml><?xml version="1.0" encoding="utf-8"?>
<p:tagLst xmlns:a="http://schemas.openxmlformats.org/drawingml/2006/main" xmlns:r="http://schemas.openxmlformats.org/officeDocument/2006/relationships" xmlns:p="http://schemas.openxmlformats.org/presentationml/2006/main">
  <p:tag name="DVSHAPEID" val="JowiyBwM7XESyzBS4J8A1a"/>
</p:tagLst>
</file>

<file path=ppt/tags/tag581.xml><?xml version="1.0" encoding="utf-8"?>
<p:tagLst xmlns:a="http://schemas.openxmlformats.org/drawingml/2006/main" xmlns:r="http://schemas.openxmlformats.org/officeDocument/2006/relationships" xmlns:p="http://schemas.openxmlformats.org/presentationml/2006/main">
  <p:tag name="DVSHAPEID" val="NvlbKFn5jP3jZa0KvyKeoQ"/>
</p:tagLst>
</file>

<file path=ppt/tags/tag582.xml><?xml version="1.0" encoding="utf-8"?>
<p:tagLst xmlns:a="http://schemas.openxmlformats.org/drawingml/2006/main" xmlns:r="http://schemas.openxmlformats.org/officeDocument/2006/relationships" xmlns:p="http://schemas.openxmlformats.org/presentationml/2006/main">
  <p:tag name="DVSHAPEID" val="fqzZM8GTOmce6FHQ87JTsg"/>
</p:tagLst>
</file>

<file path=ppt/tags/tag583.xml><?xml version="1.0" encoding="utf-8"?>
<p:tagLst xmlns:a="http://schemas.openxmlformats.org/drawingml/2006/main" xmlns:r="http://schemas.openxmlformats.org/officeDocument/2006/relationships" xmlns:p="http://schemas.openxmlformats.org/presentationml/2006/main">
  <p:tag name="DVSHAPEID" val="NEzx5pu2oht2Z9SRx5TWZp"/>
</p:tagLst>
</file>

<file path=ppt/tags/tag584.xml><?xml version="1.0" encoding="utf-8"?>
<p:tagLst xmlns:a="http://schemas.openxmlformats.org/drawingml/2006/main" xmlns:r="http://schemas.openxmlformats.org/officeDocument/2006/relationships" xmlns:p="http://schemas.openxmlformats.org/presentationml/2006/main">
  <p:tag name="DVSHAPEID" val="JciCKxewCsjYCUpf3hpMXV"/>
</p:tagLst>
</file>

<file path=ppt/tags/tag585.xml><?xml version="1.0" encoding="utf-8"?>
<p:tagLst xmlns:a="http://schemas.openxmlformats.org/drawingml/2006/main" xmlns:r="http://schemas.openxmlformats.org/officeDocument/2006/relationships" xmlns:p="http://schemas.openxmlformats.org/presentationml/2006/main">
  <p:tag name="DVSHAPEID" val="Gf030ACsY5hKmF0ZOhCoZ5"/>
</p:tagLst>
</file>

<file path=ppt/tags/tag586.xml><?xml version="1.0" encoding="utf-8"?>
<p:tagLst xmlns:a="http://schemas.openxmlformats.org/drawingml/2006/main" xmlns:r="http://schemas.openxmlformats.org/officeDocument/2006/relationships" xmlns:p="http://schemas.openxmlformats.org/presentationml/2006/main">
  <p:tag name="DVSHAPEID" val="W5V0xsmQVFyUjhXoirZ4el"/>
</p:tagLst>
</file>

<file path=ppt/tags/tag587.xml><?xml version="1.0" encoding="utf-8"?>
<p:tagLst xmlns:a="http://schemas.openxmlformats.org/drawingml/2006/main" xmlns:r="http://schemas.openxmlformats.org/officeDocument/2006/relationships" xmlns:p="http://schemas.openxmlformats.org/presentationml/2006/main">
  <p:tag name="DVSHAPEID" val="xGSgbA8El4OBjU7Z3a57aB"/>
</p:tagLst>
</file>

<file path=ppt/tags/tag588.xml><?xml version="1.0" encoding="utf-8"?>
<p:tagLst xmlns:a="http://schemas.openxmlformats.org/drawingml/2006/main" xmlns:r="http://schemas.openxmlformats.org/officeDocument/2006/relationships" xmlns:p="http://schemas.openxmlformats.org/presentationml/2006/main">
  <p:tag name="DVSHAPEID" val="LJlSRLUjqShHmEKZ8HNzWK"/>
</p:tagLst>
</file>

<file path=ppt/tags/tag589.xml><?xml version="1.0" encoding="utf-8"?>
<p:tagLst xmlns:a="http://schemas.openxmlformats.org/drawingml/2006/main" xmlns:r="http://schemas.openxmlformats.org/officeDocument/2006/relationships" xmlns:p="http://schemas.openxmlformats.org/presentationml/2006/main">
  <p:tag name="DVSHAPEID" val="oDKInNfYCaOcWfHpqCUFFi"/>
</p:tagLst>
</file>

<file path=ppt/tags/tag59.xml><?xml version="1.0" encoding="utf-8"?>
<p:tagLst xmlns:a="http://schemas.openxmlformats.org/drawingml/2006/main" xmlns:r="http://schemas.openxmlformats.org/officeDocument/2006/relationships" xmlns:p="http://schemas.openxmlformats.org/presentationml/2006/main">
  <p:tag name="DVSHAPEID" val="jZO4FO84FVyJx5pakXdfAo"/>
</p:tagLst>
</file>

<file path=ppt/tags/tag590.xml><?xml version="1.0" encoding="utf-8"?>
<p:tagLst xmlns:a="http://schemas.openxmlformats.org/drawingml/2006/main" xmlns:r="http://schemas.openxmlformats.org/officeDocument/2006/relationships" xmlns:p="http://schemas.openxmlformats.org/presentationml/2006/main">
  <p:tag name="DVSHAPEID" val="EN4fHyBXm5W0kI79o64sg7"/>
</p:tagLst>
</file>

<file path=ppt/tags/tag591.xml><?xml version="1.0" encoding="utf-8"?>
<p:tagLst xmlns:a="http://schemas.openxmlformats.org/drawingml/2006/main" xmlns:r="http://schemas.openxmlformats.org/officeDocument/2006/relationships" xmlns:p="http://schemas.openxmlformats.org/presentationml/2006/main">
  <p:tag name="DVSHAPEID" val="WeJauh0n5Cj9UMAiqYYRGQ"/>
</p:tagLst>
</file>

<file path=ppt/tags/tag592.xml><?xml version="1.0" encoding="utf-8"?>
<p:tagLst xmlns:a="http://schemas.openxmlformats.org/drawingml/2006/main" xmlns:r="http://schemas.openxmlformats.org/officeDocument/2006/relationships" xmlns:p="http://schemas.openxmlformats.org/presentationml/2006/main">
  <p:tag name="DVSHAPEID" val="3r2KzTquWCizZGg8MWMe8p"/>
</p:tagLst>
</file>

<file path=ppt/tags/tag593.xml><?xml version="1.0" encoding="utf-8"?>
<p:tagLst xmlns:a="http://schemas.openxmlformats.org/drawingml/2006/main" xmlns:r="http://schemas.openxmlformats.org/officeDocument/2006/relationships" xmlns:p="http://schemas.openxmlformats.org/presentationml/2006/main">
  <p:tag name="DVSHAPEID" val="eLZLBXsJczY5ah7KH6WAFG"/>
</p:tagLst>
</file>

<file path=ppt/tags/tag594.xml><?xml version="1.0" encoding="utf-8"?>
<p:tagLst xmlns:a="http://schemas.openxmlformats.org/drawingml/2006/main" xmlns:r="http://schemas.openxmlformats.org/officeDocument/2006/relationships" xmlns:p="http://schemas.openxmlformats.org/presentationml/2006/main">
  <p:tag name="DVSHAPEID" val="mw3QZSOtyrg6KTo3h9Npab"/>
</p:tagLst>
</file>

<file path=ppt/tags/tag595.xml><?xml version="1.0" encoding="utf-8"?>
<p:tagLst xmlns:a="http://schemas.openxmlformats.org/drawingml/2006/main" xmlns:r="http://schemas.openxmlformats.org/officeDocument/2006/relationships" xmlns:p="http://schemas.openxmlformats.org/presentationml/2006/main">
  <p:tag name="DVSHAPEID" val="TGm7QBxSFff4wZVa3mRNZi"/>
</p:tagLst>
</file>

<file path=ppt/tags/tag596.xml><?xml version="1.0" encoding="utf-8"?>
<p:tagLst xmlns:a="http://schemas.openxmlformats.org/drawingml/2006/main" xmlns:r="http://schemas.openxmlformats.org/officeDocument/2006/relationships" xmlns:p="http://schemas.openxmlformats.org/presentationml/2006/main">
  <p:tag name="DVSHAPEID" val="hOT4iSRon5lbDnuR2cWFM0"/>
</p:tagLst>
</file>

<file path=ppt/tags/tag597.xml><?xml version="1.0" encoding="utf-8"?>
<p:tagLst xmlns:a="http://schemas.openxmlformats.org/drawingml/2006/main" xmlns:r="http://schemas.openxmlformats.org/officeDocument/2006/relationships" xmlns:p="http://schemas.openxmlformats.org/presentationml/2006/main">
  <p:tag name="DVSHAPEID" val="Nhnkiipdn5zLMAQb3K8Wky"/>
</p:tagLst>
</file>

<file path=ppt/tags/tag598.xml><?xml version="1.0" encoding="utf-8"?>
<p:tagLst xmlns:a="http://schemas.openxmlformats.org/drawingml/2006/main" xmlns:r="http://schemas.openxmlformats.org/officeDocument/2006/relationships" xmlns:p="http://schemas.openxmlformats.org/presentationml/2006/main">
  <p:tag name="DVSHAPEID" val="8FxpRuuaux10ADyNklToYm"/>
</p:tagLst>
</file>

<file path=ppt/tags/tag599.xml><?xml version="1.0" encoding="utf-8"?>
<p:tagLst xmlns:a="http://schemas.openxmlformats.org/drawingml/2006/main" xmlns:r="http://schemas.openxmlformats.org/officeDocument/2006/relationships" xmlns:p="http://schemas.openxmlformats.org/presentationml/2006/main">
  <p:tag name="DVSHAPEID" val="WJkpUD5N9Xbf9IMTrUIdA1"/>
</p:tagLst>
</file>

<file path=ppt/tags/tag6.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60.xml><?xml version="1.0" encoding="utf-8"?>
<p:tagLst xmlns:a="http://schemas.openxmlformats.org/drawingml/2006/main" xmlns:r="http://schemas.openxmlformats.org/officeDocument/2006/relationships" xmlns:p="http://schemas.openxmlformats.org/presentationml/2006/main">
  <p:tag name="DVSHAPEID" val="D5K9PxRbS3qpEAus4exBs5"/>
</p:tagLst>
</file>

<file path=ppt/tags/tag600.xml><?xml version="1.0" encoding="utf-8"?>
<p:tagLst xmlns:a="http://schemas.openxmlformats.org/drawingml/2006/main" xmlns:r="http://schemas.openxmlformats.org/officeDocument/2006/relationships" xmlns:p="http://schemas.openxmlformats.org/presentationml/2006/main">
  <p:tag name="DVSHAPEID" val="KL0cDfqN2WzLJO4rzR4Ho4"/>
</p:tagLst>
</file>

<file path=ppt/tags/tag601.xml><?xml version="1.0" encoding="utf-8"?>
<p:tagLst xmlns:a="http://schemas.openxmlformats.org/drawingml/2006/main" xmlns:r="http://schemas.openxmlformats.org/officeDocument/2006/relationships" xmlns:p="http://schemas.openxmlformats.org/presentationml/2006/main">
  <p:tag name="DVSHAPEID" val="PluQ0qTYFLMUYzoH0PnmUe"/>
</p:tagLst>
</file>

<file path=ppt/tags/tag602.xml><?xml version="1.0" encoding="utf-8"?>
<p:tagLst xmlns:a="http://schemas.openxmlformats.org/drawingml/2006/main" xmlns:r="http://schemas.openxmlformats.org/officeDocument/2006/relationships" xmlns:p="http://schemas.openxmlformats.org/presentationml/2006/main">
  <p:tag name="DVSHAPEID" val="01YWEgThFv9HW22yrU6SwS"/>
</p:tagLst>
</file>

<file path=ppt/tags/tag603.xml><?xml version="1.0" encoding="utf-8"?>
<p:tagLst xmlns:a="http://schemas.openxmlformats.org/drawingml/2006/main" xmlns:r="http://schemas.openxmlformats.org/officeDocument/2006/relationships" xmlns:p="http://schemas.openxmlformats.org/presentationml/2006/main">
  <p:tag name="DVSHAPEID" val="57BZ4pUgYUCKkkzJw3LAE0"/>
</p:tagLst>
</file>

<file path=ppt/tags/tag604.xml><?xml version="1.0" encoding="utf-8"?>
<p:tagLst xmlns:a="http://schemas.openxmlformats.org/drawingml/2006/main" xmlns:r="http://schemas.openxmlformats.org/officeDocument/2006/relationships" xmlns:p="http://schemas.openxmlformats.org/presentationml/2006/main">
  <p:tag name="DVSHAPEID" val="6fgFRcinQFs7WRkEbumpwf"/>
</p:tagLst>
</file>

<file path=ppt/tags/tag605.xml><?xml version="1.0" encoding="utf-8"?>
<p:tagLst xmlns:a="http://schemas.openxmlformats.org/drawingml/2006/main" xmlns:r="http://schemas.openxmlformats.org/officeDocument/2006/relationships" xmlns:p="http://schemas.openxmlformats.org/presentationml/2006/main">
  <p:tag name="DVSHAPEID" val="TSQYVMWErWb7TukgjvaOIY"/>
</p:tagLst>
</file>

<file path=ppt/tags/tag606.xml><?xml version="1.0" encoding="utf-8"?>
<p:tagLst xmlns:a="http://schemas.openxmlformats.org/drawingml/2006/main" xmlns:r="http://schemas.openxmlformats.org/officeDocument/2006/relationships" xmlns:p="http://schemas.openxmlformats.org/presentationml/2006/main">
  <p:tag name="DVSHAPEID" val="A9bErpvnAgoMjvSqW5lyNx"/>
</p:tagLst>
</file>

<file path=ppt/tags/tag607.xml><?xml version="1.0" encoding="utf-8"?>
<p:tagLst xmlns:a="http://schemas.openxmlformats.org/drawingml/2006/main" xmlns:r="http://schemas.openxmlformats.org/officeDocument/2006/relationships" xmlns:p="http://schemas.openxmlformats.org/presentationml/2006/main">
  <p:tag name="DVSHAPEID" val="F3bsOWhtCJNUiHNhkw93lV"/>
</p:tagLst>
</file>

<file path=ppt/tags/tag608.xml><?xml version="1.0" encoding="utf-8"?>
<p:tagLst xmlns:a="http://schemas.openxmlformats.org/drawingml/2006/main" xmlns:r="http://schemas.openxmlformats.org/officeDocument/2006/relationships" xmlns:p="http://schemas.openxmlformats.org/presentationml/2006/main">
  <p:tag name="DVSHAPEID" val="JfdGOlVAXei37NBcgTkEKr"/>
</p:tagLst>
</file>

<file path=ppt/tags/tag609.xml><?xml version="1.0" encoding="utf-8"?>
<p:tagLst xmlns:a="http://schemas.openxmlformats.org/drawingml/2006/main" xmlns:r="http://schemas.openxmlformats.org/officeDocument/2006/relationships" xmlns:p="http://schemas.openxmlformats.org/presentationml/2006/main">
  <p:tag name="DVSHAPEID" val="QKMpIBZHc6omEYYWRpTPMX"/>
</p:tagLst>
</file>

<file path=ppt/tags/tag61.xml><?xml version="1.0" encoding="utf-8"?>
<p:tagLst xmlns:a="http://schemas.openxmlformats.org/drawingml/2006/main" xmlns:r="http://schemas.openxmlformats.org/officeDocument/2006/relationships" xmlns:p="http://schemas.openxmlformats.org/presentationml/2006/main">
  <p:tag name="DVSHAPEID" val="dSNNRoEu76Am883tH9JV1C"/>
</p:tagLst>
</file>

<file path=ppt/tags/tag610.xml><?xml version="1.0" encoding="utf-8"?>
<p:tagLst xmlns:a="http://schemas.openxmlformats.org/drawingml/2006/main" xmlns:r="http://schemas.openxmlformats.org/officeDocument/2006/relationships" xmlns:p="http://schemas.openxmlformats.org/presentationml/2006/main">
  <p:tag name="DVSHAPEID" val="rhWsom71cBTiptUoCjBf2b"/>
</p:tagLst>
</file>

<file path=ppt/tags/tag611.xml><?xml version="1.0" encoding="utf-8"?>
<p:tagLst xmlns:a="http://schemas.openxmlformats.org/drawingml/2006/main" xmlns:r="http://schemas.openxmlformats.org/officeDocument/2006/relationships" xmlns:p="http://schemas.openxmlformats.org/presentationml/2006/main">
  <p:tag name="DVSHAPEID" val="DwapWm6YFRiSiN4Jiz7cH8"/>
</p:tagLst>
</file>

<file path=ppt/tags/tag612.xml><?xml version="1.0" encoding="utf-8"?>
<p:tagLst xmlns:a="http://schemas.openxmlformats.org/drawingml/2006/main" xmlns:r="http://schemas.openxmlformats.org/officeDocument/2006/relationships" xmlns:p="http://schemas.openxmlformats.org/presentationml/2006/main">
  <p:tag name="DVSHAPEID" val="Y2RiVsuMbBXuH2kBwqtfQ2"/>
</p:tagLst>
</file>

<file path=ppt/tags/tag613.xml><?xml version="1.0" encoding="utf-8"?>
<p:tagLst xmlns:a="http://schemas.openxmlformats.org/drawingml/2006/main" xmlns:r="http://schemas.openxmlformats.org/officeDocument/2006/relationships" xmlns:p="http://schemas.openxmlformats.org/presentationml/2006/main">
  <p:tag name="DVSHAPEID" val="XKSwGpvpbDgvy7yEqDtTGG"/>
</p:tagLst>
</file>

<file path=ppt/tags/tag614.xml><?xml version="1.0" encoding="utf-8"?>
<p:tagLst xmlns:a="http://schemas.openxmlformats.org/drawingml/2006/main" xmlns:r="http://schemas.openxmlformats.org/officeDocument/2006/relationships" xmlns:p="http://schemas.openxmlformats.org/presentationml/2006/main">
  <p:tag name="DVSHAPEID" val="dD2qe1QoDTgAzSxbCbFTFl"/>
</p:tagLst>
</file>

<file path=ppt/tags/tag615.xml><?xml version="1.0" encoding="utf-8"?>
<p:tagLst xmlns:a="http://schemas.openxmlformats.org/drawingml/2006/main" xmlns:r="http://schemas.openxmlformats.org/officeDocument/2006/relationships" xmlns:p="http://schemas.openxmlformats.org/presentationml/2006/main">
  <p:tag name="DVSHAPEID" val="yOilY74rqVqoYRaDEYYnjt"/>
</p:tagLst>
</file>

<file path=ppt/tags/tag616.xml><?xml version="1.0" encoding="utf-8"?>
<p:tagLst xmlns:a="http://schemas.openxmlformats.org/drawingml/2006/main" xmlns:r="http://schemas.openxmlformats.org/officeDocument/2006/relationships" xmlns:p="http://schemas.openxmlformats.org/presentationml/2006/main">
  <p:tag name="DVSHAPEID" val="0euy7PcaPZ9S4d8S3Jjcsl"/>
</p:tagLst>
</file>

<file path=ppt/tags/tag617.xml><?xml version="1.0" encoding="utf-8"?>
<p:tagLst xmlns:a="http://schemas.openxmlformats.org/drawingml/2006/main" xmlns:r="http://schemas.openxmlformats.org/officeDocument/2006/relationships" xmlns:p="http://schemas.openxmlformats.org/presentationml/2006/main">
  <p:tag name="DVSHAPEID" val="QZp51DJ5XbfIVOS3uLLFdU"/>
</p:tagLst>
</file>

<file path=ppt/tags/tag618.xml><?xml version="1.0" encoding="utf-8"?>
<p:tagLst xmlns:a="http://schemas.openxmlformats.org/drawingml/2006/main" xmlns:r="http://schemas.openxmlformats.org/officeDocument/2006/relationships" xmlns:p="http://schemas.openxmlformats.org/presentationml/2006/main">
  <p:tag name="DVSHAPEID" val="49XxLxp1DYmneNxpKhvY9O"/>
</p:tagLst>
</file>

<file path=ppt/tags/tag619.xml><?xml version="1.0" encoding="utf-8"?>
<p:tagLst xmlns:a="http://schemas.openxmlformats.org/drawingml/2006/main" xmlns:r="http://schemas.openxmlformats.org/officeDocument/2006/relationships" xmlns:p="http://schemas.openxmlformats.org/presentationml/2006/main">
  <p:tag name="DVSHAPEID" val="pnnOzMIRmpDWUg7tRcFVxg"/>
</p:tagLst>
</file>

<file path=ppt/tags/tag62.xml><?xml version="1.0" encoding="utf-8"?>
<p:tagLst xmlns:a="http://schemas.openxmlformats.org/drawingml/2006/main" xmlns:r="http://schemas.openxmlformats.org/officeDocument/2006/relationships" xmlns:p="http://schemas.openxmlformats.org/presentationml/2006/main">
  <p:tag name="DVSHAPEID" val="gvDAkNctiE4ONCH9HsovPR"/>
</p:tagLst>
</file>

<file path=ppt/tags/tag620.xml><?xml version="1.0" encoding="utf-8"?>
<p:tagLst xmlns:a="http://schemas.openxmlformats.org/drawingml/2006/main" xmlns:r="http://schemas.openxmlformats.org/officeDocument/2006/relationships" xmlns:p="http://schemas.openxmlformats.org/presentationml/2006/main">
  <p:tag name="DVSHAPEID" val="bDwxkUd3CLEoOhbdOK3PWx"/>
</p:tagLst>
</file>

<file path=ppt/tags/tag621.xml><?xml version="1.0" encoding="utf-8"?>
<p:tagLst xmlns:a="http://schemas.openxmlformats.org/drawingml/2006/main" xmlns:r="http://schemas.openxmlformats.org/officeDocument/2006/relationships" xmlns:p="http://schemas.openxmlformats.org/presentationml/2006/main">
  <p:tag name="DVSHAPEID" val="ZzzjIulGXJGk7fKKWv5fBv"/>
</p:tagLst>
</file>

<file path=ppt/tags/tag622.xml><?xml version="1.0" encoding="utf-8"?>
<p:tagLst xmlns:a="http://schemas.openxmlformats.org/drawingml/2006/main" xmlns:r="http://schemas.openxmlformats.org/officeDocument/2006/relationships" xmlns:p="http://schemas.openxmlformats.org/presentationml/2006/main">
  <p:tag name="DVSHAPEID" val="uC1Wi3O4OqsEDWX0cJIVOU"/>
</p:tagLst>
</file>

<file path=ppt/tags/tag623.xml><?xml version="1.0" encoding="utf-8"?>
<p:tagLst xmlns:a="http://schemas.openxmlformats.org/drawingml/2006/main" xmlns:r="http://schemas.openxmlformats.org/officeDocument/2006/relationships" xmlns:p="http://schemas.openxmlformats.org/presentationml/2006/main">
  <p:tag name="DVSHAPEID" val="I9R0Hqxq3VZsBHkFhSfn9f"/>
</p:tagLst>
</file>

<file path=ppt/tags/tag624.xml><?xml version="1.0" encoding="utf-8"?>
<p:tagLst xmlns:a="http://schemas.openxmlformats.org/drawingml/2006/main" xmlns:r="http://schemas.openxmlformats.org/officeDocument/2006/relationships" xmlns:p="http://schemas.openxmlformats.org/presentationml/2006/main">
  <p:tag name="DVSHAPEID" val="Nu3L0QH7BFz5KsVMeSO7BL"/>
</p:tagLst>
</file>

<file path=ppt/tags/tag625.xml><?xml version="1.0" encoding="utf-8"?>
<p:tagLst xmlns:a="http://schemas.openxmlformats.org/drawingml/2006/main" xmlns:r="http://schemas.openxmlformats.org/officeDocument/2006/relationships" xmlns:p="http://schemas.openxmlformats.org/presentationml/2006/main">
  <p:tag name="DVSHAPEID" val="BrV40Vto0jCsmnXWqGJWkj"/>
</p:tagLst>
</file>

<file path=ppt/tags/tag626.xml><?xml version="1.0" encoding="utf-8"?>
<p:tagLst xmlns:a="http://schemas.openxmlformats.org/drawingml/2006/main" xmlns:r="http://schemas.openxmlformats.org/officeDocument/2006/relationships" xmlns:p="http://schemas.openxmlformats.org/presentationml/2006/main">
  <p:tag name="DVSHAPEID" val="Pltl7uRWj7ED2EMaGmUqEY"/>
</p:tagLst>
</file>

<file path=ppt/tags/tag627.xml><?xml version="1.0" encoding="utf-8"?>
<p:tagLst xmlns:a="http://schemas.openxmlformats.org/drawingml/2006/main" xmlns:r="http://schemas.openxmlformats.org/officeDocument/2006/relationships" xmlns:p="http://schemas.openxmlformats.org/presentationml/2006/main">
  <p:tag name="DVSHAPEID" val="AC2pNHAFt1uSsK5s9Ygqlk"/>
</p:tagLst>
</file>

<file path=ppt/tags/tag628.xml><?xml version="1.0" encoding="utf-8"?>
<p:tagLst xmlns:a="http://schemas.openxmlformats.org/drawingml/2006/main" xmlns:r="http://schemas.openxmlformats.org/officeDocument/2006/relationships" xmlns:p="http://schemas.openxmlformats.org/presentationml/2006/main">
  <p:tag name="DVSHAPEID" val="CVmtl0inJkWQKRjHH9mEDD"/>
</p:tagLst>
</file>

<file path=ppt/tags/tag629.xml><?xml version="1.0" encoding="utf-8"?>
<p:tagLst xmlns:a="http://schemas.openxmlformats.org/drawingml/2006/main" xmlns:r="http://schemas.openxmlformats.org/officeDocument/2006/relationships" xmlns:p="http://schemas.openxmlformats.org/presentationml/2006/main">
  <p:tag name="DVSHAPEID" val="dvScEmNLhylXeA2R3KE28V"/>
</p:tagLst>
</file>

<file path=ppt/tags/tag63.xml><?xml version="1.0" encoding="utf-8"?>
<p:tagLst xmlns:a="http://schemas.openxmlformats.org/drawingml/2006/main" xmlns:r="http://schemas.openxmlformats.org/officeDocument/2006/relationships" xmlns:p="http://schemas.openxmlformats.org/presentationml/2006/main">
  <p:tag name="DVSHAPEID" val="8y5eWKqWCLnACiag3QiENV"/>
</p:tagLst>
</file>

<file path=ppt/tags/tag630.xml><?xml version="1.0" encoding="utf-8"?>
<p:tagLst xmlns:a="http://schemas.openxmlformats.org/drawingml/2006/main" xmlns:r="http://schemas.openxmlformats.org/officeDocument/2006/relationships" xmlns:p="http://schemas.openxmlformats.org/presentationml/2006/main">
  <p:tag name="DVSHAPEID" val="zZiQ33FiVu0coulWNUjiq8"/>
</p:tagLst>
</file>

<file path=ppt/tags/tag631.xml><?xml version="1.0" encoding="utf-8"?>
<p:tagLst xmlns:a="http://schemas.openxmlformats.org/drawingml/2006/main" xmlns:r="http://schemas.openxmlformats.org/officeDocument/2006/relationships" xmlns:p="http://schemas.openxmlformats.org/presentationml/2006/main">
  <p:tag name="DVSHAPEID" val="EQYGg21p97AhVTTOiJ6YCQ"/>
</p:tagLst>
</file>

<file path=ppt/tags/tag632.xml><?xml version="1.0" encoding="utf-8"?>
<p:tagLst xmlns:a="http://schemas.openxmlformats.org/drawingml/2006/main" xmlns:r="http://schemas.openxmlformats.org/officeDocument/2006/relationships" xmlns:p="http://schemas.openxmlformats.org/presentationml/2006/main">
  <p:tag name="DVSHAPEID" val="NuyrWVVtH5v4p4Y43X88C2"/>
</p:tagLst>
</file>

<file path=ppt/tags/tag633.xml><?xml version="1.0" encoding="utf-8"?>
<p:tagLst xmlns:a="http://schemas.openxmlformats.org/drawingml/2006/main" xmlns:r="http://schemas.openxmlformats.org/officeDocument/2006/relationships" xmlns:p="http://schemas.openxmlformats.org/presentationml/2006/main">
  <p:tag name="DVSHAPEID" val="VwyUR56m3VuRj5TB3GEJJp"/>
</p:tagLst>
</file>

<file path=ppt/tags/tag634.xml><?xml version="1.0" encoding="utf-8"?>
<p:tagLst xmlns:a="http://schemas.openxmlformats.org/drawingml/2006/main" xmlns:r="http://schemas.openxmlformats.org/officeDocument/2006/relationships" xmlns:p="http://schemas.openxmlformats.org/presentationml/2006/main">
  <p:tag name="DVSHAPEID" val="hPyrJrRvgg8Ky2S23Qml2A"/>
</p:tagLst>
</file>

<file path=ppt/tags/tag635.xml><?xml version="1.0" encoding="utf-8"?>
<p:tagLst xmlns:a="http://schemas.openxmlformats.org/drawingml/2006/main" xmlns:r="http://schemas.openxmlformats.org/officeDocument/2006/relationships" xmlns:p="http://schemas.openxmlformats.org/presentationml/2006/main">
  <p:tag name="DVSHAPEID" val="FnYYOZlR8SDFWFIMfZT3gO"/>
</p:tagLst>
</file>

<file path=ppt/tags/tag636.xml><?xml version="1.0" encoding="utf-8"?>
<p:tagLst xmlns:a="http://schemas.openxmlformats.org/drawingml/2006/main" xmlns:r="http://schemas.openxmlformats.org/officeDocument/2006/relationships" xmlns:p="http://schemas.openxmlformats.org/presentationml/2006/main">
  <p:tag name="DVSHAPEID" val="ZPPu2RQfj1aAG7R2BUDODT"/>
</p:tagLst>
</file>

<file path=ppt/tags/tag637.xml><?xml version="1.0" encoding="utf-8"?>
<p:tagLst xmlns:a="http://schemas.openxmlformats.org/drawingml/2006/main" xmlns:r="http://schemas.openxmlformats.org/officeDocument/2006/relationships" xmlns:p="http://schemas.openxmlformats.org/presentationml/2006/main">
  <p:tag name="DVSHAPEID" val="gjDJZdAosQYRo98kWt0TyC"/>
</p:tagLst>
</file>

<file path=ppt/tags/tag638.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39.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4.xml><?xml version="1.0" encoding="utf-8"?>
<p:tagLst xmlns:a="http://schemas.openxmlformats.org/drawingml/2006/main" xmlns:r="http://schemas.openxmlformats.org/officeDocument/2006/relationships" xmlns:p="http://schemas.openxmlformats.org/presentationml/2006/main">
  <p:tag name="DVSHAPEID" val="ZMj6hc54pYyYFHzUJjJLAW"/>
</p:tagLst>
</file>

<file path=ppt/tags/tag640.xml><?xml version="1.0" encoding="utf-8"?>
<p:tagLst xmlns:a="http://schemas.openxmlformats.org/drawingml/2006/main" xmlns:r="http://schemas.openxmlformats.org/officeDocument/2006/relationships" xmlns:p="http://schemas.openxmlformats.org/presentationml/2006/main">
  <p:tag name="DVSHAPEID" val="MSbvtWGIZ7JxUgEjT0jKy5"/>
</p:tagLst>
</file>

<file path=ppt/tags/tag641.xml><?xml version="1.0" encoding="utf-8"?>
<p:tagLst xmlns:a="http://schemas.openxmlformats.org/drawingml/2006/main" xmlns:r="http://schemas.openxmlformats.org/officeDocument/2006/relationships" xmlns:p="http://schemas.openxmlformats.org/presentationml/2006/main">
  <p:tag name="DVSHAPEID" val="rjeVgbiDoEnzKsnNQy6rhx"/>
</p:tagLst>
</file>

<file path=ppt/tags/tag642.xml><?xml version="1.0" encoding="utf-8"?>
<p:tagLst xmlns:a="http://schemas.openxmlformats.org/drawingml/2006/main" xmlns:r="http://schemas.openxmlformats.org/officeDocument/2006/relationships" xmlns:p="http://schemas.openxmlformats.org/presentationml/2006/main">
  <p:tag name="DVSHAPEID" val="G4fBxx3orMIjA8T4W2Sbq2"/>
</p:tagLst>
</file>

<file path=ppt/tags/tag643.xml><?xml version="1.0" encoding="utf-8"?>
<p:tagLst xmlns:a="http://schemas.openxmlformats.org/drawingml/2006/main" xmlns:r="http://schemas.openxmlformats.org/officeDocument/2006/relationships" xmlns:p="http://schemas.openxmlformats.org/presentationml/2006/main">
  <p:tag name="DVSHAPEID" val="k8pWhtQn7EbkcKMsSZMFy0"/>
</p:tagLst>
</file>

<file path=ppt/tags/tag644.xml><?xml version="1.0" encoding="utf-8"?>
<p:tagLst xmlns:a="http://schemas.openxmlformats.org/drawingml/2006/main" xmlns:r="http://schemas.openxmlformats.org/officeDocument/2006/relationships" xmlns:p="http://schemas.openxmlformats.org/presentationml/2006/main">
  <p:tag name="DVSHAPEID" val="vqab7BA581wIG1qZkBigPD"/>
</p:tagLst>
</file>

<file path=ppt/tags/tag645.xml><?xml version="1.0" encoding="utf-8"?>
<p:tagLst xmlns:a="http://schemas.openxmlformats.org/drawingml/2006/main" xmlns:r="http://schemas.openxmlformats.org/officeDocument/2006/relationships" xmlns:p="http://schemas.openxmlformats.org/presentationml/2006/main">
  <p:tag name="DVSHAPEID" val="iVzhWj2wxYxTPvYQgQrgYX"/>
</p:tagLst>
</file>

<file path=ppt/tags/tag646.xml><?xml version="1.0" encoding="utf-8"?>
<p:tagLst xmlns:a="http://schemas.openxmlformats.org/drawingml/2006/main" xmlns:r="http://schemas.openxmlformats.org/officeDocument/2006/relationships" xmlns:p="http://schemas.openxmlformats.org/presentationml/2006/main">
  <p:tag name="DVSHAPEID" val="tU4O7NRIRQPBbNExrNeEgy"/>
</p:tagLst>
</file>

<file path=ppt/tags/tag647.xml><?xml version="1.0" encoding="utf-8"?>
<p:tagLst xmlns:a="http://schemas.openxmlformats.org/drawingml/2006/main" xmlns:r="http://schemas.openxmlformats.org/officeDocument/2006/relationships" xmlns:p="http://schemas.openxmlformats.org/presentationml/2006/main">
  <p:tag name="DVSHAPEID" val="OXhXkpEJO01Hmi84TiygPm"/>
</p:tagLst>
</file>

<file path=ppt/tags/tag648.xml><?xml version="1.0" encoding="utf-8"?>
<p:tagLst xmlns:a="http://schemas.openxmlformats.org/drawingml/2006/main" xmlns:r="http://schemas.openxmlformats.org/officeDocument/2006/relationships" xmlns:p="http://schemas.openxmlformats.org/presentationml/2006/main">
  <p:tag name="DVSHAPEID" val="08W0teyWmeExEMpYABuPMb"/>
</p:tagLst>
</file>

<file path=ppt/tags/tag649.xml><?xml version="1.0" encoding="utf-8"?>
<p:tagLst xmlns:a="http://schemas.openxmlformats.org/drawingml/2006/main" xmlns:r="http://schemas.openxmlformats.org/officeDocument/2006/relationships" xmlns:p="http://schemas.openxmlformats.org/presentationml/2006/main">
  <p:tag name="DVSHAPEID" val="yF4qgyzJ831dqzLioccpT4"/>
</p:tagLst>
</file>

<file path=ppt/tags/tag65.xml><?xml version="1.0" encoding="utf-8"?>
<p:tagLst xmlns:a="http://schemas.openxmlformats.org/drawingml/2006/main" xmlns:r="http://schemas.openxmlformats.org/officeDocument/2006/relationships" xmlns:p="http://schemas.openxmlformats.org/presentationml/2006/main">
  <p:tag name="DVSHAPEID" val="wf0qaj3M7RUvKsr2h3Qkz3"/>
</p:tagLst>
</file>

<file path=ppt/tags/tag650.xml><?xml version="1.0" encoding="utf-8"?>
<p:tagLst xmlns:a="http://schemas.openxmlformats.org/drawingml/2006/main" xmlns:r="http://schemas.openxmlformats.org/officeDocument/2006/relationships" xmlns:p="http://schemas.openxmlformats.org/presentationml/2006/main">
  <p:tag name="DVSHAPEID" val="ss9J8pOcLtUeQN9g7tu9rz"/>
</p:tagLst>
</file>

<file path=ppt/tags/tag651.xml><?xml version="1.0" encoding="utf-8"?>
<p:tagLst xmlns:a="http://schemas.openxmlformats.org/drawingml/2006/main" xmlns:r="http://schemas.openxmlformats.org/officeDocument/2006/relationships" xmlns:p="http://schemas.openxmlformats.org/presentationml/2006/main">
  <p:tag name="DVSHAPEID" val="ZZ1HXGaWkGGomjkZKugyfB"/>
</p:tagLst>
</file>

<file path=ppt/tags/tag652.xml><?xml version="1.0" encoding="utf-8"?>
<p:tagLst xmlns:a="http://schemas.openxmlformats.org/drawingml/2006/main" xmlns:r="http://schemas.openxmlformats.org/officeDocument/2006/relationships" xmlns:p="http://schemas.openxmlformats.org/presentationml/2006/main">
  <p:tag name="DVSHAPEID" val="KziZsm6Hez2H55T59zGS7w"/>
</p:tagLst>
</file>

<file path=ppt/tags/tag653.xml><?xml version="1.0" encoding="utf-8"?>
<p:tagLst xmlns:a="http://schemas.openxmlformats.org/drawingml/2006/main" xmlns:r="http://schemas.openxmlformats.org/officeDocument/2006/relationships" xmlns:p="http://schemas.openxmlformats.org/presentationml/2006/main">
  <p:tag name="DVSHAPEID" val="Buul4MNa3m2x30OOWWERYL"/>
</p:tagLst>
</file>

<file path=ppt/tags/tag654.xml><?xml version="1.0" encoding="utf-8"?>
<p:tagLst xmlns:a="http://schemas.openxmlformats.org/drawingml/2006/main" xmlns:r="http://schemas.openxmlformats.org/officeDocument/2006/relationships" xmlns:p="http://schemas.openxmlformats.org/presentationml/2006/main">
  <p:tag name="DVSHAPEID" val="GjBCsDAneD3cIaScj52fEr"/>
</p:tagLst>
</file>

<file path=ppt/tags/tag655.xml><?xml version="1.0" encoding="utf-8"?>
<p:tagLst xmlns:a="http://schemas.openxmlformats.org/drawingml/2006/main" xmlns:r="http://schemas.openxmlformats.org/officeDocument/2006/relationships" xmlns:p="http://schemas.openxmlformats.org/presentationml/2006/main">
  <p:tag name="DVSHAPEID" val="KTIzyujhV5S78p7gPjzpvH"/>
</p:tagLst>
</file>

<file path=ppt/tags/tag656.xml><?xml version="1.0" encoding="utf-8"?>
<p:tagLst xmlns:a="http://schemas.openxmlformats.org/drawingml/2006/main" xmlns:r="http://schemas.openxmlformats.org/officeDocument/2006/relationships" xmlns:p="http://schemas.openxmlformats.org/presentationml/2006/main">
  <p:tag name="DVSHAPEID" val="BBzAv64VqbRfyIUS564XHY"/>
</p:tagLst>
</file>

<file path=ppt/tags/tag657.xml><?xml version="1.0" encoding="utf-8"?>
<p:tagLst xmlns:a="http://schemas.openxmlformats.org/drawingml/2006/main" xmlns:r="http://schemas.openxmlformats.org/officeDocument/2006/relationships" xmlns:p="http://schemas.openxmlformats.org/presentationml/2006/main">
  <p:tag name="DVSHAPEID" val="jB1t52gJFeV2h70XYcd0EH"/>
</p:tagLst>
</file>

<file path=ppt/tags/tag658.xml><?xml version="1.0" encoding="utf-8"?>
<p:tagLst xmlns:a="http://schemas.openxmlformats.org/drawingml/2006/main" xmlns:r="http://schemas.openxmlformats.org/officeDocument/2006/relationships" xmlns:p="http://schemas.openxmlformats.org/presentationml/2006/main">
  <p:tag name="DVSHAPEID" val="fTQomWdtlxZDhXz111EHvC"/>
</p:tagLst>
</file>

<file path=ppt/tags/tag659.xml><?xml version="1.0" encoding="utf-8"?>
<p:tagLst xmlns:a="http://schemas.openxmlformats.org/drawingml/2006/main" xmlns:r="http://schemas.openxmlformats.org/officeDocument/2006/relationships" xmlns:p="http://schemas.openxmlformats.org/presentationml/2006/main">
  <p:tag name="DVSHAPEID" val="xEbqLkJr2xW9o0mbv696SZ"/>
</p:tagLst>
</file>

<file path=ppt/tags/tag66.xml><?xml version="1.0" encoding="utf-8"?>
<p:tagLst xmlns:a="http://schemas.openxmlformats.org/drawingml/2006/main" xmlns:r="http://schemas.openxmlformats.org/officeDocument/2006/relationships" xmlns:p="http://schemas.openxmlformats.org/presentationml/2006/main">
  <p:tag name="DVSHAPEID" val="Ce8UC9wDmDm2g35R1M1DRH"/>
</p:tagLst>
</file>

<file path=ppt/tags/tag660.xml><?xml version="1.0" encoding="utf-8"?>
<p:tagLst xmlns:a="http://schemas.openxmlformats.org/drawingml/2006/main" xmlns:r="http://schemas.openxmlformats.org/officeDocument/2006/relationships" xmlns:p="http://schemas.openxmlformats.org/presentationml/2006/main">
  <p:tag name="DVSHAPEID" val="QZc6ZNamgmFjbEmo863TY1"/>
</p:tagLst>
</file>

<file path=ppt/tags/tag661.xml><?xml version="1.0" encoding="utf-8"?>
<p:tagLst xmlns:a="http://schemas.openxmlformats.org/drawingml/2006/main" xmlns:r="http://schemas.openxmlformats.org/officeDocument/2006/relationships" xmlns:p="http://schemas.openxmlformats.org/presentationml/2006/main">
  <p:tag name="DVSHAPEID" val="S2yA3QW4imXyNbeFkWgFgA"/>
</p:tagLst>
</file>

<file path=ppt/tags/tag662.xml><?xml version="1.0" encoding="utf-8"?>
<p:tagLst xmlns:a="http://schemas.openxmlformats.org/drawingml/2006/main" xmlns:r="http://schemas.openxmlformats.org/officeDocument/2006/relationships" xmlns:p="http://schemas.openxmlformats.org/presentationml/2006/main">
  <p:tag name="DVSHAPEID" val="xX448VcWf4wbJcQDWuhWlH"/>
</p:tagLst>
</file>

<file path=ppt/tags/tag663.xml><?xml version="1.0" encoding="utf-8"?>
<p:tagLst xmlns:a="http://schemas.openxmlformats.org/drawingml/2006/main" xmlns:r="http://schemas.openxmlformats.org/officeDocument/2006/relationships" xmlns:p="http://schemas.openxmlformats.org/presentationml/2006/main">
  <p:tag name="DVSHAPEID" val="4OB3DoiA5N0n5T75kQUG3G"/>
</p:tagLst>
</file>

<file path=ppt/tags/tag664.xml><?xml version="1.0" encoding="utf-8"?>
<p:tagLst xmlns:a="http://schemas.openxmlformats.org/drawingml/2006/main" xmlns:r="http://schemas.openxmlformats.org/officeDocument/2006/relationships" xmlns:p="http://schemas.openxmlformats.org/presentationml/2006/main">
  <p:tag name="DVSHAPEID" val="LmKzvoTBYmCQTfs4hNEFYI"/>
</p:tagLst>
</file>

<file path=ppt/tags/tag665.xml><?xml version="1.0" encoding="utf-8"?>
<p:tagLst xmlns:a="http://schemas.openxmlformats.org/drawingml/2006/main" xmlns:r="http://schemas.openxmlformats.org/officeDocument/2006/relationships" xmlns:p="http://schemas.openxmlformats.org/presentationml/2006/main">
  <p:tag name="DVSHAPEID" val="dvccMdUKXuTyBSWCdTRVDe"/>
</p:tagLst>
</file>

<file path=ppt/tags/tag666.xml><?xml version="1.0" encoding="utf-8"?>
<p:tagLst xmlns:a="http://schemas.openxmlformats.org/drawingml/2006/main" xmlns:r="http://schemas.openxmlformats.org/officeDocument/2006/relationships" xmlns:p="http://schemas.openxmlformats.org/presentationml/2006/main">
  <p:tag name="DVSHAPEID" val="F05UCl0E2gjN0uGqulchqd"/>
</p:tagLst>
</file>

<file path=ppt/tags/tag667.xml><?xml version="1.0" encoding="utf-8"?>
<p:tagLst xmlns:a="http://schemas.openxmlformats.org/drawingml/2006/main" xmlns:r="http://schemas.openxmlformats.org/officeDocument/2006/relationships" xmlns:p="http://schemas.openxmlformats.org/presentationml/2006/main">
  <p:tag name="DVSHAPEID" val="8CNzCgPxGpjZPb7SAzKjsD"/>
</p:tagLst>
</file>

<file path=ppt/tags/tag668.xml><?xml version="1.0" encoding="utf-8"?>
<p:tagLst xmlns:a="http://schemas.openxmlformats.org/drawingml/2006/main" xmlns:r="http://schemas.openxmlformats.org/officeDocument/2006/relationships" xmlns:p="http://schemas.openxmlformats.org/presentationml/2006/main">
  <p:tag name="DVSHAPEID" val="bmkDLyQ0uX3kkQMrsNM6QG"/>
</p:tagLst>
</file>

<file path=ppt/tags/tag669.xml><?xml version="1.0" encoding="utf-8"?>
<p:tagLst xmlns:a="http://schemas.openxmlformats.org/drawingml/2006/main" xmlns:r="http://schemas.openxmlformats.org/officeDocument/2006/relationships" xmlns:p="http://schemas.openxmlformats.org/presentationml/2006/main">
  <p:tag name="DVSHAPEID" val="Hl57lyqLnpexPiaGQcMvCN"/>
</p:tagLst>
</file>

<file path=ppt/tags/tag67.xml><?xml version="1.0" encoding="utf-8"?>
<p:tagLst xmlns:a="http://schemas.openxmlformats.org/drawingml/2006/main" xmlns:r="http://schemas.openxmlformats.org/officeDocument/2006/relationships" xmlns:p="http://schemas.openxmlformats.org/presentationml/2006/main">
  <p:tag name="DVSHAPEID" val="hkkrLyrhwwMom4v5Rr2m2j"/>
</p:tagLst>
</file>

<file path=ppt/tags/tag670.xml><?xml version="1.0" encoding="utf-8"?>
<p:tagLst xmlns:a="http://schemas.openxmlformats.org/drawingml/2006/main" xmlns:r="http://schemas.openxmlformats.org/officeDocument/2006/relationships" xmlns:p="http://schemas.openxmlformats.org/presentationml/2006/main">
  <p:tag name="DVSHAPEID" val="s2FRnRBkoz6vEYyEchAJAD"/>
</p:tagLst>
</file>

<file path=ppt/tags/tag671.xml><?xml version="1.0" encoding="utf-8"?>
<p:tagLst xmlns:a="http://schemas.openxmlformats.org/drawingml/2006/main" xmlns:r="http://schemas.openxmlformats.org/officeDocument/2006/relationships" xmlns:p="http://schemas.openxmlformats.org/presentationml/2006/main">
  <p:tag name="DVSHAPEID" val="rK4vcJ62zwCrlGR5EKAPpa"/>
</p:tagLst>
</file>

<file path=ppt/tags/tag672.xml><?xml version="1.0" encoding="utf-8"?>
<p:tagLst xmlns:a="http://schemas.openxmlformats.org/drawingml/2006/main" xmlns:r="http://schemas.openxmlformats.org/officeDocument/2006/relationships" xmlns:p="http://schemas.openxmlformats.org/presentationml/2006/main">
  <p:tag name="DVSHAPEID" val="G57zCiXkGdpFRS6C0foSiG"/>
</p:tagLst>
</file>

<file path=ppt/tags/tag673.xml><?xml version="1.0" encoding="utf-8"?>
<p:tagLst xmlns:a="http://schemas.openxmlformats.org/drawingml/2006/main" xmlns:r="http://schemas.openxmlformats.org/officeDocument/2006/relationships" xmlns:p="http://schemas.openxmlformats.org/presentationml/2006/main">
  <p:tag name="DVSHAPEID" val="ctwa0ubCdpmh3ZnC6N4fQo"/>
</p:tagLst>
</file>

<file path=ppt/tags/tag674.xml><?xml version="1.0" encoding="utf-8"?>
<p:tagLst xmlns:a="http://schemas.openxmlformats.org/drawingml/2006/main" xmlns:r="http://schemas.openxmlformats.org/officeDocument/2006/relationships" xmlns:p="http://schemas.openxmlformats.org/presentationml/2006/main">
  <p:tag name="DVSHAPEID" val="o36KzDwB7Np2oeaRLmbQJP"/>
</p:tagLst>
</file>

<file path=ppt/tags/tag675.xml><?xml version="1.0" encoding="utf-8"?>
<p:tagLst xmlns:a="http://schemas.openxmlformats.org/drawingml/2006/main" xmlns:r="http://schemas.openxmlformats.org/officeDocument/2006/relationships" xmlns:p="http://schemas.openxmlformats.org/presentationml/2006/main">
  <p:tag name="DVSHAPEID" val="a5bd7fXXb61tbK1vOv4bV2"/>
</p:tagLst>
</file>

<file path=ppt/tags/tag676.xml><?xml version="1.0" encoding="utf-8"?>
<p:tagLst xmlns:a="http://schemas.openxmlformats.org/drawingml/2006/main" xmlns:r="http://schemas.openxmlformats.org/officeDocument/2006/relationships" xmlns:p="http://schemas.openxmlformats.org/presentationml/2006/main">
  <p:tag name="DVSHAPEID" val="opr7REovH76zT0ylwgE9Bi"/>
</p:tagLst>
</file>

<file path=ppt/tags/tag677.xml><?xml version="1.0" encoding="utf-8"?>
<p:tagLst xmlns:a="http://schemas.openxmlformats.org/drawingml/2006/main" xmlns:r="http://schemas.openxmlformats.org/officeDocument/2006/relationships" xmlns:p="http://schemas.openxmlformats.org/presentationml/2006/main">
  <p:tag name="DVSHAPEID" val="GMiLzvSmAWT6ypyPj5HZ07"/>
</p:tagLst>
</file>

<file path=ppt/tags/tag678.xml><?xml version="1.0" encoding="utf-8"?>
<p:tagLst xmlns:a="http://schemas.openxmlformats.org/drawingml/2006/main" xmlns:r="http://schemas.openxmlformats.org/officeDocument/2006/relationships" xmlns:p="http://schemas.openxmlformats.org/presentationml/2006/main">
  <p:tag name="DVSHAPEID" val="GCngVWtrHozOV4IaStVabu"/>
</p:tagLst>
</file>

<file path=ppt/tags/tag679.xml><?xml version="1.0" encoding="utf-8"?>
<p:tagLst xmlns:a="http://schemas.openxmlformats.org/drawingml/2006/main" xmlns:r="http://schemas.openxmlformats.org/officeDocument/2006/relationships" xmlns:p="http://schemas.openxmlformats.org/presentationml/2006/main">
  <p:tag name="DVSHAPEID" val="chYFTZNRklyy5GnjAVS8ev"/>
</p:tagLst>
</file>

<file path=ppt/tags/tag68.xml><?xml version="1.0" encoding="utf-8"?>
<p:tagLst xmlns:a="http://schemas.openxmlformats.org/drawingml/2006/main" xmlns:r="http://schemas.openxmlformats.org/officeDocument/2006/relationships" xmlns:p="http://schemas.openxmlformats.org/presentationml/2006/main">
  <p:tag name="DVSHAPEID" val="qcZpYroxdb4chLUvYSvleR"/>
</p:tagLst>
</file>

<file path=ppt/tags/tag680.xml><?xml version="1.0" encoding="utf-8"?>
<p:tagLst xmlns:a="http://schemas.openxmlformats.org/drawingml/2006/main" xmlns:r="http://schemas.openxmlformats.org/officeDocument/2006/relationships" xmlns:p="http://schemas.openxmlformats.org/presentationml/2006/main">
  <p:tag name="DVSHAPEID" val="DTgh1jSovprku6u4lDk4xS"/>
</p:tagLst>
</file>

<file path=ppt/tags/tag681.xml><?xml version="1.0" encoding="utf-8"?>
<p:tagLst xmlns:a="http://schemas.openxmlformats.org/drawingml/2006/main" xmlns:r="http://schemas.openxmlformats.org/officeDocument/2006/relationships" xmlns:p="http://schemas.openxmlformats.org/presentationml/2006/main">
  <p:tag name="DVSHAPEID" val="XIm35DBYbXVwK5Lvxz6UyQ"/>
</p:tagLst>
</file>

<file path=ppt/tags/tag682.xml><?xml version="1.0" encoding="utf-8"?>
<p:tagLst xmlns:a="http://schemas.openxmlformats.org/drawingml/2006/main" xmlns:r="http://schemas.openxmlformats.org/officeDocument/2006/relationships" xmlns:p="http://schemas.openxmlformats.org/presentationml/2006/main">
  <p:tag name="DVSHAPEID" val="gpJ4UNj0MdcKWxVXefMwdt"/>
</p:tagLst>
</file>

<file path=ppt/tags/tag683.xml><?xml version="1.0" encoding="utf-8"?>
<p:tagLst xmlns:a="http://schemas.openxmlformats.org/drawingml/2006/main" xmlns:r="http://schemas.openxmlformats.org/officeDocument/2006/relationships" xmlns:p="http://schemas.openxmlformats.org/presentationml/2006/main">
  <p:tag name="DVSHAPEID" val="rO5YDdxXQ2iGEnf5fwp6ui"/>
</p:tagLst>
</file>

<file path=ppt/tags/tag684.xml><?xml version="1.0" encoding="utf-8"?>
<p:tagLst xmlns:a="http://schemas.openxmlformats.org/drawingml/2006/main" xmlns:r="http://schemas.openxmlformats.org/officeDocument/2006/relationships" xmlns:p="http://schemas.openxmlformats.org/presentationml/2006/main">
  <p:tag name="DVSHAPEID" val="uFVzicjcg9rKyk8CV7jaaz"/>
</p:tagLst>
</file>

<file path=ppt/tags/tag685.xml><?xml version="1.0" encoding="utf-8"?>
<p:tagLst xmlns:a="http://schemas.openxmlformats.org/drawingml/2006/main" xmlns:r="http://schemas.openxmlformats.org/officeDocument/2006/relationships" xmlns:p="http://schemas.openxmlformats.org/presentationml/2006/main">
  <p:tag name="DVSHAPEID" val="ul6kfocnC948kq24UlDEM9"/>
</p:tagLst>
</file>

<file path=ppt/tags/tag686.xml><?xml version="1.0" encoding="utf-8"?>
<p:tagLst xmlns:a="http://schemas.openxmlformats.org/drawingml/2006/main" xmlns:r="http://schemas.openxmlformats.org/officeDocument/2006/relationships" xmlns:p="http://schemas.openxmlformats.org/presentationml/2006/main">
  <p:tag name="DVSHAPEID" val="1oesCWoIETCWdpVf3K4POA"/>
</p:tagLst>
</file>

<file path=ppt/tags/tag687.xml><?xml version="1.0" encoding="utf-8"?>
<p:tagLst xmlns:a="http://schemas.openxmlformats.org/drawingml/2006/main" xmlns:r="http://schemas.openxmlformats.org/officeDocument/2006/relationships" xmlns:p="http://schemas.openxmlformats.org/presentationml/2006/main">
  <p:tag name="DVSHAPEID" val="8QtgtCtq6bVWnBt6egzNST"/>
</p:tagLst>
</file>

<file path=ppt/tags/tag688.xml><?xml version="1.0" encoding="utf-8"?>
<p:tagLst xmlns:a="http://schemas.openxmlformats.org/drawingml/2006/main" xmlns:r="http://schemas.openxmlformats.org/officeDocument/2006/relationships" xmlns:p="http://schemas.openxmlformats.org/presentationml/2006/main">
  <p:tag name="DVSHAPEID" val="IaZ5pbv2hxVqgoZmtMfdMr"/>
</p:tagLst>
</file>

<file path=ppt/tags/tag689.xml><?xml version="1.0" encoding="utf-8"?>
<p:tagLst xmlns:a="http://schemas.openxmlformats.org/drawingml/2006/main" xmlns:r="http://schemas.openxmlformats.org/officeDocument/2006/relationships" xmlns:p="http://schemas.openxmlformats.org/presentationml/2006/main">
  <p:tag name="DVSHAPEID" val="I1hH55zXiIxCe4XIPDZsr3"/>
</p:tagLst>
</file>

<file path=ppt/tags/tag69.xml><?xml version="1.0" encoding="utf-8"?>
<p:tagLst xmlns:a="http://schemas.openxmlformats.org/drawingml/2006/main" xmlns:r="http://schemas.openxmlformats.org/officeDocument/2006/relationships" xmlns:p="http://schemas.openxmlformats.org/presentationml/2006/main">
  <p:tag name="DVSHAPEID" val="OdV5LXZQCrTYT8rmz0SYjA"/>
</p:tagLst>
</file>

<file path=ppt/tags/tag690.xml><?xml version="1.0" encoding="utf-8"?>
<p:tagLst xmlns:a="http://schemas.openxmlformats.org/drawingml/2006/main" xmlns:r="http://schemas.openxmlformats.org/officeDocument/2006/relationships" xmlns:p="http://schemas.openxmlformats.org/presentationml/2006/main">
  <p:tag name="DVSHAPEID" val="7P8xk6Smxp55fjMpMIdBmo"/>
</p:tagLst>
</file>

<file path=ppt/tags/tag691.xml><?xml version="1.0" encoding="utf-8"?>
<p:tagLst xmlns:a="http://schemas.openxmlformats.org/drawingml/2006/main" xmlns:r="http://schemas.openxmlformats.org/officeDocument/2006/relationships" xmlns:p="http://schemas.openxmlformats.org/presentationml/2006/main">
  <p:tag name="DVSHAPEID" val="JxuY8HITuPuEUrzyLt5Wb7"/>
</p:tagLst>
</file>

<file path=ppt/tags/tag692.xml><?xml version="1.0" encoding="utf-8"?>
<p:tagLst xmlns:a="http://schemas.openxmlformats.org/drawingml/2006/main" xmlns:r="http://schemas.openxmlformats.org/officeDocument/2006/relationships" xmlns:p="http://schemas.openxmlformats.org/presentationml/2006/main">
  <p:tag name="DVSHAPEID" val="jvqMS77RKHjCl7DGFjvcTn"/>
</p:tagLst>
</file>

<file path=ppt/tags/tag693.xml><?xml version="1.0" encoding="utf-8"?>
<p:tagLst xmlns:a="http://schemas.openxmlformats.org/drawingml/2006/main" xmlns:r="http://schemas.openxmlformats.org/officeDocument/2006/relationships" xmlns:p="http://schemas.openxmlformats.org/presentationml/2006/main">
  <p:tag name="DVSHAPEID" val="3EP2oXbblXcDAkYz46luNh"/>
</p:tagLst>
</file>

<file path=ppt/tags/tag694.xml><?xml version="1.0" encoding="utf-8"?>
<p:tagLst xmlns:a="http://schemas.openxmlformats.org/drawingml/2006/main" xmlns:r="http://schemas.openxmlformats.org/officeDocument/2006/relationships" xmlns:p="http://schemas.openxmlformats.org/presentationml/2006/main">
  <p:tag name="DVSHAPEID" val="kFBsolllbiJVsMXPJaGymm"/>
</p:tagLst>
</file>

<file path=ppt/tags/tag695.xml><?xml version="1.0" encoding="utf-8"?>
<p:tagLst xmlns:a="http://schemas.openxmlformats.org/drawingml/2006/main" xmlns:r="http://schemas.openxmlformats.org/officeDocument/2006/relationships" xmlns:p="http://schemas.openxmlformats.org/presentationml/2006/main">
  <p:tag name="DVSHAPEID" val="qIwiI6epRpALkaqWyPQZLT"/>
</p:tagLst>
</file>

<file path=ppt/tags/tag696.xml><?xml version="1.0" encoding="utf-8"?>
<p:tagLst xmlns:a="http://schemas.openxmlformats.org/drawingml/2006/main" xmlns:r="http://schemas.openxmlformats.org/officeDocument/2006/relationships" xmlns:p="http://schemas.openxmlformats.org/presentationml/2006/main">
  <p:tag name="DVSHAPEID" val="UESbCfmbNeVXfTV6Df6Mrj"/>
</p:tagLst>
</file>

<file path=ppt/tags/tag697.xml><?xml version="1.0" encoding="utf-8"?>
<p:tagLst xmlns:a="http://schemas.openxmlformats.org/drawingml/2006/main" xmlns:r="http://schemas.openxmlformats.org/officeDocument/2006/relationships" xmlns:p="http://schemas.openxmlformats.org/presentationml/2006/main">
  <p:tag name="DVSHAPEID" val="lHsNoNBQImAwNSpwtZ2FBl"/>
</p:tagLst>
</file>

<file path=ppt/tags/tag698.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699.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7.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70.xml><?xml version="1.0" encoding="utf-8"?>
<p:tagLst xmlns:a="http://schemas.openxmlformats.org/drawingml/2006/main" xmlns:r="http://schemas.openxmlformats.org/officeDocument/2006/relationships" xmlns:p="http://schemas.openxmlformats.org/presentationml/2006/main">
  <p:tag name="DVSHAPEID" val="k4HuWXkjADAr3jIN9bCTvg"/>
</p:tagLst>
</file>

<file path=ppt/tags/tag700.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701.xml><?xml version="1.0" encoding="utf-8"?>
<p:tagLst xmlns:a="http://schemas.openxmlformats.org/drawingml/2006/main" xmlns:r="http://schemas.openxmlformats.org/officeDocument/2006/relationships" xmlns:p="http://schemas.openxmlformats.org/presentationml/2006/main">
  <p:tag name="DVSHAPEID" val="SjkCWZNqin5LETuti6YgF4"/>
</p:tagLst>
</file>

<file path=ppt/tags/tag702.xml><?xml version="1.0" encoding="utf-8"?>
<p:tagLst xmlns:a="http://schemas.openxmlformats.org/drawingml/2006/main" xmlns:r="http://schemas.openxmlformats.org/officeDocument/2006/relationships" xmlns:p="http://schemas.openxmlformats.org/presentationml/2006/main">
  <p:tag name="DVSHAPEID" val="9z7GqOoyjGmnkfTbI8FGls"/>
</p:tagLst>
</file>

<file path=ppt/tags/tag703.xml><?xml version="1.0" encoding="utf-8"?>
<p:tagLst xmlns:a="http://schemas.openxmlformats.org/drawingml/2006/main" xmlns:r="http://schemas.openxmlformats.org/officeDocument/2006/relationships" xmlns:p="http://schemas.openxmlformats.org/presentationml/2006/main">
  <p:tag name="DVSHAPEID" val="bdxythNIOY1N9LufzY1K4o"/>
</p:tagLst>
</file>

<file path=ppt/tags/tag704.xml><?xml version="1.0" encoding="utf-8"?>
<p:tagLst xmlns:a="http://schemas.openxmlformats.org/drawingml/2006/main" xmlns:r="http://schemas.openxmlformats.org/officeDocument/2006/relationships" xmlns:p="http://schemas.openxmlformats.org/presentationml/2006/main">
  <p:tag name="DVSHAPEID" val="phyez6nPAYIHnU9Sl6KASn"/>
</p:tagLst>
</file>

<file path=ppt/tags/tag705.xml><?xml version="1.0" encoding="utf-8"?>
<p:tagLst xmlns:a="http://schemas.openxmlformats.org/drawingml/2006/main" xmlns:r="http://schemas.openxmlformats.org/officeDocument/2006/relationships" xmlns:p="http://schemas.openxmlformats.org/presentationml/2006/main">
  <p:tag name="DVSHAPEID" val="lx68HtzHEBnNNfZeIHkYn2"/>
</p:tagLst>
</file>

<file path=ppt/tags/tag706.xml><?xml version="1.0" encoding="utf-8"?>
<p:tagLst xmlns:a="http://schemas.openxmlformats.org/drawingml/2006/main" xmlns:r="http://schemas.openxmlformats.org/officeDocument/2006/relationships" xmlns:p="http://schemas.openxmlformats.org/presentationml/2006/main">
  <p:tag name="DVSHAPEID" val="5rnz5HCVZtw1V18roUgTk7"/>
</p:tagLst>
</file>

<file path=ppt/tags/tag707.xml><?xml version="1.0" encoding="utf-8"?>
<p:tagLst xmlns:a="http://schemas.openxmlformats.org/drawingml/2006/main" xmlns:r="http://schemas.openxmlformats.org/officeDocument/2006/relationships" xmlns:p="http://schemas.openxmlformats.org/presentationml/2006/main">
  <p:tag name="DVSHAPEID" val="jA7TS7o3gT0jsEK7nR5JCT"/>
</p:tagLst>
</file>

<file path=ppt/tags/tag708.xml><?xml version="1.0" encoding="utf-8"?>
<p:tagLst xmlns:a="http://schemas.openxmlformats.org/drawingml/2006/main" xmlns:r="http://schemas.openxmlformats.org/officeDocument/2006/relationships" xmlns:p="http://schemas.openxmlformats.org/presentationml/2006/main">
  <p:tag name="DVSHAPEID" val="gLkY5gipIuIY7MscPuxVdD"/>
</p:tagLst>
</file>

<file path=ppt/tags/tag709.xml><?xml version="1.0" encoding="utf-8"?>
<p:tagLst xmlns:a="http://schemas.openxmlformats.org/drawingml/2006/main" xmlns:r="http://schemas.openxmlformats.org/officeDocument/2006/relationships" xmlns:p="http://schemas.openxmlformats.org/presentationml/2006/main">
  <p:tag name="DVSHAPEID" val="1CzuGgxpNBuqklzT17LQav"/>
</p:tagLst>
</file>

<file path=ppt/tags/tag71.xml><?xml version="1.0" encoding="utf-8"?>
<p:tagLst xmlns:a="http://schemas.openxmlformats.org/drawingml/2006/main" xmlns:r="http://schemas.openxmlformats.org/officeDocument/2006/relationships" xmlns:p="http://schemas.openxmlformats.org/presentationml/2006/main">
  <p:tag name="DVSHAPEID" val="bE0lWz4oD9PyvKAsCOGW1E"/>
</p:tagLst>
</file>

<file path=ppt/tags/tag710.xml><?xml version="1.0" encoding="utf-8"?>
<p:tagLst xmlns:a="http://schemas.openxmlformats.org/drawingml/2006/main" xmlns:r="http://schemas.openxmlformats.org/officeDocument/2006/relationships" xmlns:p="http://schemas.openxmlformats.org/presentationml/2006/main">
  <p:tag name="DVSHAPEID" val="LjQI3ND3V8UAv8fvDnHEo5"/>
</p:tagLst>
</file>

<file path=ppt/tags/tag711.xml><?xml version="1.0" encoding="utf-8"?>
<p:tagLst xmlns:a="http://schemas.openxmlformats.org/drawingml/2006/main" xmlns:r="http://schemas.openxmlformats.org/officeDocument/2006/relationships" xmlns:p="http://schemas.openxmlformats.org/presentationml/2006/main">
  <p:tag name="DVSHAPEID" val="rxg7yjha5WFnLLiuZ0E1G6"/>
</p:tagLst>
</file>

<file path=ppt/tags/tag712.xml><?xml version="1.0" encoding="utf-8"?>
<p:tagLst xmlns:a="http://schemas.openxmlformats.org/drawingml/2006/main" xmlns:r="http://schemas.openxmlformats.org/officeDocument/2006/relationships" xmlns:p="http://schemas.openxmlformats.org/presentationml/2006/main">
  <p:tag name="DVSHAPEID" val="wVS4Tg3XKhVGRjsWekMK3X"/>
</p:tagLst>
</file>

<file path=ppt/tags/tag713.xml><?xml version="1.0" encoding="utf-8"?>
<p:tagLst xmlns:a="http://schemas.openxmlformats.org/drawingml/2006/main" xmlns:r="http://schemas.openxmlformats.org/officeDocument/2006/relationships" xmlns:p="http://schemas.openxmlformats.org/presentationml/2006/main">
  <p:tag name="DVSHAPEID" val="qmFgylXpVM4UjEO18FDsLL"/>
</p:tagLst>
</file>

<file path=ppt/tags/tag714.xml><?xml version="1.0" encoding="utf-8"?>
<p:tagLst xmlns:a="http://schemas.openxmlformats.org/drawingml/2006/main" xmlns:r="http://schemas.openxmlformats.org/officeDocument/2006/relationships" xmlns:p="http://schemas.openxmlformats.org/presentationml/2006/main">
  <p:tag name="DVSHAPEID" val="YzpMmWu8icEWmo4ubESeNk"/>
</p:tagLst>
</file>

<file path=ppt/tags/tag715.xml><?xml version="1.0" encoding="utf-8"?>
<p:tagLst xmlns:a="http://schemas.openxmlformats.org/drawingml/2006/main" xmlns:r="http://schemas.openxmlformats.org/officeDocument/2006/relationships" xmlns:p="http://schemas.openxmlformats.org/presentationml/2006/main">
  <p:tag name="DVSHAPEID" val="Ume8IaWvtIDEo6RLZ1UNuR"/>
</p:tagLst>
</file>

<file path=ppt/tags/tag716.xml><?xml version="1.0" encoding="utf-8"?>
<p:tagLst xmlns:a="http://schemas.openxmlformats.org/drawingml/2006/main" xmlns:r="http://schemas.openxmlformats.org/officeDocument/2006/relationships" xmlns:p="http://schemas.openxmlformats.org/presentationml/2006/main">
  <p:tag name="DVSHAPEID" val="rLsdxdZSfEa9FPmlb6njYt"/>
</p:tagLst>
</file>

<file path=ppt/tags/tag717.xml><?xml version="1.0" encoding="utf-8"?>
<p:tagLst xmlns:a="http://schemas.openxmlformats.org/drawingml/2006/main" xmlns:r="http://schemas.openxmlformats.org/officeDocument/2006/relationships" xmlns:p="http://schemas.openxmlformats.org/presentationml/2006/main">
  <p:tag name="DVSHAPEID" val="tZ7P455wERK72lZBjAfhnM"/>
</p:tagLst>
</file>

<file path=ppt/tags/tag718.xml><?xml version="1.0" encoding="utf-8"?>
<p:tagLst xmlns:a="http://schemas.openxmlformats.org/drawingml/2006/main" xmlns:r="http://schemas.openxmlformats.org/officeDocument/2006/relationships" xmlns:p="http://schemas.openxmlformats.org/presentationml/2006/main">
  <p:tag name="DVSHAPEID" val="E5bZSBHI33GYis5H9TNI0i"/>
</p:tagLst>
</file>

<file path=ppt/tags/tag719.xml><?xml version="1.0" encoding="utf-8"?>
<p:tagLst xmlns:a="http://schemas.openxmlformats.org/drawingml/2006/main" xmlns:r="http://schemas.openxmlformats.org/officeDocument/2006/relationships" xmlns:p="http://schemas.openxmlformats.org/presentationml/2006/main">
  <p:tag name="DVSHAPEID" val="6AJ2WSbjSCanb5iwPORfGH"/>
</p:tagLst>
</file>

<file path=ppt/tags/tag72.xml><?xml version="1.0" encoding="utf-8"?>
<p:tagLst xmlns:a="http://schemas.openxmlformats.org/drawingml/2006/main" xmlns:r="http://schemas.openxmlformats.org/officeDocument/2006/relationships" xmlns:p="http://schemas.openxmlformats.org/presentationml/2006/main">
  <p:tag name="DVSHAPEID" val="KKVgiJN211Q4T2tA1Lfc0q"/>
</p:tagLst>
</file>

<file path=ppt/tags/tag720.xml><?xml version="1.0" encoding="utf-8"?>
<p:tagLst xmlns:a="http://schemas.openxmlformats.org/drawingml/2006/main" xmlns:r="http://schemas.openxmlformats.org/officeDocument/2006/relationships" xmlns:p="http://schemas.openxmlformats.org/presentationml/2006/main">
  <p:tag name="DVSHAPEID" val="pILlLNp5WuJru9WJs0FSTo"/>
</p:tagLst>
</file>

<file path=ppt/tags/tag721.xml><?xml version="1.0" encoding="utf-8"?>
<p:tagLst xmlns:a="http://schemas.openxmlformats.org/drawingml/2006/main" xmlns:r="http://schemas.openxmlformats.org/officeDocument/2006/relationships" xmlns:p="http://schemas.openxmlformats.org/presentationml/2006/main">
  <p:tag name="DVSHAPEID" val="W2WoNbHjTmyoa0hB7nUNFG"/>
</p:tagLst>
</file>

<file path=ppt/tags/tag722.xml><?xml version="1.0" encoding="utf-8"?>
<p:tagLst xmlns:a="http://schemas.openxmlformats.org/drawingml/2006/main" xmlns:r="http://schemas.openxmlformats.org/officeDocument/2006/relationships" xmlns:p="http://schemas.openxmlformats.org/presentationml/2006/main">
  <p:tag name="DVSHAPEID" val="z2ddzkxLTGlReiBBMOZFcx"/>
</p:tagLst>
</file>

<file path=ppt/tags/tag723.xml><?xml version="1.0" encoding="utf-8"?>
<p:tagLst xmlns:a="http://schemas.openxmlformats.org/drawingml/2006/main" xmlns:r="http://schemas.openxmlformats.org/officeDocument/2006/relationships" xmlns:p="http://schemas.openxmlformats.org/presentationml/2006/main">
  <p:tag name="DVSHAPEID" val="CWEsMwDUaXWsnNiXzAKnqK"/>
</p:tagLst>
</file>

<file path=ppt/tags/tag724.xml><?xml version="1.0" encoding="utf-8"?>
<p:tagLst xmlns:a="http://schemas.openxmlformats.org/drawingml/2006/main" xmlns:r="http://schemas.openxmlformats.org/officeDocument/2006/relationships" xmlns:p="http://schemas.openxmlformats.org/presentationml/2006/main">
  <p:tag name="DVSHAPEID" val="CB7OJNHNYV42qhz6y18Zvn"/>
</p:tagLst>
</file>

<file path=ppt/tags/tag725.xml><?xml version="1.0" encoding="utf-8"?>
<p:tagLst xmlns:a="http://schemas.openxmlformats.org/drawingml/2006/main" xmlns:r="http://schemas.openxmlformats.org/officeDocument/2006/relationships" xmlns:p="http://schemas.openxmlformats.org/presentationml/2006/main">
  <p:tag name="DVSHAPEID" val="WNCZF55QxkJr6T6Qfs9IA9"/>
</p:tagLst>
</file>

<file path=ppt/tags/tag726.xml><?xml version="1.0" encoding="utf-8"?>
<p:tagLst xmlns:a="http://schemas.openxmlformats.org/drawingml/2006/main" xmlns:r="http://schemas.openxmlformats.org/officeDocument/2006/relationships" xmlns:p="http://schemas.openxmlformats.org/presentationml/2006/main">
  <p:tag name="DVSHAPEID" val="0atNZVsBofcKJgX42e57Fs"/>
</p:tagLst>
</file>

<file path=ppt/tags/tag727.xml><?xml version="1.0" encoding="utf-8"?>
<p:tagLst xmlns:a="http://schemas.openxmlformats.org/drawingml/2006/main" xmlns:r="http://schemas.openxmlformats.org/officeDocument/2006/relationships" xmlns:p="http://schemas.openxmlformats.org/presentationml/2006/main">
  <p:tag name="DVSHAPEID" val="GPd0ihVRAIsMMrwR69oWWt"/>
</p:tagLst>
</file>

<file path=ppt/tags/tag728.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729.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73.xml><?xml version="1.0" encoding="utf-8"?>
<p:tagLst xmlns:a="http://schemas.openxmlformats.org/drawingml/2006/main" xmlns:r="http://schemas.openxmlformats.org/officeDocument/2006/relationships" xmlns:p="http://schemas.openxmlformats.org/presentationml/2006/main">
  <p:tag name="DVSHAPEID" val="SA80dWOt6V0qAurMRsrMde"/>
</p:tagLst>
</file>

<file path=ppt/tags/tag730.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731.xml><?xml version="1.0" encoding="utf-8"?>
<p:tagLst xmlns:a="http://schemas.openxmlformats.org/drawingml/2006/main" xmlns:r="http://schemas.openxmlformats.org/officeDocument/2006/relationships" xmlns:p="http://schemas.openxmlformats.org/presentationml/2006/main">
  <p:tag name="DVSECTIONID" val="giOPws62D9to8pE6OHwqqy"/>
</p:tagLst>
</file>

<file path=ppt/tags/tag732.xml><?xml version="1.0" encoding="utf-8"?>
<p:tagLst xmlns:a="http://schemas.openxmlformats.org/drawingml/2006/main" xmlns:r="http://schemas.openxmlformats.org/officeDocument/2006/relationships" xmlns:p="http://schemas.openxmlformats.org/presentationml/2006/main">
  <p:tag name="DVSHAPEID" val="QKuD06oZ4ASNUfyg2mm6FO"/>
</p:tagLst>
</file>

<file path=ppt/tags/tag733.xml><?xml version="1.0" encoding="utf-8"?>
<p:tagLst xmlns:a="http://schemas.openxmlformats.org/drawingml/2006/main" xmlns:r="http://schemas.openxmlformats.org/officeDocument/2006/relationships" xmlns:p="http://schemas.openxmlformats.org/presentationml/2006/main">
  <p:tag name="DVSHAPEID" val="RjYOkzN0wBtP15ABqbuuA1"/>
</p:tagLst>
</file>

<file path=ppt/tags/tag734.xml><?xml version="1.0" encoding="utf-8"?>
<p:tagLst xmlns:a="http://schemas.openxmlformats.org/drawingml/2006/main" xmlns:r="http://schemas.openxmlformats.org/officeDocument/2006/relationships" xmlns:p="http://schemas.openxmlformats.org/presentationml/2006/main">
  <p:tag name="DVSHAPEID" val="UVrTk5uObxW2TaFbLOc33h"/>
</p:tagLst>
</file>

<file path=ppt/tags/tag735.xml><?xml version="1.0" encoding="utf-8"?>
<p:tagLst xmlns:a="http://schemas.openxmlformats.org/drawingml/2006/main" xmlns:r="http://schemas.openxmlformats.org/officeDocument/2006/relationships" xmlns:p="http://schemas.openxmlformats.org/presentationml/2006/main">
  <p:tag name="DVSECTIONID" val="giOPws62D9to8pE6OHwqqy"/>
</p:tagLst>
</file>

<file path=ppt/tags/tag736.xml><?xml version="1.0" encoding="utf-8"?>
<p:tagLst xmlns:a="http://schemas.openxmlformats.org/drawingml/2006/main" xmlns:r="http://schemas.openxmlformats.org/officeDocument/2006/relationships" xmlns:p="http://schemas.openxmlformats.org/presentationml/2006/main">
  <p:tag name="DVSHAPEID" val="QKuD06oZ4ASNUfyg2mm6FO"/>
</p:tagLst>
</file>

<file path=ppt/tags/tag737.xml><?xml version="1.0" encoding="utf-8"?>
<p:tagLst xmlns:a="http://schemas.openxmlformats.org/drawingml/2006/main" xmlns:r="http://schemas.openxmlformats.org/officeDocument/2006/relationships" xmlns:p="http://schemas.openxmlformats.org/presentationml/2006/main">
  <p:tag name="DVSHAPEID" val="RjYOkzN0wBtP15ABqbuuA1"/>
</p:tagLst>
</file>

<file path=ppt/tags/tag738.xml><?xml version="1.0" encoding="utf-8"?>
<p:tagLst xmlns:a="http://schemas.openxmlformats.org/drawingml/2006/main" xmlns:r="http://schemas.openxmlformats.org/officeDocument/2006/relationships" xmlns:p="http://schemas.openxmlformats.org/presentationml/2006/main">
  <p:tag name="DVSHAPEID" val="UVrTk5uObxW2TaFbLOc33h"/>
</p:tagLst>
</file>

<file path=ppt/tags/tag739.xml><?xml version="1.0" encoding="utf-8"?>
<p:tagLst xmlns:a="http://schemas.openxmlformats.org/drawingml/2006/main" xmlns:r="http://schemas.openxmlformats.org/officeDocument/2006/relationships" xmlns:p="http://schemas.openxmlformats.org/presentationml/2006/main">
  <p:tag name="DVSECTIONID" val="giOPws62D9to8pE6OHwqqy"/>
</p:tagLst>
</file>

<file path=ppt/tags/tag74.xml><?xml version="1.0" encoding="utf-8"?>
<p:tagLst xmlns:a="http://schemas.openxmlformats.org/drawingml/2006/main" xmlns:r="http://schemas.openxmlformats.org/officeDocument/2006/relationships" xmlns:p="http://schemas.openxmlformats.org/presentationml/2006/main">
  <p:tag name="DVSHAPEID" val="1iB4eSoWduprtw4a7x67jm"/>
</p:tagLst>
</file>

<file path=ppt/tags/tag740.xml><?xml version="1.0" encoding="utf-8"?>
<p:tagLst xmlns:a="http://schemas.openxmlformats.org/drawingml/2006/main" xmlns:r="http://schemas.openxmlformats.org/officeDocument/2006/relationships" xmlns:p="http://schemas.openxmlformats.org/presentationml/2006/main">
  <p:tag name="DVSHAPEID" val="QKuD06oZ4ASNUfyg2mm6FO"/>
</p:tagLst>
</file>

<file path=ppt/tags/tag741.xml><?xml version="1.0" encoding="utf-8"?>
<p:tagLst xmlns:a="http://schemas.openxmlformats.org/drawingml/2006/main" xmlns:r="http://schemas.openxmlformats.org/officeDocument/2006/relationships" xmlns:p="http://schemas.openxmlformats.org/presentationml/2006/main">
  <p:tag name="DVSHAPEID" val="RjYOkzN0wBtP15ABqbuuA1"/>
</p:tagLst>
</file>

<file path=ppt/tags/tag742.xml><?xml version="1.0" encoding="utf-8"?>
<p:tagLst xmlns:a="http://schemas.openxmlformats.org/drawingml/2006/main" xmlns:r="http://schemas.openxmlformats.org/officeDocument/2006/relationships" xmlns:p="http://schemas.openxmlformats.org/presentationml/2006/main">
  <p:tag name="DVSHAPEID" val="UVrTk5uObxW2TaFbLOc33h"/>
</p:tagLst>
</file>

<file path=ppt/tags/tag743.xml><?xml version="1.0" encoding="utf-8"?>
<p:tagLst xmlns:a="http://schemas.openxmlformats.org/drawingml/2006/main" xmlns:r="http://schemas.openxmlformats.org/officeDocument/2006/relationships" xmlns:p="http://schemas.openxmlformats.org/presentationml/2006/main">
  <p:tag name="DVSECTIONID" val="giOPws62D9to8pE6OHwqqy"/>
</p:tagLst>
</file>

<file path=ppt/tags/tag744.xml><?xml version="1.0" encoding="utf-8"?>
<p:tagLst xmlns:a="http://schemas.openxmlformats.org/drawingml/2006/main" xmlns:r="http://schemas.openxmlformats.org/officeDocument/2006/relationships" xmlns:p="http://schemas.openxmlformats.org/presentationml/2006/main">
  <p:tag name="DVSHAPEID" val="QKuD06oZ4ASNUfyg2mm6FO"/>
</p:tagLst>
</file>

<file path=ppt/tags/tag745.xml><?xml version="1.0" encoding="utf-8"?>
<p:tagLst xmlns:a="http://schemas.openxmlformats.org/drawingml/2006/main" xmlns:r="http://schemas.openxmlformats.org/officeDocument/2006/relationships" xmlns:p="http://schemas.openxmlformats.org/presentationml/2006/main">
  <p:tag name="DVSHAPEID" val="RjYOkzN0wBtP15ABqbuuA1"/>
</p:tagLst>
</file>

<file path=ppt/tags/tag746.xml><?xml version="1.0" encoding="utf-8"?>
<p:tagLst xmlns:a="http://schemas.openxmlformats.org/drawingml/2006/main" xmlns:r="http://schemas.openxmlformats.org/officeDocument/2006/relationships" xmlns:p="http://schemas.openxmlformats.org/presentationml/2006/main">
  <p:tag name="DVSHAPEID" val="UVrTk5uObxW2TaFbLOc33h"/>
</p:tagLst>
</file>

<file path=ppt/tags/tag747.xml><?xml version="1.0" encoding="utf-8"?>
<p:tagLst xmlns:a="http://schemas.openxmlformats.org/drawingml/2006/main" xmlns:r="http://schemas.openxmlformats.org/officeDocument/2006/relationships" xmlns:p="http://schemas.openxmlformats.org/presentationml/2006/main">
  <p:tag name="DVSECTIONID" val="giOPws62D9to8pE6OHwqqy"/>
</p:tagLst>
</file>

<file path=ppt/tags/tag748.xml><?xml version="1.0" encoding="utf-8"?>
<p:tagLst xmlns:a="http://schemas.openxmlformats.org/drawingml/2006/main" xmlns:r="http://schemas.openxmlformats.org/officeDocument/2006/relationships" xmlns:p="http://schemas.openxmlformats.org/presentationml/2006/main">
  <p:tag name="DVSHAPEID" val="QKuD06oZ4ASNUfyg2mm6FO"/>
</p:tagLst>
</file>

<file path=ppt/tags/tag749.xml><?xml version="1.0" encoding="utf-8"?>
<p:tagLst xmlns:a="http://schemas.openxmlformats.org/drawingml/2006/main" xmlns:r="http://schemas.openxmlformats.org/officeDocument/2006/relationships" xmlns:p="http://schemas.openxmlformats.org/presentationml/2006/main">
  <p:tag name="DVSHAPEID" val="RjYOkzN0wBtP15ABqbuuA1"/>
</p:tagLst>
</file>

<file path=ppt/tags/tag75.xml><?xml version="1.0" encoding="utf-8"?>
<p:tagLst xmlns:a="http://schemas.openxmlformats.org/drawingml/2006/main" xmlns:r="http://schemas.openxmlformats.org/officeDocument/2006/relationships" xmlns:p="http://schemas.openxmlformats.org/presentationml/2006/main">
  <p:tag name="DVSHAPEID" val="OnNBdVGxR5bEyQo8HW59Hw"/>
</p:tagLst>
</file>

<file path=ppt/tags/tag750.xml><?xml version="1.0" encoding="utf-8"?>
<p:tagLst xmlns:a="http://schemas.openxmlformats.org/drawingml/2006/main" xmlns:r="http://schemas.openxmlformats.org/officeDocument/2006/relationships" xmlns:p="http://schemas.openxmlformats.org/presentationml/2006/main">
  <p:tag name="DVSHAPEID" val="UVrTk5uObxW2TaFbLOc33h"/>
</p:tagLst>
</file>

<file path=ppt/tags/tag751.xml><?xml version="1.0" encoding="utf-8"?>
<p:tagLst xmlns:a="http://schemas.openxmlformats.org/drawingml/2006/main" xmlns:r="http://schemas.openxmlformats.org/officeDocument/2006/relationships" xmlns:p="http://schemas.openxmlformats.org/presentationml/2006/main">
  <p:tag name="DVSECTIONID" val="giOPws62D9to8pE6OHwqqy"/>
</p:tagLst>
</file>

<file path=ppt/tags/tag752.xml><?xml version="1.0" encoding="utf-8"?>
<p:tagLst xmlns:a="http://schemas.openxmlformats.org/drawingml/2006/main" xmlns:r="http://schemas.openxmlformats.org/officeDocument/2006/relationships" xmlns:p="http://schemas.openxmlformats.org/presentationml/2006/main">
  <p:tag name="DVSHAPEID" val="QKuD06oZ4ASNUfyg2mm6FO"/>
</p:tagLst>
</file>

<file path=ppt/tags/tag753.xml><?xml version="1.0" encoding="utf-8"?>
<p:tagLst xmlns:a="http://schemas.openxmlformats.org/drawingml/2006/main" xmlns:r="http://schemas.openxmlformats.org/officeDocument/2006/relationships" xmlns:p="http://schemas.openxmlformats.org/presentationml/2006/main">
  <p:tag name="DVSHAPEID" val="RjYOkzN0wBtP15ABqbuuA1"/>
</p:tagLst>
</file>

<file path=ppt/tags/tag754.xml><?xml version="1.0" encoding="utf-8"?>
<p:tagLst xmlns:a="http://schemas.openxmlformats.org/drawingml/2006/main" xmlns:r="http://schemas.openxmlformats.org/officeDocument/2006/relationships" xmlns:p="http://schemas.openxmlformats.org/presentationml/2006/main">
  <p:tag name="DVSHAPEID" val="UVrTk5uObxW2TaFbLOc33h"/>
</p:tagLst>
</file>

<file path=ppt/tags/tag755.xml><?xml version="1.0" encoding="utf-8"?>
<p:tagLst xmlns:a="http://schemas.openxmlformats.org/drawingml/2006/main" xmlns:r="http://schemas.openxmlformats.org/officeDocument/2006/relationships" xmlns:p="http://schemas.openxmlformats.org/presentationml/2006/main">
  <p:tag name="DVSECTIONID" val="giOPws62D9to8pE6OHwqqy"/>
</p:tagLst>
</file>

<file path=ppt/tags/tag756.xml><?xml version="1.0" encoding="utf-8"?>
<p:tagLst xmlns:a="http://schemas.openxmlformats.org/drawingml/2006/main" xmlns:r="http://schemas.openxmlformats.org/officeDocument/2006/relationships" xmlns:p="http://schemas.openxmlformats.org/presentationml/2006/main">
  <p:tag name="DVSHAPEID" val="QKuD06oZ4ASNUfyg2mm6FO"/>
</p:tagLst>
</file>

<file path=ppt/tags/tag757.xml><?xml version="1.0" encoding="utf-8"?>
<p:tagLst xmlns:a="http://schemas.openxmlformats.org/drawingml/2006/main" xmlns:r="http://schemas.openxmlformats.org/officeDocument/2006/relationships" xmlns:p="http://schemas.openxmlformats.org/presentationml/2006/main">
  <p:tag name="DVSHAPEID" val="RjYOkzN0wBtP15ABqbuuA1"/>
</p:tagLst>
</file>

<file path=ppt/tags/tag758.xml><?xml version="1.0" encoding="utf-8"?>
<p:tagLst xmlns:a="http://schemas.openxmlformats.org/drawingml/2006/main" xmlns:r="http://schemas.openxmlformats.org/officeDocument/2006/relationships" xmlns:p="http://schemas.openxmlformats.org/presentationml/2006/main">
  <p:tag name="DVSHAPEID" val="UVrTk5uObxW2TaFbLOc33h"/>
</p:tagLst>
</file>

<file path=ppt/tags/tag76.xml><?xml version="1.0" encoding="utf-8"?>
<p:tagLst xmlns:a="http://schemas.openxmlformats.org/drawingml/2006/main" xmlns:r="http://schemas.openxmlformats.org/officeDocument/2006/relationships" xmlns:p="http://schemas.openxmlformats.org/presentationml/2006/main">
  <p:tag name="DVSHAPEID" val="j9NKbms9QH4zoLtSFqymzD"/>
</p:tagLst>
</file>

<file path=ppt/tags/tag77.xml><?xml version="1.0" encoding="utf-8"?>
<p:tagLst xmlns:a="http://schemas.openxmlformats.org/drawingml/2006/main" xmlns:r="http://schemas.openxmlformats.org/officeDocument/2006/relationships" xmlns:p="http://schemas.openxmlformats.org/presentationml/2006/main">
  <p:tag name="DVSHAPEID" val="jiRM3CiusfydTLi1LDosAc"/>
</p:tagLst>
</file>

<file path=ppt/tags/tag78.xml><?xml version="1.0" encoding="utf-8"?>
<p:tagLst xmlns:a="http://schemas.openxmlformats.org/drawingml/2006/main" xmlns:r="http://schemas.openxmlformats.org/officeDocument/2006/relationships" xmlns:p="http://schemas.openxmlformats.org/presentationml/2006/main">
  <p:tag name="DVSHAPEID" val="TkJFTHkrqW1GQuSpiQRleO"/>
</p:tagLst>
</file>

<file path=ppt/tags/tag79.xml><?xml version="1.0" encoding="utf-8"?>
<p:tagLst xmlns:a="http://schemas.openxmlformats.org/drawingml/2006/main" xmlns:r="http://schemas.openxmlformats.org/officeDocument/2006/relationships" xmlns:p="http://schemas.openxmlformats.org/presentationml/2006/main">
  <p:tag name="DVSHAPEID" val="0aRHAEFVX736px2nJBa0PB"/>
</p:tagLst>
</file>

<file path=ppt/tags/tag8.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80.xml><?xml version="1.0" encoding="utf-8"?>
<p:tagLst xmlns:a="http://schemas.openxmlformats.org/drawingml/2006/main" xmlns:r="http://schemas.openxmlformats.org/officeDocument/2006/relationships" xmlns:p="http://schemas.openxmlformats.org/presentationml/2006/main">
  <p:tag name="DVSHAPEID" val="cdVN8mkyAeX4jyOb6GMuYT"/>
</p:tagLst>
</file>

<file path=ppt/tags/tag81.xml><?xml version="1.0" encoding="utf-8"?>
<p:tagLst xmlns:a="http://schemas.openxmlformats.org/drawingml/2006/main" xmlns:r="http://schemas.openxmlformats.org/officeDocument/2006/relationships" xmlns:p="http://schemas.openxmlformats.org/presentationml/2006/main">
  <p:tag name="DVSHAPEID" val="CJ4lnU7gbeZpYELMvjApxP"/>
</p:tagLst>
</file>

<file path=ppt/tags/tag82.xml><?xml version="1.0" encoding="utf-8"?>
<p:tagLst xmlns:a="http://schemas.openxmlformats.org/drawingml/2006/main" xmlns:r="http://schemas.openxmlformats.org/officeDocument/2006/relationships" xmlns:p="http://schemas.openxmlformats.org/presentationml/2006/main">
  <p:tag name="DVSHAPEID" val="9ldtzxuudlCiAcINYqqj2J"/>
</p:tagLst>
</file>

<file path=ppt/tags/tag83.xml><?xml version="1.0" encoding="utf-8"?>
<p:tagLst xmlns:a="http://schemas.openxmlformats.org/drawingml/2006/main" xmlns:r="http://schemas.openxmlformats.org/officeDocument/2006/relationships" xmlns:p="http://schemas.openxmlformats.org/presentationml/2006/main">
  <p:tag name="DVSHAPEID" val="5TzapjatTzmNAJ7TkzMH0D"/>
</p:tagLst>
</file>

<file path=ppt/tags/tag84.xml><?xml version="1.0" encoding="utf-8"?>
<p:tagLst xmlns:a="http://schemas.openxmlformats.org/drawingml/2006/main" xmlns:r="http://schemas.openxmlformats.org/officeDocument/2006/relationships" xmlns:p="http://schemas.openxmlformats.org/presentationml/2006/main">
  <p:tag name="DVSHAPEID" val="NG3z4IkaYdMpgjUp7ajKr3"/>
</p:tagLst>
</file>

<file path=ppt/tags/tag85.xml><?xml version="1.0" encoding="utf-8"?>
<p:tagLst xmlns:a="http://schemas.openxmlformats.org/drawingml/2006/main" xmlns:r="http://schemas.openxmlformats.org/officeDocument/2006/relationships" xmlns:p="http://schemas.openxmlformats.org/presentationml/2006/main">
  <p:tag name="DVSHAPEID" val="WNCZF55QxkJr6T6Qfs9IA9"/>
</p:tagLst>
</file>

<file path=ppt/tags/tag86.xml><?xml version="1.0" encoding="utf-8"?>
<p:tagLst xmlns:a="http://schemas.openxmlformats.org/drawingml/2006/main" xmlns:r="http://schemas.openxmlformats.org/officeDocument/2006/relationships" xmlns:p="http://schemas.openxmlformats.org/presentationml/2006/main">
  <p:tag name="DVSHAPEID" val="0atNZVsBofcKJgX42e57Fs"/>
</p:tagLst>
</file>

<file path=ppt/tags/tag87.xml><?xml version="1.0" encoding="utf-8"?>
<p:tagLst xmlns:a="http://schemas.openxmlformats.org/drawingml/2006/main" xmlns:r="http://schemas.openxmlformats.org/officeDocument/2006/relationships" xmlns:p="http://schemas.openxmlformats.org/presentationml/2006/main">
  <p:tag name="DVSHAPEID" val="GPd0ihVRAIsMMrwR69oWWt"/>
</p:tagLst>
</file>

<file path=ppt/tags/tag88.xml><?xml version="1.0" encoding="utf-8"?>
<p:tagLst xmlns:a="http://schemas.openxmlformats.org/drawingml/2006/main" xmlns:r="http://schemas.openxmlformats.org/officeDocument/2006/relationships" xmlns:p="http://schemas.openxmlformats.org/presentationml/2006/main">
  <p:tag name="DVSHAPEID" val="em9QTapVCstyuDAYCbFwFt"/>
</p:tagLst>
</file>

<file path=ppt/tags/tag89.xml><?xml version="1.0" encoding="utf-8"?>
<p:tagLst xmlns:a="http://schemas.openxmlformats.org/drawingml/2006/main" xmlns:r="http://schemas.openxmlformats.org/officeDocument/2006/relationships" xmlns:p="http://schemas.openxmlformats.org/presentationml/2006/main">
  <p:tag name="DVSHAPEID" val="hXuvya7VJJvcAQQsoKrF50"/>
</p:tagLst>
</file>

<file path=ppt/tags/tag9.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90.xml><?xml version="1.0" encoding="utf-8"?>
<p:tagLst xmlns:a="http://schemas.openxmlformats.org/drawingml/2006/main" xmlns:r="http://schemas.openxmlformats.org/officeDocument/2006/relationships" xmlns:p="http://schemas.openxmlformats.org/presentationml/2006/main">
  <p:tag name="DVSHAPEID" val="jdXSh7xdgpOL5cmnCeNHJK"/>
</p:tagLst>
</file>

<file path=ppt/tags/tag91.xml><?xml version="1.0" encoding="utf-8"?>
<p:tagLst xmlns:a="http://schemas.openxmlformats.org/drawingml/2006/main" xmlns:r="http://schemas.openxmlformats.org/officeDocument/2006/relationships" xmlns:p="http://schemas.openxmlformats.org/presentationml/2006/main">
  <p:tag name="DVSHAPEID" val="3h3J89NV4ZnhDgyFTZnvs6"/>
</p:tagLst>
</file>

<file path=ppt/tags/tag92.xml><?xml version="1.0" encoding="utf-8"?>
<p:tagLst xmlns:a="http://schemas.openxmlformats.org/drawingml/2006/main" xmlns:r="http://schemas.openxmlformats.org/officeDocument/2006/relationships" xmlns:p="http://schemas.openxmlformats.org/presentationml/2006/main">
  <p:tag name="DVSHAPEID" val="oPLD508dRogzaFPxZoqlkO"/>
</p:tagLst>
</file>

<file path=ppt/tags/tag93.xml><?xml version="1.0" encoding="utf-8"?>
<p:tagLst xmlns:a="http://schemas.openxmlformats.org/drawingml/2006/main" xmlns:r="http://schemas.openxmlformats.org/officeDocument/2006/relationships" xmlns:p="http://schemas.openxmlformats.org/presentationml/2006/main">
  <p:tag name="DVSHAPEID" val="oNz5PWlNjdhXSeYu3MNR8Y"/>
</p:tagLst>
</file>

<file path=ppt/tags/tag94.xml><?xml version="1.0" encoding="utf-8"?>
<p:tagLst xmlns:a="http://schemas.openxmlformats.org/drawingml/2006/main" xmlns:r="http://schemas.openxmlformats.org/officeDocument/2006/relationships" xmlns:p="http://schemas.openxmlformats.org/presentationml/2006/main">
  <p:tag name="DVSHAPEID" val="046SQl0Z57LArX40bbS353"/>
</p:tagLst>
</file>

<file path=ppt/tags/tag95.xml><?xml version="1.0" encoding="utf-8"?>
<p:tagLst xmlns:a="http://schemas.openxmlformats.org/drawingml/2006/main" xmlns:r="http://schemas.openxmlformats.org/officeDocument/2006/relationships" xmlns:p="http://schemas.openxmlformats.org/presentationml/2006/main">
  <p:tag name="DVSHAPEID" val="hcMBzukDytGpNuZW6ZNj8a"/>
</p:tagLst>
</file>

<file path=ppt/tags/tag96.xml><?xml version="1.0" encoding="utf-8"?>
<p:tagLst xmlns:a="http://schemas.openxmlformats.org/drawingml/2006/main" xmlns:r="http://schemas.openxmlformats.org/officeDocument/2006/relationships" xmlns:p="http://schemas.openxmlformats.org/presentationml/2006/main">
  <p:tag name="DVSHAPEID" val="biN0q3BBZ4TWMT5fMwFrzi"/>
</p:tagLst>
</file>

<file path=ppt/tags/tag97.xml><?xml version="1.0" encoding="utf-8"?>
<p:tagLst xmlns:a="http://schemas.openxmlformats.org/drawingml/2006/main" xmlns:r="http://schemas.openxmlformats.org/officeDocument/2006/relationships" xmlns:p="http://schemas.openxmlformats.org/presentationml/2006/main">
  <p:tag name="DVSHAPEID" val="U19z0e5SgMV70uNy3g2WtB"/>
</p:tagLst>
</file>

<file path=ppt/tags/tag98.xml><?xml version="1.0" encoding="utf-8"?>
<p:tagLst xmlns:a="http://schemas.openxmlformats.org/drawingml/2006/main" xmlns:r="http://schemas.openxmlformats.org/officeDocument/2006/relationships" xmlns:p="http://schemas.openxmlformats.org/presentationml/2006/main">
  <p:tag name="DVSHAPEID" val="wQI5RQchDGBToLQR2nv6O6"/>
</p:tagLst>
</file>

<file path=ppt/tags/tag99.xml><?xml version="1.0" encoding="utf-8"?>
<p:tagLst xmlns:a="http://schemas.openxmlformats.org/drawingml/2006/main" xmlns:r="http://schemas.openxmlformats.org/officeDocument/2006/relationships" xmlns:p="http://schemas.openxmlformats.org/presentationml/2006/main">
  <p:tag name="DVSHAPEID" val="1FSBrdsppCOiviRVneFZ8e"/>
</p:tagLst>
</file>

<file path=ppt/theme/theme1.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Default Theme">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ITC Officina Sans Book"/>
        <a:ea typeface=""/>
        <a:cs typeface=""/>
      </a:majorFont>
      <a:minorFont>
        <a:latin typeface="ITC Officina Sans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3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ITC Officina Sans Book"/>
        <a:ea typeface=""/>
        <a:cs typeface=""/>
      </a:majorFont>
      <a:minorFont>
        <a:latin typeface="ITC Officina Sans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U_Template 2003v5_engl">
  <a:themeElements>
    <a:clrScheme name="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2_U_Template 2003v5_engl">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U_Template 2003v5_engl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U_Template 2003v5_engl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U_Template 2003v5_engl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U_Template 2003v5_engl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U_Template 2003v5_engl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U_Template 2003v5_engl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U_Template 2003v5_engl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U_Template 2003v5_engl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U_Template 2003v5_engl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2_Textured">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8_Default Desig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3_Default Design">
  <a:themeElements>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0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0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0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0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0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0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0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8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6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4_cbb752_11apr10">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8_Default Desig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_U_Template 2003v5_engl">
  <a:themeElements>
    <a:clrScheme name="1_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1_U_Template 2003v5_eng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1_U_Template 2003v5_engl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U_Template 2003v5_engl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U_Template 2003v5_engl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5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16_Default Design">
  <a:themeElements>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0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0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0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0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0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0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0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9.xml><?xml version="1.0" encoding="utf-8"?>
<a:theme xmlns:a="http://schemas.openxmlformats.org/drawingml/2006/main" name="17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bb752_11apr10">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9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7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20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8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9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2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2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2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24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25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0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1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2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3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4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15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0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120108</TotalTime>
  <Words>2545</Words>
  <Application>Microsoft Macintosh PowerPoint</Application>
  <PresentationFormat>Letter Paper (8.5x11 in)</PresentationFormat>
  <Paragraphs>391</Paragraphs>
  <Slides>41</Slides>
  <Notes>6</Notes>
  <HiddenSlides>0</HiddenSlides>
  <MMClips>0</MMClips>
  <ScaleCrop>false</ScaleCrop>
  <HeadingPairs>
    <vt:vector size="6" baseType="variant">
      <vt:variant>
        <vt:lpstr>Theme</vt:lpstr>
      </vt:variant>
      <vt:variant>
        <vt:i4>55</vt:i4>
      </vt:variant>
      <vt:variant>
        <vt:lpstr>Embedded OLE Servers</vt:lpstr>
      </vt:variant>
      <vt:variant>
        <vt:i4>1</vt:i4>
      </vt:variant>
      <vt:variant>
        <vt:lpstr>Slide Titles</vt:lpstr>
      </vt:variant>
      <vt:variant>
        <vt:i4>41</vt:i4>
      </vt:variant>
    </vt:vector>
  </HeadingPairs>
  <TitlesOfParts>
    <vt:vector size="97" baseType="lpstr">
      <vt:lpstr>6_Default Design</vt:lpstr>
      <vt:lpstr>1_new</vt:lpstr>
      <vt:lpstr>template</vt:lpstr>
      <vt:lpstr>3_cbb752_11apr10</vt:lpstr>
      <vt:lpstr>7_Default Design</vt:lpstr>
      <vt:lpstr>10_Default Design</vt:lpstr>
      <vt:lpstr>1_template</vt:lpstr>
      <vt:lpstr>2_template</vt:lpstr>
      <vt:lpstr>3_template</vt:lpstr>
      <vt:lpstr>4_template</vt:lpstr>
      <vt:lpstr>5_template</vt:lpstr>
      <vt:lpstr>Default Theme</vt:lpstr>
      <vt:lpstr>Custom Design</vt:lpstr>
      <vt:lpstr>3_Default Design</vt:lpstr>
      <vt:lpstr>4_Default Design</vt:lpstr>
      <vt:lpstr>5_Default Design</vt:lpstr>
      <vt:lpstr>2_U_Template 2003v5_engl</vt:lpstr>
      <vt:lpstr>2_Textured</vt:lpstr>
      <vt:lpstr>18_Default Design</vt:lpstr>
      <vt:lpstr>9_Default Design</vt:lpstr>
      <vt:lpstr>13_Default Design</vt:lpstr>
      <vt:lpstr>11_Default Design</vt:lpstr>
      <vt:lpstr>8_Default Design</vt:lpstr>
      <vt:lpstr>2_new</vt:lpstr>
      <vt:lpstr>6_template</vt:lpstr>
      <vt:lpstr>1_Default Design</vt:lpstr>
      <vt:lpstr>4_cbb752_11apr10</vt:lpstr>
      <vt:lpstr>12_Default Design</vt:lpstr>
      <vt:lpstr>38_Default Design</vt:lpstr>
      <vt:lpstr>14_Default Design</vt:lpstr>
      <vt:lpstr>1_U_Template 2003v5_engl</vt:lpstr>
      <vt:lpstr>15_Default Design</vt:lpstr>
      <vt:lpstr>16_Default Design</vt:lpstr>
      <vt:lpstr>1_Custom Design</vt:lpstr>
      <vt:lpstr>Blank Presentation</vt:lpstr>
      <vt:lpstr>Office Theme</vt:lpstr>
      <vt:lpstr>Default Design</vt:lpstr>
      <vt:lpstr>2_Office Theme</vt:lpstr>
      <vt:lpstr>17_Default Design</vt:lpstr>
      <vt:lpstr>19_Default Design</vt:lpstr>
      <vt:lpstr>7_template</vt:lpstr>
      <vt:lpstr>20_Default Design</vt:lpstr>
      <vt:lpstr>8_template</vt:lpstr>
      <vt:lpstr>9_template</vt:lpstr>
      <vt:lpstr>23_Default Design</vt:lpstr>
      <vt:lpstr>21_Default Design</vt:lpstr>
      <vt:lpstr>22_Default Design</vt:lpstr>
      <vt:lpstr>24_Default Design</vt:lpstr>
      <vt:lpstr>25_Default Design</vt:lpstr>
      <vt:lpstr>10_template</vt:lpstr>
      <vt:lpstr>11_template</vt:lpstr>
      <vt:lpstr>12_template</vt:lpstr>
      <vt:lpstr>13_template</vt:lpstr>
      <vt:lpstr>14_template</vt:lpstr>
      <vt:lpstr>15_template</vt:lpstr>
      <vt:lpstr>Image</vt:lpstr>
      <vt:lpstr> Genomic Privacy: Intertwined Social &amp; Technical Aspects  </vt:lpstr>
      <vt:lpstr>Setting the Stage:  the Advent of Personal Genomics</vt:lpstr>
      <vt:lpstr>The Explosion of Data in Genomics: the Numbers</vt:lpstr>
      <vt:lpstr>DTC Genomics</vt:lpstr>
      <vt:lpstr> Genomic Privacy: Intertwined Social &amp; Technical Issues</vt:lpstr>
      <vt:lpstr>Privacy</vt:lpstr>
      <vt:lpstr>The Conundrum of Genomic Privacy: Is it a Problem?</vt:lpstr>
      <vt:lpstr>The Other Side of the Coin: Why we should share</vt:lpstr>
      <vt:lpstr>Tricky Privacy Considerations in Personal Genomics</vt:lpstr>
      <vt:lpstr>Genomics has similar "Big Data" Issues to the Rest of Society</vt:lpstr>
      <vt:lpstr> Genomic Privacy: Intertwined Social &amp; Technical Issues</vt:lpstr>
      <vt:lpstr>Genetic Information Nondisclosure Act of  2008</vt:lpstr>
      <vt:lpstr>Current Social &amp; Technical Solutions</vt:lpstr>
      <vt:lpstr> Proposed Social &amp; Technological Solutions to Issues of Data Privacy in Personal Genomics (Licensure, Secondary Datasets, Enclaves)</vt:lpstr>
      <vt:lpstr>PowerPoint Presentation</vt:lpstr>
      <vt:lpstr>PowerPoint Presentation</vt:lpstr>
      <vt:lpstr>Strawman Hybrid Social &amp; Tech Solution?</vt:lpstr>
      <vt:lpstr> Genomic Privacy: Intertwined Social &amp; Technical Issues</vt:lpstr>
      <vt:lpstr>RNA-seq</vt:lpstr>
      <vt:lpstr>RNA-seq Application</vt:lpstr>
      <vt:lpstr>Light-weight formats</vt:lpstr>
      <vt:lpstr>MRF Examples</vt:lpstr>
      <vt:lpstr> Genomic Privacy: Intertwined Social &amp; Technical Issues</vt:lpstr>
      <vt:lpstr>PowerPoint Presentation</vt:lpstr>
      <vt:lpstr>Linking Attack Scenario</vt:lpstr>
      <vt:lpstr>Linking Attack Scenario</vt:lpstr>
      <vt:lpstr>Quantifying ICI Leaked and Predictability</vt:lpstr>
      <vt:lpstr>Relating Predictability to ICI Leakage – A few key SNPs with good predictability &amp; Great Leakage.  Perhaps these could removed?</vt:lpstr>
      <vt:lpstr> Genomic Privacy: Intertwined Social &amp; Technical Issues</vt:lpstr>
      <vt:lpstr>Discovering Transcriptionally Active Regions (novel RNA contigs)</vt:lpstr>
      <vt:lpstr>Non-Canonical Transcription</vt:lpstr>
      <vt:lpstr>PowerPoint Presentation</vt:lpstr>
      <vt:lpstr>Example of Application  of CNVnator to RD data</vt:lpstr>
      <vt:lpstr> Genomic Privacy: Intertwined Social &amp; Technical Issues</vt:lpstr>
      <vt:lpstr>PowerPoint Presentation</vt:lpstr>
      <vt:lpstr>PowerPoint Presentation</vt:lpstr>
      <vt:lpstr>Default Theme</vt:lpstr>
      <vt:lpstr>More Information on this Talk</vt:lpstr>
      <vt:lpstr>PowerPoint Presentation</vt:lpstr>
      <vt:lpstr>PowerPoint Presentation</vt:lpstr>
      <vt:lpstr>Mean-shift-based (MSB) segmentation:  no explicit model</vt:lpstr>
    </vt:vector>
  </TitlesOfParts>
  <Company>Yale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Office97</dc:creator>
  <cp:keywords/>
  <cp:lastModifiedBy>Baikang Pei</cp:lastModifiedBy>
  <cp:revision>1868</cp:revision>
  <cp:lastPrinted>2011-09-11T06:19:05Z</cp:lastPrinted>
  <dcterms:created xsi:type="dcterms:W3CDTF">2010-09-06T09:08:38Z</dcterms:created>
  <dcterms:modified xsi:type="dcterms:W3CDTF">2015-10-03T05:52:51Z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2</vt:i4>
  </property>
  <property fmtid="{D5CDD505-2E9C-101B-9397-08002B2CF9AE}" pid="3" name="GraphicType">
    <vt:i4>1</vt:i4>
  </property>
  <property fmtid="{D5CDD505-2E9C-101B-9397-08002B2CF9AE}" pid="4" name="Compression">
    <vt:i4>100</vt:i4>
  </property>
  <property fmtid="{D5CDD505-2E9C-101B-9397-08002B2CF9AE}" pid="5" name="ScreenSize">
    <vt:i4>3</vt:i4>
  </property>
  <property fmtid="{D5CDD505-2E9C-101B-9397-08002B2CF9AE}" pid="6" name="ScreenUsage">
    <vt:i4>2</vt:i4>
  </property>
  <property fmtid="{D5CDD505-2E9C-101B-9397-08002B2CF9AE}" pid="7" name="MailAddress">
    <vt:lpwstr>Mark.Gerstein@Yale.edu</vt:lpwstr>
  </property>
  <property fmtid="{D5CDD505-2E9C-101B-9397-08002B2CF9AE}" pid="8" name="HomePage">
    <vt:lpwstr>http://bioinfo.csb.yale.edu</vt:lpwstr>
  </property>
  <property fmtid="{D5CDD505-2E9C-101B-9397-08002B2CF9AE}" pid="9" name="Other">
    <vt:lpwstr>All overheads are copyright 1997, Mark Gerstein, All Rights Reserved</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16777215</vt:i4>
  </property>
  <property fmtid="{D5CDD505-2E9C-101B-9397-08002B2CF9AE}" pid="14" name="TextColor">
    <vt:i4>2105376</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4</vt:i4>
  </property>
  <property fmtid="{D5CDD505-2E9C-101B-9397-08002B2CF9AE}" pid="19" name="ShowNotes">
    <vt:bool>true</vt:bool>
  </property>
  <property fmtid="{D5CDD505-2E9C-101B-9397-08002B2CF9AE}" pid="20" name="NavBtnPos">
    <vt:i4>1</vt:i4>
  </property>
  <property fmtid="{D5CDD505-2E9C-101B-9397-08002B2CF9AE}" pid="21" name="OutputDir">
    <vt:lpwstr>C:\ppt</vt:lpwstr>
  </property>
  <property fmtid="{D5CDD505-2E9C-101B-9397-08002B2CF9AE}" pid="22" name="Google.Documents.Tracking">
    <vt:lpwstr>true</vt:lpwstr>
  </property>
  <property fmtid="{D5CDD505-2E9C-101B-9397-08002B2CF9AE}" pid="23" name="Google.Documents.DocumentId">
    <vt:lpwstr>1Ek-17Pv72hYtODFYBrTdtjepGAwqaAfgfBznzdfhS-A</vt:lpwstr>
  </property>
  <property fmtid="{D5CDD505-2E9C-101B-9397-08002B2CF9AE}" pid="24" name="Google.Documents.RevisionId">
    <vt:lpwstr>04373787564666993359</vt:lpwstr>
  </property>
  <property fmtid="{D5CDD505-2E9C-101B-9397-08002B2CF9AE}" pid="25" name="Google.Documents.PluginVersion">
    <vt:lpwstr>2.0.2662.553</vt:lpwstr>
  </property>
  <property fmtid="{D5CDD505-2E9C-101B-9397-08002B2CF9AE}" pid="26" name="Google.Documents.MergeIncapabilityFlags">
    <vt:i4>0</vt:i4>
  </property>
</Properties>
</file>