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FF7A2-FABF-F54C-8541-278DEF22C583}" type="datetimeFigureOut">
              <a:rPr lang="en-US" smtClean="0"/>
              <a:t>9/30/15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46B7-A654-7B4E-808C-27CBD7E82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931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FF7A2-FABF-F54C-8541-278DEF22C583}" type="datetimeFigureOut">
              <a:rPr lang="en-US" smtClean="0"/>
              <a:t>10/1/15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46B7-A654-7B4E-808C-27CBD7E82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483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FF7A2-FABF-F54C-8541-278DEF22C583}" type="datetimeFigureOut">
              <a:rPr lang="en-US" smtClean="0"/>
              <a:t>10/1/15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46B7-A654-7B4E-808C-27CBD7E82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445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FF7A2-FABF-F54C-8541-278DEF22C583}" type="datetimeFigureOut">
              <a:rPr lang="en-US" smtClean="0"/>
              <a:t>10/1/15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46B7-A654-7B4E-808C-27CBD7E82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14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FF7A2-FABF-F54C-8541-278DEF22C583}" type="datetimeFigureOut">
              <a:rPr lang="en-US" smtClean="0"/>
              <a:t>10/1/15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46B7-A654-7B4E-808C-27CBD7E82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39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FF7A2-FABF-F54C-8541-278DEF22C583}" type="datetimeFigureOut">
              <a:rPr lang="en-US" smtClean="0"/>
              <a:t>10/1/15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46B7-A654-7B4E-808C-27CBD7E82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197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FF7A2-FABF-F54C-8541-278DEF22C583}" type="datetimeFigureOut">
              <a:rPr lang="en-US" smtClean="0"/>
              <a:t>10/1/15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46B7-A654-7B4E-808C-27CBD7E82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051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FF7A2-FABF-F54C-8541-278DEF22C583}" type="datetimeFigureOut">
              <a:rPr lang="en-US" smtClean="0"/>
              <a:t>10/1/15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46B7-A654-7B4E-808C-27CBD7E82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442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FF7A2-FABF-F54C-8541-278DEF22C583}" type="datetimeFigureOut">
              <a:rPr lang="en-US" smtClean="0"/>
              <a:t>10/1/15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46B7-A654-7B4E-808C-27CBD7E82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387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FF7A2-FABF-F54C-8541-278DEF22C583}" type="datetimeFigureOut">
              <a:rPr lang="en-US" smtClean="0"/>
              <a:t>10/1/15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46B7-A654-7B4E-808C-27CBD7E82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308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FF7A2-FABF-F54C-8541-278DEF22C583}" type="datetimeFigureOut">
              <a:rPr lang="en-US" smtClean="0"/>
              <a:t>10/1/15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46B7-A654-7B4E-808C-27CBD7E82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485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FF7A2-FABF-F54C-8541-278DEF22C583}" type="datetimeFigureOut">
              <a:rPr lang="en-US" smtClean="0"/>
              <a:t>9/30/15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C46B7-A654-7B4E-808C-27CBD7E82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808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Choosing a Cell Line for nuclear body grant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HiC</a:t>
            </a:r>
            <a:r>
              <a:rPr lang="en-US" dirty="0" smtClean="0"/>
              <a:t> data</a:t>
            </a:r>
          </a:p>
          <a:p>
            <a:pPr lvl="1"/>
            <a:r>
              <a:rPr lang="en-US" dirty="0" smtClean="0"/>
              <a:t>IMR90, HMEC, NHEK, K562, HUVEC, KBM7, and </a:t>
            </a:r>
            <a:r>
              <a:rPr lang="en-US" dirty="0" err="1" smtClean="0"/>
              <a:t>HeLa</a:t>
            </a:r>
            <a:endParaRPr lang="en-US" dirty="0" smtClean="0"/>
          </a:p>
          <a:p>
            <a:pPr lvl="2"/>
            <a:r>
              <a:rPr lang="en-US" dirty="0" smtClean="0"/>
              <a:t>These from </a:t>
            </a:r>
            <a:r>
              <a:rPr lang="en-US" dirty="0" err="1" smtClean="0"/>
              <a:t>Rao</a:t>
            </a:r>
            <a:r>
              <a:rPr lang="en-US" dirty="0" smtClean="0"/>
              <a:t> </a:t>
            </a:r>
            <a:r>
              <a:rPr lang="en-US" i="1" dirty="0" smtClean="0"/>
              <a:t>et al</a:t>
            </a:r>
            <a:r>
              <a:rPr lang="en-US" dirty="0" smtClean="0"/>
              <a:t> </a:t>
            </a:r>
            <a:r>
              <a:rPr lang="en-US" i="1" dirty="0" smtClean="0"/>
              <a:t>Cell </a:t>
            </a:r>
            <a:r>
              <a:rPr lang="en-US" dirty="0" smtClean="0"/>
              <a:t>2014, maybe a couple of others as well</a:t>
            </a:r>
          </a:p>
          <a:p>
            <a:r>
              <a:rPr lang="en-US" dirty="0" smtClean="0"/>
              <a:t>Imaging evidence of nuclear bodies</a:t>
            </a:r>
          </a:p>
          <a:p>
            <a:pPr lvl="1"/>
            <a:r>
              <a:rPr lang="en-US" dirty="0" smtClean="0"/>
              <a:t>K562 looks good (next slide/asking Karla)</a:t>
            </a:r>
          </a:p>
          <a:p>
            <a:r>
              <a:rPr lang="en-US" dirty="0" err="1" smtClean="0"/>
              <a:t>ChIP</a:t>
            </a:r>
            <a:r>
              <a:rPr lang="en-US" dirty="0" smtClean="0"/>
              <a:t>/CLIP-</a:t>
            </a:r>
            <a:r>
              <a:rPr lang="en-US" dirty="0" err="1" smtClean="0"/>
              <a:t>Seq</a:t>
            </a:r>
            <a:r>
              <a:rPr lang="en-US" dirty="0" smtClean="0"/>
              <a:t> data</a:t>
            </a:r>
          </a:p>
          <a:p>
            <a:pPr lvl="1"/>
            <a:r>
              <a:rPr lang="en-US" dirty="0" smtClean="0"/>
              <a:t>CLIP mainly in K562 and HepG2 for ENCODE3</a:t>
            </a:r>
          </a:p>
          <a:p>
            <a:r>
              <a:rPr lang="en-US" dirty="0" smtClean="0"/>
              <a:t>Cell cycle RNA-</a:t>
            </a:r>
            <a:r>
              <a:rPr lang="en-US" dirty="0" err="1" smtClean="0"/>
              <a:t>Seq</a:t>
            </a:r>
            <a:r>
              <a:rPr lang="en-US" dirty="0" smtClean="0"/>
              <a:t>/other </a:t>
            </a:r>
            <a:r>
              <a:rPr lang="en-US" dirty="0" err="1" smtClean="0"/>
              <a:t>seq</a:t>
            </a:r>
            <a:r>
              <a:rPr lang="en-US" dirty="0" smtClean="0"/>
              <a:t> assays</a:t>
            </a:r>
          </a:p>
          <a:p>
            <a:pPr lvl="1"/>
            <a:r>
              <a:rPr lang="en-US" dirty="0" smtClean="0"/>
              <a:t>Very hard to find RNA-</a:t>
            </a:r>
            <a:r>
              <a:rPr lang="en-US" dirty="0" err="1" smtClean="0"/>
              <a:t>Seq</a:t>
            </a:r>
            <a:r>
              <a:rPr lang="en-US" dirty="0" smtClean="0"/>
              <a:t> data</a:t>
            </a:r>
          </a:p>
          <a:p>
            <a:pPr lvl="1"/>
            <a:r>
              <a:rPr lang="en-US" dirty="0" smtClean="0"/>
              <a:t>U2OS, </a:t>
            </a:r>
            <a:r>
              <a:rPr lang="en-US" dirty="0" err="1" smtClean="0"/>
              <a:t>HeLa</a:t>
            </a:r>
            <a:r>
              <a:rPr lang="en-US" dirty="0" smtClean="0"/>
              <a:t>, and ZR-75.1 cells have microarray data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607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Imaging – Fluorescence imaging of </a:t>
            </a:r>
            <a:r>
              <a:rPr lang="en-US" dirty="0" err="1" smtClean="0"/>
              <a:t>Coilin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524000"/>
            <a:ext cx="8521700" cy="37973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6534022"/>
            <a:ext cx="2686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Bartova</a:t>
            </a:r>
            <a:r>
              <a:rPr lang="en-US" dirty="0" smtClean="0"/>
              <a:t> </a:t>
            </a:r>
            <a:r>
              <a:rPr lang="en-US" i="1" dirty="0" smtClean="0"/>
              <a:t>et al</a:t>
            </a:r>
            <a:r>
              <a:rPr lang="en-US" dirty="0" smtClean="0"/>
              <a:t> </a:t>
            </a:r>
            <a:r>
              <a:rPr lang="en-US" i="1" dirty="0" smtClean="0"/>
              <a:t>Nucleus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466367" y="5578559"/>
            <a:ext cx="1704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Also asked Karla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33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1788</TotalTime>
  <Words>111</Words>
  <Application>Microsoft Macintosh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Choosing a Cell Line for nuclear body grant</vt:lpstr>
      <vt:lpstr>Imaging – Fluorescence imaging of Coilin</vt:lpstr>
    </vt:vector>
  </TitlesOfParts>
  <Company>Yale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Rutenberg Schoenberg</dc:creator>
  <cp:lastModifiedBy>Michael Rutenberg Schoenberg</cp:lastModifiedBy>
  <cp:revision>4</cp:revision>
  <dcterms:created xsi:type="dcterms:W3CDTF">2015-09-30T12:20:18Z</dcterms:created>
  <dcterms:modified xsi:type="dcterms:W3CDTF">2015-10-01T18:08:49Z</dcterms:modified>
</cp:coreProperties>
</file>