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3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8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4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4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9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5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0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F7A2-FABF-F54C-8541-278DEF22C583}" type="datetimeFigureOut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8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FF7A2-FABF-F54C-8541-278DEF22C583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46B7-A654-7B4E-808C-27CBD7E8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0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Choosing a Cell Line for nuclear body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HiC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IMR90, HMEC, NHEK, K562, HUVEC, KBM7, and </a:t>
            </a:r>
            <a:r>
              <a:rPr lang="en-US" dirty="0" err="1" smtClean="0"/>
              <a:t>HeLa</a:t>
            </a:r>
            <a:endParaRPr lang="en-US" dirty="0" smtClean="0"/>
          </a:p>
          <a:p>
            <a:pPr lvl="2"/>
            <a:r>
              <a:rPr lang="en-US" dirty="0" smtClean="0"/>
              <a:t>These from </a:t>
            </a:r>
            <a:r>
              <a:rPr lang="en-US" dirty="0" err="1" smtClean="0"/>
              <a:t>Rao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 </a:t>
            </a:r>
            <a:r>
              <a:rPr lang="en-US" i="1" dirty="0" smtClean="0"/>
              <a:t>Cell </a:t>
            </a:r>
            <a:r>
              <a:rPr lang="en-US" dirty="0" smtClean="0"/>
              <a:t>2014, maybe a couple of others as well</a:t>
            </a:r>
          </a:p>
          <a:p>
            <a:r>
              <a:rPr lang="en-US" dirty="0" smtClean="0"/>
              <a:t>Imaging evidence of nuclear bodies</a:t>
            </a:r>
          </a:p>
          <a:p>
            <a:pPr lvl="1"/>
            <a:r>
              <a:rPr lang="en-US" dirty="0" smtClean="0"/>
              <a:t>K562 looks good (next slide/asking Karla)</a:t>
            </a:r>
          </a:p>
          <a:p>
            <a:r>
              <a:rPr lang="en-US" dirty="0" err="1" smtClean="0"/>
              <a:t>ChIP</a:t>
            </a:r>
            <a:r>
              <a:rPr lang="en-US" dirty="0" smtClean="0"/>
              <a:t>/CLIP-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CLIP mainly in K562 and HepG2 for ENCODE3</a:t>
            </a:r>
          </a:p>
          <a:p>
            <a:r>
              <a:rPr lang="en-US" dirty="0" smtClean="0"/>
              <a:t>Cell cycle RNA-</a:t>
            </a:r>
            <a:r>
              <a:rPr lang="en-US" dirty="0" err="1" smtClean="0"/>
              <a:t>Seq</a:t>
            </a:r>
            <a:r>
              <a:rPr lang="en-US" dirty="0" smtClean="0"/>
              <a:t>/other </a:t>
            </a:r>
            <a:r>
              <a:rPr lang="en-US" dirty="0" err="1" smtClean="0"/>
              <a:t>seq</a:t>
            </a:r>
            <a:r>
              <a:rPr lang="en-US" dirty="0" smtClean="0"/>
              <a:t> assays</a:t>
            </a:r>
          </a:p>
          <a:p>
            <a:pPr lvl="1"/>
            <a:r>
              <a:rPr lang="en-US" dirty="0" smtClean="0"/>
              <a:t>Very hard to find 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U2OS, </a:t>
            </a:r>
            <a:r>
              <a:rPr lang="en-US" dirty="0" err="1" smtClean="0"/>
              <a:t>HeLa</a:t>
            </a:r>
            <a:r>
              <a:rPr lang="en-US" dirty="0" smtClean="0"/>
              <a:t>, and ZR-75.1 cells have microarray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0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Imaging – Fluorescence imaging of </a:t>
            </a:r>
            <a:r>
              <a:rPr lang="en-US" dirty="0" err="1" smtClean="0"/>
              <a:t>Coilin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0"/>
            <a:ext cx="8521700" cy="3797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34022"/>
            <a:ext cx="268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Bartova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 </a:t>
            </a:r>
            <a:r>
              <a:rPr lang="en-US" i="1" dirty="0" smtClean="0"/>
              <a:t>Nucleus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66367" y="5578559"/>
            <a:ext cx="170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asked Karla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3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111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Choosing a Cell Line for nuclear body grant</vt:lpstr>
      <vt:lpstr>Imaging – Fluorescence imaging of Coilin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Rutenberg Schoenberg</dc:creator>
  <cp:lastModifiedBy>Michael Rutenberg Schoenberg</cp:lastModifiedBy>
  <cp:revision>4</cp:revision>
  <dcterms:created xsi:type="dcterms:W3CDTF">2015-09-30T12:20:18Z</dcterms:created>
  <dcterms:modified xsi:type="dcterms:W3CDTF">2015-10-01T18:08:49Z</dcterms:modified>
</cp:coreProperties>
</file>