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43"/>
  </p:normalViewPr>
  <p:slideViewPr>
    <p:cSldViewPr snapToGrid="0" snapToObjects="1">
      <p:cViewPr>
        <p:scale>
          <a:sx n="90" d="100"/>
          <a:sy n="90" d="100"/>
        </p:scale>
        <p:origin x="-16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3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9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1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7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8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9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5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6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8DC9-AB4E-FC4B-BBB0-AFB6764CFD08}" type="datetimeFigureOut">
              <a:rPr lang="en-US" smtClean="0"/>
              <a:t>10/1/15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67B4-6CB4-B741-9273-2CE4064E23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0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542196" y="363649"/>
            <a:ext cx="2463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Reads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Coming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out</a:t>
            </a:r>
            <a:r>
              <a:rPr lang="zh-CN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from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sequencing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2196" y="1877063"/>
            <a:ext cx="2463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atch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Reads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to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Ref.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Genome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918449" y="1275213"/>
            <a:ext cx="699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46320" y="1275213"/>
            <a:ext cx="1972985" cy="8852"/>
          </a:xfrm>
          <a:prstGeom prst="line">
            <a:avLst/>
          </a:prstGeom>
          <a:ln w="63500" cmpd="tri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193423" y="1275213"/>
            <a:ext cx="1684390" cy="8852"/>
          </a:xfrm>
          <a:prstGeom prst="line">
            <a:avLst/>
          </a:prstGeom>
          <a:ln w="63500" cmpd="tri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283727" y="450796"/>
            <a:ext cx="1125186" cy="242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732499" y="434866"/>
            <a:ext cx="813293" cy="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46320" y="682677"/>
            <a:ext cx="801993" cy="2617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04944" y="434866"/>
            <a:ext cx="670966" cy="3438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869002" y="455159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159889" y="1121324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Ref</a:t>
            </a:r>
            <a:r>
              <a:rPr lang="zh-CN" altLang="en-US" sz="1400" i="1" dirty="0" smtClean="0"/>
              <a:t> </a:t>
            </a:r>
            <a:r>
              <a:rPr lang="en-US" altLang="zh-CN" sz="1400" i="1" dirty="0" smtClean="0"/>
              <a:t>Gen</a:t>
            </a:r>
            <a:endParaRPr lang="en-US" sz="1400" i="1" dirty="0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8231955" y="679604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132320" y="701871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172221" y="582504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918449" y="3099482"/>
            <a:ext cx="6999890" cy="8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846320" y="3114919"/>
            <a:ext cx="1994002" cy="1"/>
          </a:xfrm>
          <a:prstGeom prst="line">
            <a:avLst/>
          </a:prstGeom>
          <a:ln w="63500" cmpd="tri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193423" y="3115248"/>
            <a:ext cx="1684390" cy="8852"/>
          </a:xfrm>
          <a:prstGeom prst="line">
            <a:avLst/>
          </a:prstGeom>
          <a:ln w="63500" cmpd="tri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291447" y="2428363"/>
            <a:ext cx="1125186" cy="242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499145" y="2331892"/>
            <a:ext cx="813293" cy="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291447" y="2331892"/>
            <a:ext cx="801993" cy="2617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297195" y="2223722"/>
            <a:ext cx="670966" cy="3438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159889" y="2954445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Ref</a:t>
            </a:r>
            <a:r>
              <a:rPr lang="zh-CN" altLang="en-US" sz="1400" i="1" dirty="0" smtClean="0"/>
              <a:t> </a:t>
            </a:r>
            <a:r>
              <a:rPr lang="en-US" altLang="zh-CN" sz="1400" i="1" dirty="0" smtClean="0"/>
              <a:t>Gen</a:t>
            </a:r>
            <a:endParaRPr lang="en-US" sz="1400" i="1" dirty="0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7247707" y="2169004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247061" y="2253974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247707" y="2336232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247707" y="2418931"/>
            <a:ext cx="267190" cy="0"/>
          </a:xfrm>
          <a:prstGeom prst="line">
            <a:avLst/>
          </a:prstGeom>
          <a:ln w="635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91447" y="2198218"/>
            <a:ext cx="0" cy="9170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963366" y="2207070"/>
            <a:ext cx="0" cy="9170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93440" y="2300987"/>
            <a:ext cx="0" cy="8134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416633" y="2406733"/>
            <a:ext cx="0" cy="6927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8499145" y="2300987"/>
            <a:ext cx="0" cy="8381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9304167" y="2300987"/>
            <a:ext cx="4744" cy="8223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5291447" y="2450848"/>
            <a:ext cx="1956260" cy="6711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5563712" y="2443800"/>
            <a:ext cx="1956260" cy="6711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 flipV="1">
            <a:off x="7246694" y="2448331"/>
            <a:ext cx="1209948" cy="6736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 flipV="1">
            <a:off x="7523663" y="2451199"/>
            <a:ext cx="1209948" cy="6736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47762" y="3501811"/>
            <a:ext cx="2463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Allocate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Uniquely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mapped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Reads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182" name="Group 181"/>
          <p:cNvGrpSpPr/>
          <p:nvPr/>
        </p:nvGrpSpPr>
        <p:grpSpPr>
          <a:xfrm>
            <a:off x="3180906" y="5550554"/>
            <a:ext cx="7758450" cy="712388"/>
            <a:chOff x="3180906" y="5550554"/>
            <a:chExt cx="7758450" cy="712388"/>
          </a:xfrm>
        </p:grpSpPr>
        <p:cxnSp>
          <p:nvCxnSpPr>
            <p:cNvPr id="141" name="Straight Connector 140"/>
            <p:cNvCxnSpPr/>
            <p:nvPr/>
          </p:nvCxnSpPr>
          <p:spPr>
            <a:xfrm>
              <a:off x="3939466" y="6100202"/>
              <a:ext cx="6999890" cy="8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4846320" y="6110835"/>
              <a:ext cx="1994002" cy="0"/>
            </a:xfrm>
            <a:prstGeom prst="line">
              <a:avLst/>
            </a:prstGeom>
            <a:ln w="63500" cmpd="tri">
              <a:solidFill>
                <a:schemeClr val="accent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8214440" y="6115968"/>
              <a:ext cx="1684390" cy="8852"/>
            </a:xfrm>
            <a:prstGeom prst="line">
              <a:avLst/>
            </a:prstGeom>
            <a:ln w="63500" cmpd="tri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328230" y="5996645"/>
              <a:ext cx="1125186" cy="2426"/>
            </a:xfrm>
            <a:prstGeom prst="line">
              <a:avLst/>
            </a:prstGeom>
            <a:ln w="635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8472864" y="6010538"/>
              <a:ext cx="813293" cy="0"/>
            </a:xfrm>
            <a:prstGeom prst="line">
              <a:avLst/>
            </a:prstGeom>
            <a:ln w="63500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5328230" y="5900174"/>
              <a:ext cx="801993" cy="2617"/>
            </a:xfrm>
            <a:prstGeom prst="line">
              <a:avLst/>
            </a:prstGeom>
            <a:ln w="635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5333978" y="5808046"/>
              <a:ext cx="670966" cy="3438"/>
            </a:xfrm>
            <a:prstGeom prst="line">
              <a:avLst/>
            </a:prstGeom>
            <a:ln w="635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3180906" y="5955165"/>
              <a:ext cx="12658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 smtClean="0"/>
                <a:t>Ref</a:t>
              </a:r>
              <a:r>
                <a:rPr lang="zh-CN" altLang="en-US" sz="1400" i="1" dirty="0" smtClean="0"/>
                <a:t> </a:t>
              </a:r>
              <a:r>
                <a:rPr lang="en-US" altLang="zh-CN" sz="1400" i="1" dirty="0" smtClean="0"/>
                <a:t>Gen</a:t>
              </a:r>
              <a:endParaRPr lang="en-US" sz="1400" i="1" dirty="0"/>
            </a:p>
          </p:txBody>
        </p:sp>
        <p:cxnSp>
          <p:nvCxnSpPr>
            <p:cNvPr id="149" name="Straight Connector 148"/>
            <p:cNvCxnSpPr/>
            <p:nvPr/>
          </p:nvCxnSpPr>
          <p:spPr>
            <a:xfrm flipV="1">
              <a:off x="5333474" y="5624609"/>
              <a:ext cx="267190" cy="0"/>
            </a:xfrm>
            <a:prstGeom prst="line">
              <a:avLst/>
            </a:prstGeom>
            <a:ln w="63500" cmpd="sng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5333474" y="5550554"/>
              <a:ext cx="267190" cy="0"/>
            </a:xfrm>
            <a:prstGeom prst="line">
              <a:avLst/>
            </a:prstGeom>
            <a:ln w="63500" cmpd="sng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5333474" y="5711642"/>
              <a:ext cx="267190" cy="0"/>
            </a:xfrm>
            <a:prstGeom prst="line">
              <a:avLst/>
            </a:prstGeom>
            <a:ln w="63500" cmpd="sng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8468659" y="5915940"/>
              <a:ext cx="267190" cy="0"/>
            </a:xfrm>
            <a:prstGeom prst="line">
              <a:avLst/>
            </a:prstGeom>
            <a:ln w="63500" cmpd="sng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/>
          <p:cNvSpPr txBox="1"/>
          <p:nvPr/>
        </p:nvSpPr>
        <p:spPr>
          <a:xfrm>
            <a:off x="542196" y="5047133"/>
            <a:ext cx="266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Allocate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multi-map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reads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through</a:t>
            </a:r>
            <a:r>
              <a:rPr lang="zh-CN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400" dirty="0" smtClean="0">
                <a:latin typeface="Times New Roman" charset="0"/>
                <a:ea typeface="Times New Roman" charset="0"/>
                <a:cs typeface="Times New Roman" charset="0"/>
              </a:rPr>
              <a:t>EM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70398" y="3644171"/>
            <a:ext cx="7758450" cy="1086494"/>
            <a:chOff x="3170398" y="3636676"/>
            <a:chExt cx="7758450" cy="1086494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3928958" y="4560430"/>
              <a:ext cx="6999890" cy="8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4846320" y="4572282"/>
              <a:ext cx="1972985" cy="1"/>
            </a:xfrm>
            <a:prstGeom prst="line">
              <a:avLst/>
            </a:prstGeom>
            <a:ln w="63500" cmpd="tri">
              <a:solidFill>
                <a:schemeClr val="accent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203932" y="4576196"/>
              <a:ext cx="1684390" cy="8852"/>
            </a:xfrm>
            <a:prstGeom prst="line">
              <a:avLst/>
            </a:prstGeom>
            <a:ln w="63500" cmpd="tri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8462356" y="4470766"/>
              <a:ext cx="813293" cy="0"/>
            </a:xfrm>
            <a:prstGeom prst="line">
              <a:avLst/>
            </a:prstGeom>
            <a:ln w="63500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304274" y="4360402"/>
              <a:ext cx="801993" cy="2617"/>
            </a:xfrm>
            <a:prstGeom prst="line">
              <a:avLst/>
            </a:prstGeom>
            <a:ln w="635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5307704" y="4267998"/>
              <a:ext cx="670966" cy="3438"/>
            </a:xfrm>
            <a:prstGeom prst="line">
              <a:avLst/>
            </a:prstGeom>
            <a:ln w="635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3170398" y="4415393"/>
              <a:ext cx="12658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 smtClean="0"/>
                <a:t>Ref</a:t>
              </a:r>
              <a:r>
                <a:rPr lang="zh-CN" altLang="en-US" sz="1400" i="1" dirty="0" smtClean="0"/>
                <a:t> </a:t>
              </a:r>
              <a:r>
                <a:rPr lang="en-US" altLang="zh-CN" sz="1400" i="1" dirty="0" smtClean="0"/>
                <a:t>Gen</a:t>
              </a:r>
              <a:endParaRPr lang="en-US" sz="1400" i="1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V="1">
              <a:off x="7251492" y="3636676"/>
              <a:ext cx="267190" cy="0"/>
            </a:xfrm>
            <a:prstGeom prst="line">
              <a:avLst/>
            </a:prstGeom>
            <a:ln w="635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7255252" y="3714922"/>
              <a:ext cx="267190" cy="0"/>
            </a:xfrm>
            <a:prstGeom prst="line">
              <a:avLst/>
            </a:prstGeom>
            <a:ln w="635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7251492" y="3797180"/>
              <a:ext cx="267190" cy="0"/>
            </a:xfrm>
            <a:prstGeom prst="line">
              <a:avLst/>
            </a:prstGeom>
            <a:ln w="635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7251492" y="3879879"/>
              <a:ext cx="267190" cy="0"/>
            </a:xfrm>
            <a:prstGeom prst="line">
              <a:avLst/>
            </a:prstGeom>
            <a:ln w="635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5301956" y="3911796"/>
              <a:ext cx="1956260" cy="67111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H="1">
              <a:off x="5559231" y="3904748"/>
              <a:ext cx="1956260" cy="67111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 flipV="1">
              <a:off x="7265469" y="3916774"/>
              <a:ext cx="1209948" cy="67363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7534172" y="3912147"/>
              <a:ext cx="1209948" cy="67363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5307704" y="4461601"/>
              <a:ext cx="1125186" cy="2426"/>
            </a:xfrm>
            <a:prstGeom prst="line">
              <a:avLst/>
            </a:prstGeom>
            <a:ln w="635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5460516" y="1258708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 smtClean="0"/>
              <a:t>1</a:t>
            </a:r>
            <a:endParaRPr lang="en-US" sz="140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8733611" y="1254051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/>
              <a:t>2</a:t>
            </a:r>
            <a:endParaRPr lang="en-US" sz="14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5452886" y="3110710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 smtClean="0"/>
              <a:t>1</a:t>
            </a:r>
            <a:endParaRPr lang="en-US" sz="1400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5448352" y="4591485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 smtClean="0"/>
              <a:t>1</a:t>
            </a:r>
            <a:endParaRPr lang="en-US" sz="1400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5441575" y="6115653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 smtClean="0"/>
              <a:t>1</a:t>
            </a:r>
            <a:endParaRPr lang="en-US" sz="1400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8733490" y="3121967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/>
              <a:t>2</a:t>
            </a:r>
            <a:endParaRPr lang="en-US" sz="1400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8733610" y="4631759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/>
              <a:t>2</a:t>
            </a:r>
            <a:endParaRPr lang="en-US" sz="1400" i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8733609" y="6113876"/>
            <a:ext cx="126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Gene</a:t>
            </a:r>
            <a:r>
              <a:rPr lang="zh-CN" altLang="en-US" sz="1400" i="1" dirty="0" smtClean="0"/>
              <a:t> </a:t>
            </a:r>
            <a:r>
              <a:rPr lang="en-US" altLang="zh-CN" sz="1400" i="1" dirty="0"/>
              <a:t>2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44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45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Times New Roman</vt:lpstr>
      <vt:lpstr>宋体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Gu, Mengting</dc:creator>
  <cp:lastModifiedBy>Gu, Mengting</cp:lastModifiedBy>
  <cp:revision>6</cp:revision>
  <dcterms:created xsi:type="dcterms:W3CDTF">2015-10-01T14:29:55Z</dcterms:created>
  <dcterms:modified xsi:type="dcterms:W3CDTF">2015-10-01T18:09:18Z</dcterms:modified>
</cp:coreProperties>
</file>