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embeddings/oleObject1.bin" ContentType="application/vnd.openxmlformats-officedocument.oleObject"/>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204.xml" ContentType="application/vnd.openxmlformats-officedocument.presentationml.slideLayout+xml"/>
  <Override PartName="/ppt/theme/theme17.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05.xml" ContentType="application/vnd.openxmlformats-officedocument.presentationml.slideLayout+xml"/>
  <Override PartName="/ppt/theme/theme18.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0.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3.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4.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5.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6.xml" ContentType="application/vnd.openxmlformats-officedocument.them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7.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28.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9.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30.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1.xml" ContentType="application/vnd.openxmlformats-officedocument.them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32.xml" ContentType="application/vnd.openxmlformats-officedocument.them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3.xml" ContentType="application/vnd.openxmlformats-officedocument.them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4.xml" ContentType="application/vnd.openxmlformats-officedocument.them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5.xml" ContentType="application/vnd.openxmlformats-officedocument.them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6.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7.xml" ContentType="application/vnd.openxmlformats-officedocument.them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8.xml" ContentType="application/vnd.openxmlformats-officedocument.theme+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9.xml" ContentType="application/vnd.openxmlformats-officedocument.them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40.xml" ContentType="application/vnd.openxmlformats-officedocument.them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1.xml" ContentType="application/vnd.openxmlformats-officedocument.theme+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2.xml" ContentType="application/vnd.openxmlformats-officedocument.them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43.xml" ContentType="application/vnd.openxmlformats-officedocument.theme+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44.xml" ContentType="application/vnd.openxmlformats-officedocument.theme+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45.xml" ContentType="application/vnd.openxmlformats-officedocument.theme+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6.xml" ContentType="application/vnd.openxmlformats-officedocument.them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47.xml" ContentType="application/vnd.openxmlformats-officedocument.them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48.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49.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theme/theme50.xml" ContentType="application/vnd.openxmlformats-officedocument.theme+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1.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theme/theme52.xml" ContentType="application/vnd.openxmlformats-officedocument.theme+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3285" r:id="rId1"/>
    <p:sldMasterId id="2147493300" r:id="rId2"/>
    <p:sldMasterId id="2147493312" r:id="rId3"/>
    <p:sldMasterId id="2147493338" r:id="rId4"/>
    <p:sldMasterId id="2147494786" r:id="rId5"/>
    <p:sldMasterId id="2147499984" r:id="rId6"/>
    <p:sldMasterId id="2147502556" r:id="rId7"/>
    <p:sldMasterId id="2147502570" r:id="rId8"/>
    <p:sldMasterId id="2147502584" r:id="rId9"/>
    <p:sldMasterId id="2147502996" r:id="rId10"/>
    <p:sldMasterId id="2147504175" r:id="rId11"/>
    <p:sldMasterId id="2147504922" r:id="rId12"/>
    <p:sldMasterId id="2147504934" r:id="rId13"/>
    <p:sldMasterId id="2147504946" r:id="rId14"/>
    <p:sldMasterId id="2147504958" r:id="rId15"/>
    <p:sldMasterId id="2147504970" r:id="rId16"/>
    <p:sldMasterId id="2147504982" r:id="rId17"/>
    <p:sldMasterId id="2147504984" r:id="rId18"/>
    <p:sldMasterId id="2147504986" r:id="rId19"/>
    <p:sldMasterId id="2147504995" r:id="rId20"/>
    <p:sldMasterId id="2147505008" r:id="rId21"/>
    <p:sldMasterId id="2147505020" r:id="rId22"/>
    <p:sldMasterId id="2147505032" r:id="rId23"/>
    <p:sldMasterId id="2147505046" r:id="rId24"/>
    <p:sldMasterId id="2147505058" r:id="rId25"/>
    <p:sldMasterId id="2147505072" r:id="rId26"/>
    <p:sldMasterId id="2147505084" r:id="rId27"/>
    <p:sldMasterId id="2147505098" r:id="rId28"/>
    <p:sldMasterId id="2147505112" r:id="rId29"/>
    <p:sldMasterId id="2147505115" r:id="rId30"/>
    <p:sldMasterId id="2147505127" r:id="rId31"/>
    <p:sldMasterId id="2147505141" r:id="rId32"/>
    <p:sldMasterId id="2147505157" r:id="rId33"/>
    <p:sldMasterId id="2147505173" r:id="rId34"/>
    <p:sldMasterId id="2147505185" r:id="rId35"/>
    <p:sldMasterId id="2147505197" r:id="rId36"/>
    <p:sldMasterId id="2147505209" r:id="rId37"/>
    <p:sldMasterId id="2147505224" r:id="rId38"/>
    <p:sldMasterId id="2147505882" r:id="rId39"/>
    <p:sldMasterId id="2147505908" r:id="rId40"/>
    <p:sldMasterId id="2147505922" r:id="rId41"/>
    <p:sldMasterId id="2147505960" r:id="rId42"/>
    <p:sldMasterId id="2147505974" r:id="rId43"/>
    <p:sldMasterId id="2147505988" r:id="rId44"/>
    <p:sldMasterId id="2147513281" r:id="rId45"/>
    <p:sldMasterId id="2147515628" r:id="rId46"/>
    <p:sldMasterId id="2147515691" r:id="rId47"/>
    <p:sldMasterId id="2147519630" r:id="rId48"/>
    <p:sldMasterId id="2147519644" r:id="rId49"/>
    <p:sldMasterId id="2147521292" r:id="rId50"/>
    <p:sldMasterId id="2147523268" r:id="rId51"/>
    <p:sldMasterId id="2147529686" r:id="rId52"/>
    <p:sldMasterId id="2147529725" r:id="rId53"/>
  </p:sldMasterIdLst>
  <p:notesMasterIdLst>
    <p:notesMasterId r:id="rId56"/>
  </p:notesMasterIdLst>
  <p:handoutMasterIdLst>
    <p:handoutMasterId r:id="rId57"/>
  </p:handoutMasterIdLst>
  <p:sldIdLst>
    <p:sldId id="5518" r:id="rId54"/>
    <p:sldId id="5595" r:id="rId55"/>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0FF37"/>
    <a:srgbClr val="257FD7"/>
    <a:srgbClr val="FFEA08"/>
    <a:srgbClr val="FF7413"/>
    <a:srgbClr val="FFC5AD"/>
    <a:srgbClr val="4BAB50"/>
    <a:srgbClr val="0033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48" y="-96"/>
      </p:cViewPr>
      <p:guideLst>
        <p:guide orient="horz" pos="2383"/>
        <p:guide pos="2881"/>
      </p:guideLst>
    </p:cSldViewPr>
  </p:slideViewPr>
  <p:outlineViewPr>
    <p:cViewPr>
      <p:scale>
        <a:sx n="33" d="100"/>
        <a:sy n="33" d="100"/>
      </p:scale>
      <p:origin x="0" y="33992"/>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 Target="slides/slide1.xml"/><Relationship Id="rId55" Type="http://schemas.openxmlformats.org/officeDocument/2006/relationships/slide" Target="slides/slide2.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A8E18C40-4EF2-2D45-B6F5-E1B73894FDF5}" type="slidenum">
              <a:rPr lang="en-US"/>
              <a:pPr>
                <a:defRPr/>
              </a:pPr>
              <a:t>‹#›</a:t>
            </a:fld>
            <a:endParaRPr lang="en-US"/>
          </a:p>
        </p:txBody>
      </p:sp>
    </p:spTree>
    <p:extLst>
      <p:ext uri="{BB962C8B-B14F-4D97-AF65-F5344CB8AC3E}">
        <p14:creationId xmlns:p14="http://schemas.microsoft.com/office/powerpoint/2010/main" val="3070185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0036"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773ABA64-3512-624A-83FD-072E9E3B2E10}" type="slidenum">
              <a:rPr lang="en-US"/>
              <a:pPr>
                <a:defRPr/>
              </a:pPr>
              <a:t>‹#›</a:t>
            </a:fld>
            <a:endParaRPr lang="en-US"/>
          </a:p>
        </p:txBody>
      </p:sp>
    </p:spTree>
    <p:extLst>
      <p:ext uri="{BB962C8B-B14F-4D97-AF65-F5344CB8AC3E}">
        <p14:creationId xmlns:p14="http://schemas.microsoft.com/office/powerpoint/2010/main" val="3469705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txBox="1">
            <a:spLocks noGrp="1" noChangeArrowheads="1"/>
          </p:cNvSpPr>
          <p:nvPr/>
        </p:nvSpPr>
        <p:spPr bwMode="auto">
          <a:xfrm>
            <a:off x="4146550" y="9121775"/>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080" tIns="51540" rIns="103080" bIns="51540" anchor="b"/>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pPr algn="r"/>
            <a:fld id="{EB364494-397A-8541-B593-E8D91DC67A0D}" type="slidenum">
              <a:rPr lang="en-US" sz="1400" b="0">
                <a:solidFill>
                  <a:srgbClr val="000000"/>
                </a:solidFill>
              </a:rPr>
              <a:pPr algn="r"/>
              <a:t>1</a:t>
            </a:fld>
            <a:endParaRPr lang="en-US" sz="1400" b="0">
              <a:solidFill>
                <a:srgbClr val="000000"/>
              </a:solidFill>
            </a:endParaRPr>
          </a:p>
        </p:txBody>
      </p:sp>
      <p:sp>
        <p:nvSpPr>
          <p:cNvPr id="302082" name="Rectangle 2"/>
          <p:cNvSpPr>
            <a:spLocks noGrp="1" noRot="1" noChangeAspect="1" noChangeArrowheads="1" noTextEdit="1"/>
          </p:cNvSpPr>
          <p:nvPr>
            <p:ph type="sldImg"/>
          </p:nvPr>
        </p:nvSpPr>
        <p:spPr>
          <a:xfrm>
            <a:off x="1255713" y="720725"/>
            <a:ext cx="4800600" cy="3600450"/>
          </a:xfrm>
          <a:ln/>
        </p:spPr>
      </p:sp>
      <p:sp>
        <p:nvSpPr>
          <p:cNvPr id="302083" name="Rectangle 3"/>
          <p:cNvSpPr>
            <a:spLocks noGrp="1" noChangeArrowheads="1"/>
          </p:cNvSpPr>
          <p:nvPr>
            <p:ph type="body" idx="1"/>
          </p:nvPr>
        </p:nvSpPr>
        <p:spPr>
          <a:xfrm>
            <a:off x="976313" y="4564063"/>
            <a:ext cx="5360987"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4047" tIns="47024" rIns="94047" bIns="47024"/>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Master" Target="../slideMasters/slideMaster2.xml"/><Relationship Id="rId1" Type="http://schemas.openxmlformats.org/officeDocument/2006/relationships/tags" Target="../tags/tag9.xml"/><Relationship Id="rId2" Type="http://schemas.openxmlformats.org/officeDocument/2006/relationships/tags" Target="../tags/tag10.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103.xml"/><Relationship Id="rId4" Type="http://schemas.openxmlformats.org/officeDocument/2006/relationships/slideMaster" Target="../slideMasters/slideMaster12.xml"/><Relationship Id="rId1" Type="http://schemas.openxmlformats.org/officeDocument/2006/relationships/tags" Target="../tags/tag101.xml"/><Relationship Id="rId2" Type="http://schemas.openxmlformats.org/officeDocument/2006/relationships/tags" Target="../tags/tag10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106.xml"/><Relationship Id="rId4" Type="http://schemas.openxmlformats.org/officeDocument/2006/relationships/slideMaster" Target="../slideMasters/slideMaster12.xml"/><Relationship Id="rId1" Type="http://schemas.openxmlformats.org/officeDocument/2006/relationships/tags" Target="../tags/tag104.xml"/><Relationship Id="rId2" Type="http://schemas.openxmlformats.org/officeDocument/2006/relationships/tags" Target="../tags/tag105.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09.xml"/><Relationship Id="rId4" Type="http://schemas.openxmlformats.org/officeDocument/2006/relationships/slideMaster" Target="../slideMasters/slideMaster12.xml"/><Relationship Id="rId1" Type="http://schemas.openxmlformats.org/officeDocument/2006/relationships/tags" Target="../tags/tag107.xml"/><Relationship Id="rId2" Type="http://schemas.openxmlformats.org/officeDocument/2006/relationships/tags" Target="../tags/tag108.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12.xml"/><Relationship Id="rId4" Type="http://schemas.openxmlformats.org/officeDocument/2006/relationships/slideMaster" Target="../slideMasters/slideMaster12.xml"/><Relationship Id="rId1" Type="http://schemas.openxmlformats.org/officeDocument/2006/relationships/tags" Target="../tags/tag110.xml"/><Relationship Id="rId2" Type="http://schemas.openxmlformats.org/officeDocument/2006/relationships/tags" Target="../tags/tag111.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15.xml"/><Relationship Id="rId4" Type="http://schemas.openxmlformats.org/officeDocument/2006/relationships/slideMaster" Target="../slideMasters/slideMaster12.xml"/><Relationship Id="rId1" Type="http://schemas.openxmlformats.org/officeDocument/2006/relationships/tags" Target="../tags/tag113.xml"/><Relationship Id="rId2" Type="http://schemas.openxmlformats.org/officeDocument/2006/relationships/tags" Target="../tags/tag114.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slideMaster" Target="../slideMasters/slideMaster12.xml"/><Relationship Id="rId1" Type="http://schemas.openxmlformats.org/officeDocument/2006/relationships/tags" Target="../tags/tag116.xml"/><Relationship Id="rId2" Type="http://schemas.openxmlformats.org/officeDocument/2006/relationships/tags" Target="../tags/tag117.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21.xml"/><Relationship Id="rId4" Type="http://schemas.openxmlformats.org/officeDocument/2006/relationships/slideMaster" Target="../slideMasters/slideMaster12.xml"/><Relationship Id="rId1" Type="http://schemas.openxmlformats.org/officeDocument/2006/relationships/tags" Target="../tags/tag119.xml"/><Relationship Id="rId2" Type="http://schemas.openxmlformats.org/officeDocument/2006/relationships/tags" Target="../tags/tag120.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24.xml"/><Relationship Id="rId4" Type="http://schemas.openxmlformats.org/officeDocument/2006/relationships/slideMaster" Target="../slideMasters/slideMaster12.xml"/><Relationship Id="rId1" Type="http://schemas.openxmlformats.org/officeDocument/2006/relationships/tags" Target="../tags/tag122.xml"/><Relationship Id="rId2" Type="http://schemas.openxmlformats.org/officeDocument/2006/relationships/tags" Target="../tags/tag123.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27.xml"/><Relationship Id="rId4" Type="http://schemas.openxmlformats.org/officeDocument/2006/relationships/slideMaster" Target="../slideMasters/slideMaster12.xml"/><Relationship Id="rId1" Type="http://schemas.openxmlformats.org/officeDocument/2006/relationships/tags" Target="../tags/tag125.xml"/><Relationship Id="rId2" Type="http://schemas.openxmlformats.org/officeDocument/2006/relationships/tags" Target="../tags/tag126.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slideMaster" Target="../slideMasters/slideMaster12.xml"/><Relationship Id="rId1" Type="http://schemas.openxmlformats.org/officeDocument/2006/relationships/tags" Target="../tags/tag128.xml"/><Relationship Id="rId2" Type="http://schemas.openxmlformats.org/officeDocument/2006/relationships/tags" Target="../tags/tag129.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33.xml"/><Relationship Id="rId4" Type="http://schemas.openxmlformats.org/officeDocument/2006/relationships/slideMaster" Target="../slideMasters/slideMaster12.xml"/><Relationship Id="rId1" Type="http://schemas.openxmlformats.org/officeDocument/2006/relationships/tags" Target="../tags/tag131.xml"/><Relationship Id="rId2" Type="http://schemas.openxmlformats.org/officeDocument/2006/relationships/tags" Target="../tags/tag13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Master" Target="../slideMasters/slideMaster2.xml"/><Relationship Id="rId1" Type="http://schemas.openxmlformats.org/officeDocument/2006/relationships/tags" Target="../tags/tag15.xml"/><Relationship Id="rId2" Type="http://schemas.openxmlformats.org/officeDocument/2006/relationships/tags" Target="../tags/tag16.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41.xml"/><Relationship Id="rId4" Type="http://schemas.openxmlformats.org/officeDocument/2006/relationships/slideMaster" Target="../slideMasters/slideMaster13.xml"/><Relationship Id="rId1" Type="http://schemas.openxmlformats.org/officeDocument/2006/relationships/tags" Target="../tags/tag139.xml"/><Relationship Id="rId2" Type="http://schemas.openxmlformats.org/officeDocument/2006/relationships/tags" Target="../tags/tag140.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slideMaster" Target="../slideMasters/slideMaster13.xml"/><Relationship Id="rId1" Type="http://schemas.openxmlformats.org/officeDocument/2006/relationships/tags" Target="../tags/tag142.xml"/><Relationship Id="rId2" Type="http://schemas.openxmlformats.org/officeDocument/2006/relationships/tags" Target="../tags/tag143.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7.xml"/><Relationship Id="rId4" Type="http://schemas.openxmlformats.org/officeDocument/2006/relationships/slideMaster" Target="../slideMasters/slideMaster13.xml"/><Relationship Id="rId1" Type="http://schemas.openxmlformats.org/officeDocument/2006/relationships/tags" Target="../tags/tag145.xml"/><Relationship Id="rId2" Type="http://schemas.openxmlformats.org/officeDocument/2006/relationships/tags" Target="../tags/tag146.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50.xml"/><Relationship Id="rId4" Type="http://schemas.openxmlformats.org/officeDocument/2006/relationships/slideMaster" Target="../slideMasters/slideMaster13.xml"/><Relationship Id="rId1" Type="http://schemas.openxmlformats.org/officeDocument/2006/relationships/tags" Target="../tags/tag148.xml"/><Relationship Id="rId2" Type="http://schemas.openxmlformats.org/officeDocument/2006/relationships/tags" Target="../tags/tag149.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53.xml"/><Relationship Id="rId4" Type="http://schemas.openxmlformats.org/officeDocument/2006/relationships/slideMaster" Target="../slideMasters/slideMaster13.xml"/><Relationship Id="rId1" Type="http://schemas.openxmlformats.org/officeDocument/2006/relationships/tags" Target="../tags/tag151.xml"/><Relationship Id="rId2" Type="http://schemas.openxmlformats.org/officeDocument/2006/relationships/tags" Target="../tags/tag152.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56.xml"/><Relationship Id="rId4" Type="http://schemas.openxmlformats.org/officeDocument/2006/relationships/slideMaster" Target="../slideMasters/slideMaster13.xml"/><Relationship Id="rId1" Type="http://schemas.openxmlformats.org/officeDocument/2006/relationships/tags" Target="../tags/tag154.xml"/><Relationship Id="rId2" Type="http://schemas.openxmlformats.org/officeDocument/2006/relationships/tags" Target="../tags/tag155.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59.xml"/><Relationship Id="rId4" Type="http://schemas.openxmlformats.org/officeDocument/2006/relationships/slideMaster" Target="../slideMasters/slideMaster13.xml"/><Relationship Id="rId1" Type="http://schemas.openxmlformats.org/officeDocument/2006/relationships/tags" Target="../tags/tag157.xml"/><Relationship Id="rId2" Type="http://schemas.openxmlformats.org/officeDocument/2006/relationships/tags" Target="../tags/tag158.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slideMaster" Target="../slideMasters/slideMaster13.xml"/><Relationship Id="rId1" Type="http://schemas.openxmlformats.org/officeDocument/2006/relationships/tags" Target="../tags/tag160.xml"/><Relationship Id="rId2" Type="http://schemas.openxmlformats.org/officeDocument/2006/relationships/tags" Target="../tags/tag161.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65.xml"/><Relationship Id="rId4" Type="http://schemas.openxmlformats.org/officeDocument/2006/relationships/slideMaster" Target="../slideMasters/slideMaster13.xml"/><Relationship Id="rId1" Type="http://schemas.openxmlformats.org/officeDocument/2006/relationships/tags" Target="../tags/tag163.xml"/><Relationship Id="rId2" Type="http://schemas.openxmlformats.org/officeDocument/2006/relationships/tags" Target="../tags/tag164.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8.xml"/><Relationship Id="rId4" Type="http://schemas.openxmlformats.org/officeDocument/2006/relationships/slideMaster" Target="../slideMasters/slideMaster13.xml"/><Relationship Id="rId1" Type="http://schemas.openxmlformats.org/officeDocument/2006/relationships/tags" Target="../tags/tag166.xml"/><Relationship Id="rId2" Type="http://schemas.openxmlformats.org/officeDocument/2006/relationships/tags" Target="../tags/tag167.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Master" Target="../slideMasters/slideMaster2.xml"/><Relationship Id="rId1" Type="http://schemas.openxmlformats.org/officeDocument/2006/relationships/tags" Target="../tags/tag18.xml"/><Relationship Id="rId2" Type="http://schemas.openxmlformats.org/officeDocument/2006/relationships/tags" Target="../tags/tag19.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71.xml"/><Relationship Id="rId4" Type="http://schemas.openxmlformats.org/officeDocument/2006/relationships/slideMaster" Target="../slideMasters/slideMaster13.xml"/><Relationship Id="rId1" Type="http://schemas.openxmlformats.org/officeDocument/2006/relationships/tags" Target="../tags/tag169.xml"/><Relationship Id="rId2" Type="http://schemas.openxmlformats.org/officeDocument/2006/relationships/tags" Target="../tags/tag17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Master" Target="../slideMasters/slideMaster2.xml"/><Relationship Id="rId1" Type="http://schemas.openxmlformats.org/officeDocument/2006/relationships/tags" Target="../tags/tag21.xml"/><Relationship Id="rId2" Type="http://schemas.openxmlformats.org/officeDocument/2006/relationships/tags" Target="../tags/tag2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187.xml"/><Relationship Id="rId4" Type="http://schemas.openxmlformats.org/officeDocument/2006/relationships/slideMaster" Target="../slideMasters/slideMaster15.xml"/><Relationship Id="rId1" Type="http://schemas.openxmlformats.org/officeDocument/2006/relationships/tags" Target="../tags/tag185.xml"/><Relationship Id="rId2" Type="http://schemas.openxmlformats.org/officeDocument/2006/relationships/tags" Target="../tags/tag186.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190.xml"/><Relationship Id="rId4" Type="http://schemas.openxmlformats.org/officeDocument/2006/relationships/slideMaster" Target="../slideMasters/slideMaster15.xml"/><Relationship Id="rId1" Type="http://schemas.openxmlformats.org/officeDocument/2006/relationships/tags" Target="../tags/tag188.xml"/><Relationship Id="rId2" Type="http://schemas.openxmlformats.org/officeDocument/2006/relationships/tags" Target="../tags/tag189.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93.xml"/><Relationship Id="rId4" Type="http://schemas.openxmlformats.org/officeDocument/2006/relationships/slideMaster" Target="../slideMasters/slideMaster15.xml"/><Relationship Id="rId1" Type="http://schemas.openxmlformats.org/officeDocument/2006/relationships/tags" Target="../tags/tag191.xml"/><Relationship Id="rId2" Type="http://schemas.openxmlformats.org/officeDocument/2006/relationships/tags" Target="../tags/tag192.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96.xml"/><Relationship Id="rId4" Type="http://schemas.openxmlformats.org/officeDocument/2006/relationships/slideMaster" Target="../slideMasters/slideMaster15.xml"/><Relationship Id="rId1" Type="http://schemas.openxmlformats.org/officeDocument/2006/relationships/tags" Target="../tags/tag194.xml"/><Relationship Id="rId2" Type="http://schemas.openxmlformats.org/officeDocument/2006/relationships/tags" Target="../tags/tag195.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99.xml"/><Relationship Id="rId4" Type="http://schemas.openxmlformats.org/officeDocument/2006/relationships/slideMaster" Target="../slideMasters/slideMaster15.xml"/><Relationship Id="rId1" Type="http://schemas.openxmlformats.org/officeDocument/2006/relationships/tags" Target="../tags/tag197.xml"/><Relationship Id="rId2" Type="http://schemas.openxmlformats.org/officeDocument/2006/relationships/tags" Target="../tags/tag198.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202.xml"/><Relationship Id="rId4" Type="http://schemas.openxmlformats.org/officeDocument/2006/relationships/slideMaster" Target="../slideMasters/slideMaster15.xml"/><Relationship Id="rId1" Type="http://schemas.openxmlformats.org/officeDocument/2006/relationships/tags" Target="../tags/tag200.xml"/><Relationship Id="rId2" Type="http://schemas.openxmlformats.org/officeDocument/2006/relationships/tags" Target="../tags/tag201.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205.xml"/><Relationship Id="rId4" Type="http://schemas.openxmlformats.org/officeDocument/2006/relationships/slideMaster" Target="../slideMasters/slideMaster15.xml"/><Relationship Id="rId1" Type="http://schemas.openxmlformats.org/officeDocument/2006/relationships/tags" Target="../tags/tag203.xml"/><Relationship Id="rId2" Type="http://schemas.openxmlformats.org/officeDocument/2006/relationships/tags" Target="../tags/tag204.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08.xml"/><Relationship Id="rId4" Type="http://schemas.openxmlformats.org/officeDocument/2006/relationships/slideMaster" Target="../slideMasters/slideMaster15.xml"/><Relationship Id="rId1" Type="http://schemas.openxmlformats.org/officeDocument/2006/relationships/tags" Target="../tags/tag206.xml"/><Relationship Id="rId2" Type="http://schemas.openxmlformats.org/officeDocument/2006/relationships/tags" Target="../tags/tag20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Master" Target="../slideMasters/slideMaster2.xml"/><Relationship Id="rId1" Type="http://schemas.openxmlformats.org/officeDocument/2006/relationships/tags" Target="../tags/tag24.xml"/><Relationship Id="rId2" Type="http://schemas.openxmlformats.org/officeDocument/2006/relationships/tags" Target="../tags/tag25.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11.xml"/><Relationship Id="rId4" Type="http://schemas.openxmlformats.org/officeDocument/2006/relationships/slideMaster" Target="../slideMasters/slideMaster15.xml"/><Relationship Id="rId1" Type="http://schemas.openxmlformats.org/officeDocument/2006/relationships/tags" Target="../tags/tag209.xml"/><Relationship Id="rId2" Type="http://schemas.openxmlformats.org/officeDocument/2006/relationships/tags" Target="../tags/tag210.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14.xml"/><Relationship Id="rId4" Type="http://schemas.openxmlformats.org/officeDocument/2006/relationships/slideMaster" Target="../slideMasters/slideMaster15.xml"/><Relationship Id="rId1" Type="http://schemas.openxmlformats.org/officeDocument/2006/relationships/tags" Target="../tags/tag212.xml"/><Relationship Id="rId2" Type="http://schemas.openxmlformats.org/officeDocument/2006/relationships/tags" Target="../tags/tag213.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217.xml"/><Relationship Id="rId4" Type="http://schemas.openxmlformats.org/officeDocument/2006/relationships/slideMaster" Target="../slideMasters/slideMaster15.xml"/><Relationship Id="rId1" Type="http://schemas.openxmlformats.org/officeDocument/2006/relationships/tags" Target="../tags/tag215.xml"/><Relationship Id="rId2" Type="http://schemas.openxmlformats.org/officeDocument/2006/relationships/tags" Target="../tags/tag216.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231.xml"/><Relationship Id="rId4" Type="http://schemas.openxmlformats.org/officeDocument/2006/relationships/slideMaster" Target="../slideMasters/slideMaster16.xml"/><Relationship Id="rId1" Type="http://schemas.openxmlformats.org/officeDocument/2006/relationships/tags" Target="../tags/tag229.xml"/><Relationship Id="rId2" Type="http://schemas.openxmlformats.org/officeDocument/2006/relationships/tags" Target="../tags/tag230.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slideMaster" Target="../slideMasters/slideMaster16.xml"/><Relationship Id="rId1" Type="http://schemas.openxmlformats.org/officeDocument/2006/relationships/tags" Target="../tags/tag232.xml"/><Relationship Id="rId2" Type="http://schemas.openxmlformats.org/officeDocument/2006/relationships/tags" Target="../tags/tag233.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237.xml"/><Relationship Id="rId4" Type="http://schemas.openxmlformats.org/officeDocument/2006/relationships/slideMaster" Target="../slideMasters/slideMaster16.xml"/><Relationship Id="rId1" Type="http://schemas.openxmlformats.org/officeDocument/2006/relationships/tags" Target="../tags/tag235.xml"/><Relationship Id="rId2" Type="http://schemas.openxmlformats.org/officeDocument/2006/relationships/tags" Target="../tags/tag236.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240.xml"/><Relationship Id="rId4" Type="http://schemas.openxmlformats.org/officeDocument/2006/relationships/slideMaster" Target="../slideMasters/slideMaster16.xml"/><Relationship Id="rId1" Type="http://schemas.openxmlformats.org/officeDocument/2006/relationships/tags" Target="../tags/tag238.xml"/><Relationship Id="rId2" Type="http://schemas.openxmlformats.org/officeDocument/2006/relationships/tags" Target="../tags/tag239.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243.xml"/><Relationship Id="rId4" Type="http://schemas.openxmlformats.org/officeDocument/2006/relationships/slideMaster" Target="../slideMasters/slideMaster16.xml"/><Relationship Id="rId1" Type="http://schemas.openxmlformats.org/officeDocument/2006/relationships/tags" Target="../tags/tag241.xml"/><Relationship Id="rId2" Type="http://schemas.openxmlformats.org/officeDocument/2006/relationships/tags" Target="../tags/tag242.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46.xml"/><Relationship Id="rId4" Type="http://schemas.openxmlformats.org/officeDocument/2006/relationships/slideMaster" Target="../slideMasters/slideMaster16.xml"/><Relationship Id="rId1" Type="http://schemas.openxmlformats.org/officeDocument/2006/relationships/tags" Target="../tags/tag244.xml"/><Relationship Id="rId2" Type="http://schemas.openxmlformats.org/officeDocument/2006/relationships/tags" Target="../tags/tag245.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49.xml"/><Relationship Id="rId4" Type="http://schemas.openxmlformats.org/officeDocument/2006/relationships/slideMaster" Target="../slideMasters/slideMaster16.xml"/><Relationship Id="rId1" Type="http://schemas.openxmlformats.org/officeDocument/2006/relationships/tags" Target="../tags/tag247.xml"/><Relationship Id="rId2" Type="http://schemas.openxmlformats.org/officeDocument/2006/relationships/tags" Target="../tags/tag24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Master" Target="../slideMasters/slideMaster2.xml"/><Relationship Id="rId1" Type="http://schemas.openxmlformats.org/officeDocument/2006/relationships/tags" Target="../tags/tag27.xml"/><Relationship Id="rId2" Type="http://schemas.openxmlformats.org/officeDocument/2006/relationships/tags" Target="../tags/tag28.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52.xml"/><Relationship Id="rId4" Type="http://schemas.openxmlformats.org/officeDocument/2006/relationships/slideMaster" Target="../slideMasters/slideMaster16.xml"/><Relationship Id="rId1" Type="http://schemas.openxmlformats.org/officeDocument/2006/relationships/tags" Target="../tags/tag250.xml"/><Relationship Id="rId2" Type="http://schemas.openxmlformats.org/officeDocument/2006/relationships/tags" Target="../tags/tag251.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55.xml"/><Relationship Id="rId4" Type="http://schemas.openxmlformats.org/officeDocument/2006/relationships/slideMaster" Target="../slideMasters/slideMaster16.xml"/><Relationship Id="rId1" Type="http://schemas.openxmlformats.org/officeDocument/2006/relationships/tags" Target="../tags/tag253.xml"/><Relationship Id="rId2" Type="http://schemas.openxmlformats.org/officeDocument/2006/relationships/tags" Target="../tags/tag254.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58.xml"/><Relationship Id="rId4" Type="http://schemas.openxmlformats.org/officeDocument/2006/relationships/slideMaster" Target="../slideMasters/slideMaster16.xml"/><Relationship Id="rId1" Type="http://schemas.openxmlformats.org/officeDocument/2006/relationships/tags" Target="../tags/tag256.xml"/><Relationship Id="rId2" Type="http://schemas.openxmlformats.org/officeDocument/2006/relationships/tags" Target="../tags/tag257.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61.xml"/><Relationship Id="rId4" Type="http://schemas.openxmlformats.org/officeDocument/2006/relationships/slideMaster" Target="../slideMasters/slideMaster16.xml"/><Relationship Id="rId1" Type="http://schemas.openxmlformats.org/officeDocument/2006/relationships/tags" Target="../tags/tag259.xml"/><Relationship Id="rId2" Type="http://schemas.openxmlformats.org/officeDocument/2006/relationships/tags" Target="../tags/tag260.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67.xml"/><Relationship Id="rId4" Type="http://schemas.openxmlformats.org/officeDocument/2006/relationships/slideMaster" Target="../slideMasters/slideMaster17.xml"/><Relationship Id="rId1" Type="http://schemas.openxmlformats.org/officeDocument/2006/relationships/tags" Target="../tags/tag265.xml"/><Relationship Id="rId2" Type="http://schemas.openxmlformats.org/officeDocument/2006/relationships/tags" Target="../tags/tag266.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75.xml"/><Relationship Id="rId4" Type="http://schemas.openxmlformats.org/officeDocument/2006/relationships/slideMaster" Target="../slideMasters/slideMaster18.xml"/><Relationship Id="rId1" Type="http://schemas.openxmlformats.org/officeDocument/2006/relationships/tags" Target="../tags/tag273.xml"/><Relationship Id="rId2" Type="http://schemas.openxmlformats.org/officeDocument/2006/relationships/tags" Target="../tags/tag274.xml"/></Relationships>
</file>

<file path=ppt/slideLayouts/_rels/slideLayout206.xml.rels><?xml version="1.0" encoding="UTF-8" standalone="yes"?>
<Relationships xmlns="http://schemas.openxmlformats.org/package/2006/relationships"><Relationship Id="rId1" Type="http://schemas.openxmlformats.org/officeDocument/2006/relationships/tags" Target="../tags/tag278.xml"/><Relationship Id="rId2" Type="http://schemas.openxmlformats.org/officeDocument/2006/relationships/tags" Target="../tags/tag279.xml"/><Relationship Id="rId3"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tags" Target="../tags/tag280.xml"/><Relationship Id="rId2" Type="http://schemas.openxmlformats.org/officeDocument/2006/relationships/tags" Target="../tags/tag281.xml"/><Relationship Id="rId3"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tags" Target="../tags/tag282.xml"/><Relationship Id="rId2" Type="http://schemas.openxmlformats.org/officeDocument/2006/relationships/tags" Target="../tags/tag283.xml"/><Relationship Id="rId3"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tags" Target="../tags/tag284.xml"/><Relationship Id="rId2" Type="http://schemas.openxmlformats.org/officeDocument/2006/relationships/tags" Target="../tags/tag285.xml"/><Relationship Id="rId3"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Master" Target="../slideMasters/slideMaster2.xml"/><Relationship Id="rId1" Type="http://schemas.openxmlformats.org/officeDocument/2006/relationships/tags" Target="../tags/tag30.xml"/><Relationship Id="rId2" Type="http://schemas.openxmlformats.org/officeDocument/2006/relationships/tags" Target="../tags/tag31.xml"/></Relationships>
</file>

<file path=ppt/slideLayouts/_rels/slideLayout210.xml.rels><?xml version="1.0" encoding="UTF-8" standalone="yes"?>
<Relationships xmlns="http://schemas.openxmlformats.org/package/2006/relationships"><Relationship Id="rId1" Type="http://schemas.openxmlformats.org/officeDocument/2006/relationships/tags" Target="../tags/tag286.xml"/><Relationship Id="rId2" Type="http://schemas.openxmlformats.org/officeDocument/2006/relationships/tags" Target="../tags/tag287.xml"/><Relationship Id="rId3"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tags" Target="../tags/tag288.xml"/><Relationship Id="rId2" Type="http://schemas.openxmlformats.org/officeDocument/2006/relationships/tags" Target="../tags/tag289.xml"/><Relationship Id="rId3"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tags" Target="../tags/tag290.xml"/><Relationship Id="rId2" Type="http://schemas.openxmlformats.org/officeDocument/2006/relationships/tags" Target="../tags/tag291.xml"/><Relationship Id="rId3"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tags" Target="../tags/tag292.xml"/><Relationship Id="rId2" Type="http://schemas.openxmlformats.org/officeDocument/2006/relationships/tags" Target="../tags/tag293.xml"/><Relationship Id="rId3"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Master" Target="../slideMasters/slideMaster2.xml"/><Relationship Id="rId1" Type="http://schemas.openxmlformats.org/officeDocument/2006/relationships/tags" Target="../tags/tag33.xml"/><Relationship Id="rId2" Type="http://schemas.openxmlformats.org/officeDocument/2006/relationships/tags" Target="../tags/tag3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tags" Target="../tags/tag299.xml"/><Relationship Id="rId2"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tags" Target="../tags/tag300.xml"/><Relationship Id="rId2"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tags" Target="../tags/tag301.xml"/><Relationship Id="rId2"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tags" Target="../tags/tag307.xml"/><Relationship Id="rId2"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tags" Target="../tags/tag308.xml"/><Relationship Id="rId2"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tags" Target="../tags/tag309.xml"/><Relationship Id="rId2"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tags" Target="../tags/tag310.xml"/><Relationship Id="rId2"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230.xml.rels><?xml version="1.0" encoding="UTF-8" standalone="yes"?>
<Relationships xmlns="http://schemas.openxmlformats.org/package/2006/relationships"><Relationship Id="rId1" Type="http://schemas.openxmlformats.org/officeDocument/2006/relationships/tags" Target="../tags/tag311.xml"/><Relationship Id="rId2"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tags" Target="../tags/tag312.xml"/><Relationship Id="rId2"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tags" Target="../tags/tag313.xml"/><Relationship Id="rId2"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tags" Target="../tags/tag314.xml"/><Relationship Id="rId2"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tags" Target="../tags/tag315.xml"/><Relationship Id="rId2"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tags" Target="../tags/tag316.xml"/><Relationship Id="rId2"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tags" Target="../tags/tag317.xml"/><Relationship Id="rId2"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1.xml"/><Relationship Id="rId4" Type="http://schemas.openxmlformats.org/officeDocument/2006/relationships/slideMaster" Target="../slideMasters/slideMaster2.xml"/><Relationship Id="rId1" Type="http://schemas.openxmlformats.org/officeDocument/2006/relationships/tags" Target="../tags/tag39.xml"/><Relationship Id="rId2" Type="http://schemas.openxmlformats.org/officeDocument/2006/relationships/tags" Target="../tags/tag40.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tags" Target="../tags/tag323.xml"/><Relationship Id="rId2"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tags" Target="../tags/tag324.xml"/><Relationship Id="rId2"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tags" Target="../tags/tag325.xml"/><Relationship Id="rId2"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3" Type="http://schemas.openxmlformats.org/officeDocument/2006/relationships/tags" Target="../tags/tag336.xml"/><Relationship Id="rId4" Type="http://schemas.openxmlformats.org/officeDocument/2006/relationships/slideMaster" Target="../slideMasters/slideMaster24.xml"/><Relationship Id="rId1" Type="http://schemas.openxmlformats.org/officeDocument/2006/relationships/tags" Target="../tags/tag334.xml"/><Relationship Id="rId2" Type="http://schemas.openxmlformats.org/officeDocument/2006/relationships/tags" Target="../tags/tag335.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339.xml"/><Relationship Id="rId4" Type="http://schemas.openxmlformats.org/officeDocument/2006/relationships/slideMaster" Target="../slideMasters/slideMaster24.xml"/><Relationship Id="rId1" Type="http://schemas.openxmlformats.org/officeDocument/2006/relationships/tags" Target="../tags/tag337.xml"/><Relationship Id="rId2" Type="http://schemas.openxmlformats.org/officeDocument/2006/relationships/tags" Target="../tags/tag338.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342.xml"/><Relationship Id="rId4" Type="http://schemas.openxmlformats.org/officeDocument/2006/relationships/slideMaster" Target="../slideMasters/slideMaster24.xml"/><Relationship Id="rId1" Type="http://schemas.openxmlformats.org/officeDocument/2006/relationships/tags" Target="../tags/tag340.xml"/><Relationship Id="rId2" Type="http://schemas.openxmlformats.org/officeDocument/2006/relationships/tags" Target="../tags/tag341.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45.xml"/><Relationship Id="rId4" Type="http://schemas.openxmlformats.org/officeDocument/2006/relationships/slideMaster" Target="../slideMasters/slideMaster24.xml"/><Relationship Id="rId1" Type="http://schemas.openxmlformats.org/officeDocument/2006/relationships/tags" Target="../tags/tag343.xml"/><Relationship Id="rId2" Type="http://schemas.openxmlformats.org/officeDocument/2006/relationships/tags" Target="../tags/tag344.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348.xml"/><Relationship Id="rId4" Type="http://schemas.openxmlformats.org/officeDocument/2006/relationships/slideMaster" Target="../slideMasters/slideMaster24.xml"/><Relationship Id="rId1" Type="http://schemas.openxmlformats.org/officeDocument/2006/relationships/tags" Target="../tags/tag346.xml"/><Relationship Id="rId2" Type="http://schemas.openxmlformats.org/officeDocument/2006/relationships/tags" Target="../tags/tag347.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51.xml"/><Relationship Id="rId4" Type="http://schemas.openxmlformats.org/officeDocument/2006/relationships/slideMaster" Target="../slideMasters/slideMaster24.xml"/><Relationship Id="rId1" Type="http://schemas.openxmlformats.org/officeDocument/2006/relationships/tags" Target="../tags/tag349.xml"/><Relationship Id="rId2" Type="http://schemas.openxmlformats.org/officeDocument/2006/relationships/tags" Target="../tags/tag350.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354.xml"/><Relationship Id="rId4" Type="http://schemas.openxmlformats.org/officeDocument/2006/relationships/slideMaster" Target="../slideMasters/slideMaster24.xml"/><Relationship Id="rId1" Type="http://schemas.openxmlformats.org/officeDocument/2006/relationships/tags" Target="../tags/tag352.xml"/><Relationship Id="rId2" Type="http://schemas.openxmlformats.org/officeDocument/2006/relationships/tags" Target="../tags/tag353.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357.xml"/><Relationship Id="rId4" Type="http://schemas.openxmlformats.org/officeDocument/2006/relationships/slideMaster" Target="../slideMasters/slideMaster24.xml"/><Relationship Id="rId1" Type="http://schemas.openxmlformats.org/officeDocument/2006/relationships/tags" Target="../tags/tag355.xml"/><Relationship Id="rId2" Type="http://schemas.openxmlformats.org/officeDocument/2006/relationships/tags" Target="../tags/tag356.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60.xml"/><Relationship Id="rId4" Type="http://schemas.openxmlformats.org/officeDocument/2006/relationships/slideMaster" Target="../slideMasters/slideMaster24.xml"/><Relationship Id="rId1" Type="http://schemas.openxmlformats.org/officeDocument/2006/relationships/tags" Target="../tags/tag358.xml"/><Relationship Id="rId2" Type="http://schemas.openxmlformats.org/officeDocument/2006/relationships/tags" Target="../tags/tag35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63.xml"/><Relationship Id="rId4" Type="http://schemas.openxmlformats.org/officeDocument/2006/relationships/slideMaster" Target="../slideMasters/slideMaster24.xml"/><Relationship Id="rId1" Type="http://schemas.openxmlformats.org/officeDocument/2006/relationships/tags" Target="../tags/tag361.xml"/><Relationship Id="rId2" Type="http://schemas.openxmlformats.org/officeDocument/2006/relationships/tags" Target="../tags/tag362.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66.xml"/><Relationship Id="rId4" Type="http://schemas.openxmlformats.org/officeDocument/2006/relationships/slideMaster" Target="../slideMasters/slideMaster24.xml"/><Relationship Id="rId1" Type="http://schemas.openxmlformats.org/officeDocument/2006/relationships/tags" Target="../tags/tag364.xml"/><Relationship Id="rId2" Type="http://schemas.openxmlformats.org/officeDocument/2006/relationships/tags" Target="../tags/tag36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3" Type="http://schemas.openxmlformats.org/officeDocument/2006/relationships/tags" Target="../tags/tag377.xml"/><Relationship Id="rId4" Type="http://schemas.openxmlformats.org/officeDocument/2006/relationships/slideMaster" Target="../slideMasters/slideMaster26.xml"/><Relationship Id="rId1" Type="http://schemas.openxmlformats.org/officeDocument/2006/relationships/tags" Target="../tags/tag375.xml"/><Relationship Id="rId2" Type="http://schemas.openxmlformats.org/officeDocument/2006/relationships/tags" Target="../tags/tag376.xml"/></Relationships>
</file>

<file path=ppt/slideLayouts/_rels/slideLayout286.xml.rels><?xml version="1.0" encoding="UTF-8" standalone="yes"?>
<Relationships xmlns="http://schemas.openxmlformats.org/package/2006/relationships"><Relationship Id="rId3" Type="http://schemas.openxmlformats.org/officeDocument/2006/relationships/tags" Target="../tags/tag380.xml"/><Relationship Id="rId4" Type="http://schemas.openxmlformats.org/officeDocument/2006/relationships/slideMaster" Target="../slideMasters/slideMaster26.xml"/><Relationship Id="rId1" Type="http://schemas.openxmlformats.org/officeDocument/2006/relationships/tags" Target="../tags/tag378.xml"/><Relationship Id="rId2" Type="http://schemas.openxmlformats.org/officeDocument/2006/relationships/tags" Target="../tags/tag379.xml"/></Relationships>
</file>

<file path=ppt/slideLayouts/_rels/slideLayout287.xml.rels><?xml version="1.0" encoding="UTF-8" standalone="yes"?>
<Relationships xmlns="http://schemas.openxmlformats.org/package/2006/relationships"><Relationship Id="rId3" Type="http://schemas.openxmlformats.org/officeDocument/2006/relationships/tags" Target="../tags/tag383.xml"/><Relationship Id="rId4" Type="http://schemas.openxmlformats.org/officeDocument/2006/relationships/slideMaster" Target="../slideMasters/slideMaster26.xml"/><Relationship Id="rId1" Type="http://schemas.openxmlformats.org/officeDocument/2006/relationships/tags" Target="../tags/tag381.xml"/><Relationship Id="rId2" Type="http://schemas.openxmlformats.org/officeDocument/2006/relationships/tags" Target="../tags/tag382.xml"/></Relationships>
</file>

<file path=ppt/slideLayouts/_rels/slideLayout288.xml.rels><?xml version="1.0" encoding="UTF-8" standalone="yes"?>
<Relationships xmlns="http://schemas.openxmlformats.org/package/2006/relationships"><Relationship Id="rId3" Type="http://schemas.openxmlformats.org/officeDocument/2006/relationships/tags" Target="../tags/tag386.xml"/><Relationship Id="rId4" Type="http://schemas.openxmlformats.org/officeDocument/2006/relationships/slideMaster" Target="../slideMasters/slideMaster26.xml"/><Relationship Id="rId1" Type="http://schemas.openxmlformats.org/officeDocument/2006/relationships/tags" Target="../tags/tag384.xml"/><Relationship Id="rId2" Type="http://schemas.openxmlformats.org/officeDocument/2006/relationships/tags" Target="../tags/tag385.xml"/></Relationships>
</file>

<file path=ppt/slideLayouts/_rels/slideLayout289.xml.rels><?xml version="1.0" encoding="UTF-8" standalone="yes"?>
<Relationships xmlns="http://schemas.openxmlformats.org/package/2006/relationships"><Relationship Id="rId3" Type="http://schemas.openxmlformats.org/officeDocument/2006/relationships/tags" Target="../tags/tag389.xml"/><Relationship Id="rId4" Type="http://schemas.openxmlformats.org/officeDocument/2006/relationships/slideMaster" Target="../slideMasters/slideMaster26.xml"/><Relationship Id="rId1" Type="http://schemas.openxmlformats.org/officeDocument/2006/relationships/tags" Target="../tags/tag387.xml"/><Relationship Id="rId2" Type="http://schemas.openxmlformats.org/officeDocument/2006/relationships/tags" Target="../tags/tag38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392.xml"/><Relationship Id="rId4" Type="http://schemas.openxmlformats.org/officeDocument/2006/relationships/slideMaster" Target="../slideMasters/slideMaster26.xml"/><Relationship Id="rId1" Type="http://schemas.openxmlformats.org/officeDocument/2006/relationships/tags" Target="../tags/tag390.xml"/><Relationship Id="rId2" Type="http://schemas.openxmlformats.org/officeDocument/2006/relationships/tags" Target="../tags/tag391.xml"/></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395.xml"/><Relationship Id="rId4" Type="http://schemas.openxmlformats.org/officeDocument/2006/relationships/slideMaster" Target="../slideMasters/slideMaster26.xml"/><Relationship Id="rId1" Type="http://schemas.openxmlformats.org/officeDocument/2006/relationships/tags" Target="../tags/tag393.xml"/><Relationship Id="rId2" Type="http://schemas.openxmlformats.org/officeDocument/2006/relationships/tags" Target="../tags/tag394.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398.xml"/><Relationship Id="rId4" Type="http://schemas.openxmlformats.org/officeDocument/2006/relationships/slideMaster" Target="../slideMasters/slideMaster26.xml"/><Relationship Id="rId1" Type="http://schemas.openxmlformats.org/officeDocument/2006/relationships/tags" Target="../tags/tag396.xml"/><Relationship Id="rId2" Type="http://schemas.openxmlformats.org/officeDocument/2006/relationships/tags" Target="../tags/tag397.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401.xml"/><Relationship Id="rId4" Type="http://schemas.openxmlformats.org/officeDocument/2006/relationships/slideMaster" Target="../slideMasters/slideMaster26.xml"/><Relationship Id="rId1" Type="http://schemas.openxmlformats.org/officeDocument/2006/relationships/tags" Target="../tags/tag399.xml"/><Relationship Id="rId2" Type="http://schemas.openxmlformats.org/officeDocument/2006/relationships/tags" Target="../tags/tag400.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404.xml"/><Relationship Id="rId4" Type="http://schemas.openxmlformats.org/officeDocument/2006/relationships/slideMaster" Target="../slideMasters/slideMaster26.xml"/><Relationship Id="rId1" Type="http://schemas.openxmlformats.org/officeDocument/2006/relationships/tags" Target="../tags/tag402.xml"/><Relationship Id="rId2" Type="http://schemas.openxmlformats.org/officeDocument/2006/relationships/tags" Target="../tags/tag403.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407.xml"/><Relationship Id="rId4" Type="http://schemas.openxmlformats.org/officeDocument/2006/relationships/slideMaster" Target="../slideMasters/slideMaster26.xml"/><Relationship Id="rId1" Type="http://schemas.openxmlformats.org/officeDocument/2006/relationships/tags" Target="../tags/tag405.xml"/><Relationship Id="rId2" Type="http://schemas.openxmlformats.org/officeDocument/2006/relationships/tags" Target="../tags/tag40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tags" Target="../tags/tag421.xml"/><Relationship Id="rId2" Type="http://schemas.openxmlformats.org/officeDocument/2006/relationships/tags" Target="../tags/tag422.xml"/><Relationship Id="rId3"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tags" Target="../tags/tag423.xml"/><Relationship Id="rId2" Type="http://schemas.openxmlformats.org/officeDocument/2006/relationships/tags" Target="../tags/tag424.xml"/><Relationship Id="rId3"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tags" Target="../tags/tag433.xml"/><Relationship Id="rId2" Type="http://schemas.openxmlformats.org/officeDocument/2006/relationships/tags" Target="../tags/tag434.xml"/><Relationship Id="rId3"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tags" Target="../tags/tag435.xml"/><Relationship Id="rId2" Type="http://schemas.openxmlformats.org/officeDocument/2006/relationships/tags" Target="../tags/tag436.xml"/><Relationship Id="rId3"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tags" Target="../tags/tag437.xml"/><Relationship Id="rId2" Type="http://schemas.openxmlformats.org/officeDocument/2006/relationships/tags" Target="../tags/tag438.xml"/><Relationship Id="rId3"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tags" Target="../tags/tag439.xml"/><Relationship Id="rId2" Type="http://schemas.openxmlformats.org/officeDocument/2006/relationships/tags" Target="../tags/tag440.xml"/><Relationship Id="rId3"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tags" Target="../tags/tag441.xml"/><Relationship Id="rId2" Type="http://schemas.openxmlformats.org/officeDocument/2006/relationships/tags" Target="../tags/tag442.xml"/><Relationship Id="rId3"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tags" Target="../tags/tag443.xml"/><Relationship Id="rId2" Type="http://schemas.openxmlformats.org/officeDocument/2006/relationships/tags" Target="../tags/tag444.xml"/><Relationship Id="rId3"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tags" Target="../tags/tag445.xml"/><Relationship Id="rId2" Type="http://schemas.openxmlformats.org/officeDocument/2006/relationships/tags" Target="../tags/tag446.xml"/><Relationship Id="rId3"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tags" Target="../tags/tag447.xml"/><Relationship Id="rId2" Type="http://schemas.openxmlformats.org/officeDocument/2006/relationships/tags" Target="../tags/tag448.xml"/><Relationship Id="rId3"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tags" Target="../tags/tag449.xml"/><Relationship Id="rId2" Type="http://schemas.openxmlformats.org/officeDocument/2006/relationships/tags" Target="../tags/tag450.xml"/><Relationship Id="rId3"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tags" Target="../tags/tag451.xml"/><Relationship Id="rId2" Type="http://schemas.openxmlformats.org/officeDocument/2006/relationships/tags" Target="../tags/tag452.xml"/><Relationship Id="rId3"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tags" Target="../tags/tag453.xml"/><Relationship Id="rId2" Type="http://schemas.openxmlformats.org/officeDocument/2006/relationships/tags" Target="../tags/tag454.xml"/><Relationship Id="rId3"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3" Type="http://schemas.openxmlformats.org/officeDocument/2006/relationships/tags" Target="../tags/tag474.xml"/><Relationship Id="rId4" Type="http://schemas.openxmlformats.org/officeDocument/2006/relationships/slideMaster" Target="../slideMasters/slideMaster31.xml"/><Relationship Id="rId1" Type="http://schemas.openxmlformats.org/officeDocument/2006/relationships/tags" Target="../tags/tag472.xml"/><Relationship Id="rId2" Type="http://schemas.openxmlformats.org/officeDocument/2006/relationships/tags" Target="../tags/tag473.xml"/></Relationships>
</file>

<file path=ppt/slideLayouts/_rels/slideLayout336.xml.rels><?xml version="1.0" encoding="UTF-8" standalone="yes"?>
<Relationships xmlns="http://schemas.openxmlformats.org/package/2006/relationships"><Relationship Id="rId1" Type="http://schemas.openxmlformats.org/officeDocument/2006/relationships/tags" Target="../tags/tag475.xml"/><Relationship Id="rId2"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tags" Target="../tags/tag476.xml"/><Relationship Id="rId2"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tags" Target="../tags/tag477.xml"/><Relationship Id="rId2"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tags" Target="../tags/tag478.xml"/><Relationship Id="rId2"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tags" Target="../tags/tag479.xml"/><Relationship Id="rId2"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tags" Target="../tags/tag480.xml"/><Relationship Id="rId2"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tags" Target="../tags/tag481.xml"/><Relationship Id="rId2"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tags" Target="../tags/tag482.xml"/><Relationship Id="rId2"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tags" Target="../tags/tag483.xml"/><Relationship Id="rId2"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tags" Target="../tags/tag484.xml"/><Relationship Id="rId2"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tags" Target="../tags/tag485.xml"/><Relationship Id="rId2"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3" Type="http://schemas.openxmlformats.org/officeDocument/2006/relationships/tags" Target="../tags/tag491.xml"/><Relationship Id="rId4" Type="http://schemas.openxmlformats.org/officeDocument/2006/relationships/slideMaster" Target="../slideMasters/slideMaster32.xml"/><Relationship Id="rId1" Type="http://schemas.openxmlformats.org/officeDocument/2006/relationships/tags" Target="../tags/tag489.xml"/><Relationship Id="rId2" Type="http://schemas.openxmlformats.org/officeDocument/2006/relationships/tags" Target="../tags/tag490.xml"/></Relationships>
</file>

<file path=ppt/slideLayouts/_rels/slideLayout362.xml.rels><?xml version="1.0" encoding="UTF-8" standalone="yes"?>
<Relationships xmlns="http://schemas.openxmlformats.org/package/2006/relationships"><Relationship Id="rId3" Type="http://schemas.openxmlformats.org/officeDocument/2006/relationships/tags" Target="../tags/tag494.xml"/><Relationship Id="rId4" Type="http://schemas.openxmlformats.org/officeDocument/2006/relationships/slideMaster" Target="../slideMasters/slideMaster32.xml"/><Relationship Id="rId1" Type="http://schemas.openxmlformats.org/officeDocument/2006/relationships/tags" Target="../tags/tag492.xml"/><Relationship Id="rId2" Type="http://schemas.openxmlformats.org/officeDocument/2006/relationships/tags" Target="../tags/tag493.xml"/></Relationships>
</file>

<file path=ppt/slideLayouts/_rels/slideLayout363.xml.rels><?xml version="1.0" encoding="UTF-8" standalone="yes"?>
<Relationships xmlns="http://schemas.openxmlformats.org/package/2006/relationships"><Relationship Id="rId1" Type="http://schemas.openxmlformats.org/officeDocument/2006/relationships/tags" Target="../tags/tag500.xml"/><Relationship Id="rId2"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tags" Target="../tags/tag501.xml"/><Relationship Id="rId2"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tags" Target="../tags/tag502.xml"/><Relationship Id="rId2"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tags" Target="../tags/tag503.xml"/><Relationship Id="rId2"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tags" Target="../tags/tag504.xml"/><Relationship Id="rId2"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tags" Target="../tags/tag505.xml"/><Relationship Id="rId2"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tags" Target="../tags/tag506.xml"/><Relationship Id="rId2"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tags" Target="../tags/tag507.xml"/><Relationship Id="rId2"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tags" Target="../tags/tag508.xml"/><Relationship Id="rId2"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tags" Target="../tags/tag509.xml"/><Relationship Id="rId2"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tags" Target="../tags/tag510.xml"/><Relationship Id="rId2"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3" Type="http://schemas.openxmlformats.org/officeDocument/2006/relationships/tags" Target="../tags/tag513.xml"/><Relationship Id="rId4" Type="http://schemas.openxmlformats.org/officeDocument/2006/relationships/slideMaster" Target="../slideMasters/slideMaster33.xml"/><Relationship Id="rId1" Type="http://schemas.openxmlformats.org/officeDocument/2006/relationships/tags" Target="../tags/tag511.xml"/><Relationship Id="rId2" Type="http://schemas.openxmlformats.org/officeDocument/2006/relationships/tags" Target="../tags/tag512.xml"/></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516.xml"/><Relationship Id="rId4" Type="http://schemas.openxmlformats.org/officeDocument/2006/relationships/slideMaster" Target="../slideMasters/slideMaster33.xml"/><Relationship Id="rId1" Type="http://schemas.openxmlformats.org/officeDocument/2006/relationships/tags" Target="../tags/tag514.xml"/><Relationship Id="rId2" Type="http://schemas.openxmlformats.org/officeDocument/2006/relationships/tags" Target="../tags/tag515.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519.xml"/><Relationship Id="rId4" Type="http://schemas.openxmlformats.org/officeDocument/2006/relationships/slideMaster" Target="../slideMasters/slideMaster33.xml"/><Relationship Id="rId1" Type="http://schemas.openxmlformats.org/officeDocument/2006/relationships/tags" Target="../tags/tag517.xml"/><Relationship Id="rId2" Type="http://schemas.openxmlformats.org/officeDocument/2006/relationships/tags" Target="../tags/tag518.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522.xml"/><Relationship Id="rId4" Type="http://schemas.openxmlformats.org/officeDocument/2006/relationships/slideMaster" Target="../slideMasters/slideMaster33.xml"/><Relationship Id="rId1" Type="http://schemas.openxmlformats.org/officeDocument/2006/relationships/tags" Target="../tags/tag520.xml"/><Relationship Id="rId2" Type="http://schemas.openxmlformats.org/officeDocument/2006/relationships/tags" Target="../tags/tag521.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528.xml"/><Relationship Id="rId4" Type="http://schemas.openxmlformats.org/officeDocument/2006/relationships/slideMaster" Target="../slideMasters/slideMaster34.xml"/><Relationship Id="rId1" Type="http://schemas.openxmlformats.org/officeDocument/2006/relationships/tags" Target="../tags/tag526.xml"/><Relationship Id="rId2" Type="http://schemas.openxmlformats.org/officeDocument/2006/relationships/tags" Target="../tags/tag527.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531.xml"/><Relationship Id="rId4" Type="http://schemas.openxmlformats.org/officeDocument/2006/relationships/slideMaster" Target="../slideMasters/slideMaster34.xml"/><Relationship Id="rId1" Type="http://schemas.openxmlformats.org/officeDocument/2006/relationships/tags" Target="../tags/tag529.xml"/><Relationship Id="rId2" Type="http://schemas.openxmlformats.org/officeDocument/2006/relationships/tags" Target="../tags/tag53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534.xml"/><Relationship Id="rId4" Type="http://schemas.openxmlformats.org/officeDocument/2006/relationships/slideMaster" Target="../slideMasters/slideMaster34.xml"/><Relationship Id="rId1" Type="http://schemas.openxmlformats.org/officeDocument/2006/relationships/tags" Target="../tags/tag532.xml"/><Relationship Id="rId2" Type="http://schemas.openxmlformats.org/officeDocument/2006/relationships/tags" Target="../tags/tag533.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537.xml"/><Relationship Id="rId4" Type="http://schemas.openxmlformats.org/officeDocument/2006/relationships/slideMaster" Target="../slideMasters/slideMaster34.xml"/><Relationship Id="rId1" Type="http://schemas.openxmlformats.org/officeDocument/2006/relationships/tags" Target="../tags/tag535.xml"/><Relationship Id="rId2" Type="http://schemas.openxmlformats.org/officeDocument/2006/relationships/tags" Target="../tags/tag536.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540.xml"/><Relationship Id="rId4" Type="http://schemas.openxmlformats.org/officeDocument/2006/relationships/slideMaster" Target="../slideMasters/slideMaster34.xml"/><Relationship Id="rId1" Type="http://schemas.openxmlformats.org/officeDocument/2006/relationships/tags" Target="../tags/tag538.xml"/><Relationship Id="rId2" Type="http://schemas.openxmlformats.org/officeDocument/2006/relationships/tags" Target="../tags/tag539.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543.xml"/><Relationship Id="rId4" Type="http://schemas.openxmlformats.org/officeDocument/2006/relationships/slideMaster" Target="../slideMasters/slideMaster34.xml"/><Relationship Id="rId1" Type="http://schemas.openxmlformats.org/officeDocument/2006/relationships/tags" Target="../tags/tag541.xml"/><Relationship Id="rId2" Type="http://schemas.openxmlformats.org/officeDocument/2006/relationships/tags" Target="../tags/tag542.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546.xml"/><Relationship Id="rId4" Type="http://schemas.openxmlformats.org/officeDocument/2006/relationships/slideMaster" Target="../slideMasters/slideMaster34.xml"/><Relationship Id="rId1" Type="http://schemas.openxmlformats.org/officeDocument/2006/relationships/tags" Target="../tags/tag544.xml"/><Relationship Id="rId2" Type="http://schemas.openxmlformats.org/officeDocument/2006/relationships/tags" Target="../tags/tag545.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549.xml"/><Relationship Id="rId4" Type="http://schemas.openxmlformats.org/officeDocument/2006/relationships/slideMaster" Target="../slideMasters/slideMaster34.xml"/><Relationship Id="rId1" Type="http://schemas.openxmlformats.org/officeDocument/2006/relationships/tags" Target="../tags/tag547.xml"/><Relationship Id="rId2" Type="http://schemas.openxmlformats.org/officeDocument/2006/relationships/tags" Target="../tags/tag548.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552.xml"/><Relationship Id="rId4" Type="http://schemas.openxmlformats.org/officeDocument/2006/relationships/slideMaster" Target="../slideMasters/slideMaster34.xml"/><Relationship Id="rId1" Type="http://schemas.openxmlformats.org/officeDocument/2006/relationships/tags" Target="../tags/tag550.xml"/><Relationship Id="rId2" Type="http://schemas.openxmlformats.org/officeDocument/2006/relationships/tags" Target="../tags/tag551.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555.xml"/><Relationship Id="rId4" Type="http://schemas.openxmlformats.org/officeDocument/2006/relationships/slideMaster" Target="../slideMasters/slideMaster34.xml"/><Relationship Id="rId1" Type="http://schemas.openxmlformats.org/officeDocument/2006/relationships/tags" Target="../tags/tag553.xml"/><Relationship Id="rId2" Type="http://schemas.openxmlformats.org/officeDocument/2006/relationships/tags" Target="../tags/tag554.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558.xml"/><Relationship Id="rId4" Type="http://schemas.openxmlformats.org/officeDocument/2006/relationships/slideMaster" Target="../slideMasters/slideMaster34.xml"/><Relationship Id="rId1" Type="http://schemas.openxmlformats.org/officeDocument/2006/relationships/tags" Target="../tags/tag556.xml"/><Relationship Id="rId2" Type="http://schemas.openxmlformats.org/officeDocument/2006/relationships/tags" Target="../tags/tag557.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566.xml"/><Relationship Id="rId4" Type="http://schemas.openxmlformats.org/officeDocument/2006/relationships/slideMaster" Target="../slideMasters/slideMaster35.xml"/><Relationship Id="rId1" Type="http://schemas.openxmlformats.org/officeDocument/2006/relationships/tags" Target="../tags/tag564.xml"/><Relationship Id="rId2" Type="http://schemas.openxmlformats.org/officeDocument/2006/relationships/tags" Target="../tags/tag56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569.xml"/><Relationship Id="rId4" Type="http://schemas.openxmlformats.org/officeDocument/2006/relationships/slideMaster" Target="../slideMasters/slideMaster35.xml"/><Relationship Id="rId1" Type="http://schemas.openxmlformats.org/officeDocument/2006/relationships/tags" Target="../tags/tag567.xml"/><Relationship Id="rId2" Type="http://schemas.openxmlformats.org/officeDocument/2006/relationships/tags" Target="../tags/tag568.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572.xml"/><Relationship Id="rId4" Type="http://schemas.openxmlformats.org/officeDocument/2006/relationships/slideMaster" Target="../slideMasters/slideMaster35.xml"/><Relationship Id="rId1" Type="http://schemas.openxmlformats.org/officeDocument/2006/relationships/tags" Target="../tags/tag570.xml"/><Relationship Id="rId2" Type="http://schemas.openxmlformats.org/officeDocument/2006/relationships/tags" Target="../tags/tag571.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575.xml"/><Relationship Id="rId4" Type="http://schemas.openxmlformats.org/officeDocument/2006/relationships/slideMaster" Target="../slideMasters/slideMaster35.xml"/><Relationship Id="rId1" Type="http://schemas.openxmlformats.org/officeDocument/2006/relationships/tags" Target="../tags/tag573.xml"/><Relationship Id="rId2" Type="http://schemas.openxmlformats.org/officeDocument/2006/relationships/tags" Target="../tags/tag574.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578.xml"/><Relationship Id="rId4" Type="http://schemas.openxmlformats.org/officeDocument/2006/relationships/slideMaster" Target="../slideMasters/slideMaster35.xml"/><Relationship Id="rId1" Type="http://schemas.openxmlformats.org/officeDocument/2006/relationships/tags" Target="../tags/tag576.xml"/><Relationship Id="rId2" Type="http://schemas.openxmlformats.org/officeDocument/2006/relationships/tags" Target="../tags/tag577.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581.xml"/><Relationship Id="rId4" Type="http://schemas.openxmlformats.org/officeDocument/2006/relationships/slideMaster" Target="../slideMasters/slideMaster35.xml"/><Relationship Id="rId1" Type="http://schemas.openxmlformats.org/officeDocument/2006/relationships/tags" Target="../tags/tag579.xml"/><Relationship Id="rId2" Type="http://schemas.openxmlformats.org/officeDocument/2006/relationships/tags" Target="../tags/tag580.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584.xml"/><Relationship Id="rId4" Type="http://schemas.openxmlformats.org/officeDocument/2006/relationships/slideMaster" Target="../slideMasters/slideMaster35.xml"/><Relationship Id="rId1" Type="http://schemas.openxmlformats.org/officeDocument/2006/relationships/tags" Target="../tags/tag582.xml"/><Relationship Id="rId2" Type="http://schemas.openxmlformats.org/officeDocument/2006/relationships/tags" Target="../tags/tag583.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587.xml"/><Relationship Id="rId4" Type="http://schemas.openxmlformats.org/officeDocument/2006/relationships/slideMaster" Target="../slideMasters/slideMaster35.xml"/><Relationship Id="rId1" Type="http://schemas.openxmlformats.org/officeDocument/2006/relationships/tags" Target="../tags/tag585.xml"/><Relationship Id="rId2" Type="http://schemas.openxmlformats.org/officeDocument/2006/relationships/tags" Target="../tags/tag586.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590.xml"/><Relationship Id="rId4" Type="http://schemas.openxmlformats.org/officeDocument/2006/relationships/slideMaster" Target="../slideMasters/slideMaster35.xml"/><Relationship Id="rId1" Type="http://schemas.openxmlformats.org/officeDocument/2006/relationships/tags" Target="../tags/tag588.xml"/><Relationship Id="rId2" Type="http://schemas.openxmlformats.org/officeDocument/2006/relationships/tags" Target="../tags/tag589.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593.xml"/><Relationship Id="rId4" Type="http://schemas.openxmlformats.org/officeDocument/2006/relationships/slideMaster" Target="../slideMasters/slideMaster35.xml"/><Relationship Id="rId1" Type="http://schemas.openxmlformats.org/officeDocument/2006/relationships/tags" Target="../tags/tag591.xml"/><Relationship Id="rId2" Type="http://schemas.openxmlformats.org/officeDocument/2006/relationships/tags" Target="../tags/tag592.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596.xml"/><Relationship Id="rId4" Type="http://schemas.openxmlformats.org/officeDocument/2006/relationships/slideMaster" Target="../slideMasters/slideMaster35.xml"/><Relationship Id="rId1" Type="http://schemas.openxmlformats.org/officeDocument/2006/relationships/tags" Target="../tags/tag594.xml"/><Relationship Id="rId2" Type="http://schemas.openxmlformats.org/officeDocument/2006/relationships/tags" Target="../tags/tag59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604.xml"/><Relationship Id="rId4" Type="http://schemas.openxmlformats.org/officeDocument/2006/relationships/slideMaster" Target="../slideMasters/slideMaster36.xml"/><Relationship Id="rId1" Type="http://schemas.openxmlformats.org/officeDocument/2006/relationships/tags" Target="../tags/tag602.xml"/><Relationship Id="rId2" Type="http://schemas.openxmlformats.org/officeDocument/2006/relationships/tags" Target="../tags/tag603.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607.xml"/><Relationship Id="rId4" Type="http://schemas.openxmlformats.org/officeDocument/2006/relationships/slideMaster" Target="../slideMasters/slideMaster36.xml"/><Relationship Id="rId1" Type="http://schemas.openxmlformats.org/officeDocument/2006/relationships/tags" Target="../tags/tag605.xml"/><Relationship Id="rId2" Type="http://schemas.openxmlformats.org/officeDocument/2006/relationships/tags" Target="../tags/tag606.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610.xml"/><Relationship Id="rId4" Type="http://schemas.openxmlformats.org/officeDocument/2006/relationships/slideMaster" Target="../slideMasters/slideMaster36.xml"/><Relationship Id="rId1" Type="http://schemas.openxmlformats.org/officeDocument/2006/relationships/tags" Target="../tags/tag608.xml"/><Relationship Id="rId2" Type="http://schemas.openxmlformats.org/officeDocument/2006/relationships/tags" Target="../tags/tag609.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613.xml"/><Relationship Id="rId4" Type="http://schemas.openxmlformats.org/officeDocument/2006/relationships/slideMaster" Target="../slideMasters/slideMaster36.xml"/><Relationship Id="rId1" Type="http://schemas.openxmlformats.org/officeDocument/2006/relationships/tags" Target="../tags/tag611.xml"/><Relationship Id="rId2" Type="http://schemas.openxmlformats.org/officeDocument/2006/relationships/tags" Target="../tags/tag612.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616.xml"/><Relationship Id="rId4" Type="http://schemas.openxmlformats.org/officeDocument/2006/relationships/slideMaster" Target="../slideMasters/slideMaster36.xml"/><Relationship Id="rId1" Type="http://schemas.openxmlformats.org/officeDocument/2006/relationships/tags" Target="../tags/tag614.xml"/><Relationship Id="rId2" Type="http://schemas.openxmlformats.org/officeDocument/2006/relationships/tags" Target="../tags/tag615.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619.xml"/><Relationship Id="rId4" Type="http://schemas.openxmlformats.org/officeDocument/2006/relationships/slideMaster" Target="../slideMasters/slideMaster36.xml"/><Relationship Id="rId1" Type="http://schemas.openxmlformats.org/officeDocument/2006/relationships/tags" Target="../tags/tag617.xml"/><Relationship Id="rId2" Type="http://schemas.openxmlformats.org/officeDocument/2006/relationships/tags" Target="../tags/tag618.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622.xml"/><Relationship Id="rId4" Type="http://schemas.openxmlformats.org/officeDocument/2006/relationships/slideMaster" Target="../slideMasters/slideMaster36.xml"/><Relationship Id="rId1" Type="http://schemas.openxmlformats.org/officeDocument/2006/relationships/tags" Target="../tags/tag620.xml"/><Relationship Id="rId2" Type="http://schemas.openxmlformats.org/officeDocument/2006/relationships/tags" Target="../tags/tag621.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625.xml"/><Relationship Id="rId4" Type="http://schemas.openxmlformats.org/officeDocument/2006/relationships/slideMaster" Target="../slideMasters/slideMaster36.xml"/><Relationship Id="rId1" Type="http://schemas.openxmlformats.org/officeDocument/2006/relationships/tags" Target="../tags/tag623.xml"/><Relationship Id="rId2" Type="http://schemas.openxmlformats.org/officeDocument/2006/relationships/tags" Target="../tags/tag624.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628.xml"/><Relationship Id="rId4" Type="http://schemas.openxmlformats.org/officeDocument/2006/relationships/slideMaster" Target="../slideMasters/slideMaster36.xml"/><Relationship Id="rId1" Type="http://schemas.openxmlformats.org/officeDocument/2006/relationships/tags" Target="../tags/tag626.xml"/><Relationship Id="rId2" Type="http://schemas.openxmlformats.org/officeDocument/2006/relationships/tags" Target="../tags/tag627.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631.xml"/><Relationship Id="rId4" Type="http://schemas.openxmlformats.org/officeDocument/2006/relationships/slideMaster" Target="../slideMasters/slideMaster36.xml"/><Relationship Id="rId1" Type="http://schemas.openxmlformats.org/officeDocument/2006/relationships/tags" Target="../tags/tag629.xml"/><Relationship Id="rId2" Type="http://schemas.openxmlformats.org/officeDocument/2006/relationships/tags" Target="../tags/tag6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634.xml"/><Relationship Id="rId4" Type="http://schemas.openxmlformats.org/officeDocument/2006/relationships/slideMaster" Target="../slideMasters/slideMaster36.xml"/><Relationship Id="rId1" Type="http://schemas.openxmlformats.org/officeDocument/2006/relationships/tags" Target="../tags/tag632.xml"/><Relationship Id="rId2" Type="http://schemas.openxmlformats.org/officeDocument/2006/relationships/tags" Target="../tags/tag633.xml"/></Relationships>
</file>

<file path=ppt/slideLayouts/_rels/slideLayout411.xml.rels><?xml version="1.0" encoding="UTF-8" standalone="yes"?>
<Relationships xmlns="http://schemas.openxmlformats.org/package/2006/relationships"><Relationship Id="rId1" Type="http://schemas.openxmlformats.org/officeDocument/2006/relationships/tags" Target="../tags/tag640.xml"/><Relationship Id="rId2"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tags" Target="../tags/tag641.xml"/><Relationship Id="rId2"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tags" Target="../tags/tag642.xml"/><Relationship Id="rId2"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tags" Target="../tags/tag643.xml"/><Relationship Id="rId2"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tags" Target="../tags/tag644.xml"/><Relationship Id="rId2"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tags" Target="../tags/tag645.xml"/><Relationship Id="rId2"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tags" Target="../tags/tag646.xml"/><Relationship Id="rId2"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tags" Target="../tags/tag647.xml"/><Relationship Id="rId2"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tags" Target="../tags/tag648.xml"/><Relationship Id="rId2"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tags" Target="../tags/tag649.xml"/><Relationship Id="rId2"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tags" Target="../tags/tag650.xml"/><Relationship Id="rId2"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tags" Target="../tags/tag651.xml"/><Relationship Id="rId2"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tags" Target="../tags/tag652.xml"/><Relationship Id="rId2"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tags" Target="../tags/tag653.xml"/><Relationship Id="rId2"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3" Type="http://schemas.openxmlformats.org/officeDocument/2006/relationships/tags" Target="../tags/tag661.xml"/><Relationship Id="rId4" Type="http://schemas.openxmlformats.org/officeDocument/2006/relationships/slideMaster" Target="../slideMasters/slideMaster38.xml"/><Relationship Id="rId1" Type="http://schemas.openxmlformats.org/officeDocument/2006/relationships/tags" Target="../tags/tag659.xml"/><Relationship Id="rId2" Type="http://schemas.openxmlformats.org/officeDocument/2006/relationships/tags" Target="../tags/tag660.xml"/></Relationships>
</file>

<file path=ppt/slideLayouts/_rels/slideLayout426.xml.rels><?xml version="1.0" encoding="UTF-8" standalone="yes"?>
<Relationships xmlns="http://schemas.openxmlformats.org/package/2006/relationships"><Relationship Id="rId3" Type="http://schemas.openxmlformats.org/officeDocument/2006/relationships/tags" Target="../tags/tag664.xml"/><Relationship Id="rId4" Type="http://schemas.openxmlformats.org/officeDocument/2006/relationships/slideMaster" Target="../slideMasters/slideMaster38.xml"/><Relationship Id="rId1" Type="http://schemas.openxmlformats.org/officeDocument/2006/relationships/tags" Target="../tags/tag662.xml"/><Relationship Id="rId2" Type="http://schemas.openxmlformats.org/officeDocument/2006/relationships/tags" Target="../tags/tag663.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667.xml"/><Relationship Id="rId4" Type="http://schemas.openxmlformats.org/officeDocument/2006/relationships/slideMaster" Target="../slideMasters/slideMaster38.xml"/><Relationship Id="rId1" Type="http://schemas.openxmlformats.org/officeDocument/2006/relationships/tags" Target="../tags/tag665.xml"/><Relationship Id="rId2" Type="http://schemas.openxmlformats.org/officeDocument/2006/relationships/tags" Target="../tags/tag666.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670.xml"/><Relationship Id="rId4" Type="http://schemas.openxmlformats.org/officeDocument/2006/relationships/slideMaster" Target="../slideMasters/slideMaster38.xml"/><Relationship Id="rId1" Type="http://schemas.openxmlformats.org/officeDocument/2006/relationships/tags" Target="../tags/tag668.xml"/><Relationship Id="rId2" Type="http://schemas.openxmlformats.org/officeDocument/2006/relationships/tags" Target="../tags/tag669.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673.xml"/><Relationship Id="rId4" Type="http://schemas.openxmlformats.org/officeDocument/2006/relationships/slideMaster" Target="../slideMasters/slideMaster38.xml"/><Relationship Id="rId1" Type="http://schemas.openxmlformats.org/officeDocument/2006/relationships/tags" Target="../tags/tag671.xml"/><Relationship Id="rId2" Type="http://schemas.openxmlformats.org/officeDocument/2006/relationships/tags" Target="../tags/tag67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676.xml"/><Relationship Id="rId4" Type="http://schemas.openxmlformats.org/officeDocument/2006/relationships/slideMaster" Target="../slideMasters/slideMaster38.xml"/><Relationship Id="rId1" Type="http://schemas.openxmlformats.org/officeDocument/2006/relationships/tags" Target="../tags/tag674.xml"/><Relationship Id="rId2" Type="http://schemas.openxmlformats.org/officeDocument/2006/relationships/tags" Target="../tags/tag675.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679.xml"/><Relationship Id="rId4" Type="http://schemas.openxmlformats.org/officeDocument/2006/relationships/slideMaster" Target="../slideMasters/slideMaster38.xml"/><Relationship Id="rId1" Type="http://schemas.openxmlformats.org/officeDocument/2006/relationships/tags" Target="../tags/tag677.xml"/><Relationship Id="rId2" Type="http://schemas.openxmlformats.org/officeDocument/2006/relationships/tags" Target="../tags/tag678.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682.xml"/><Relationship Id="rId4" Type="http://schemas.openxmlformats.org/officeDocument/2006/relationships/slideMaster" Target="../slideMasters/slideMaster38.xml"/><Relationship Id="rId1" Type="http://schemas.openxmlformats.org/officeDocument/2006/relationships/tags" Target="../tags/tag680.xml"/><Relationship Id="rId2" Type="http://schemas.openxmlformats.org/officeDocument/2006/relationships/tags" Target="../tags/tag681.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685.xml"/><Relationship Id="rId4" Type="http://schemas.openxmlformats.org/officeDocument/2006/relationships/slideMaster" Target="../slideMasters/slideMaster38.xml"/><Relationship Id="rId1" Type="http://schemas.openxmlformats.org/officeDocument/2006/relationships/tags" Target="../tags/tag683.xml"/><Relationship Id="rId2" Type="http://schemas.openxmlformats.org/officeDocument/2006/relationships/tags" Target="../tags/tag684.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688.xml"/><Relationship Id="rId4" Type="http://schemas.openxmlformats.org/officeDocument/2006/relationships/slideMaster" Target="../slideMasters/slideMaster38.xml"/><Relationship Id="rId1" Type="http://schemas.openxmlformats.org/officeDocument/2006/relationships/tags" Target="../tags/tag686.xml"/><Relationship Id="rId2" Type="http://schemas.openxmlformats.org/officeDocument/2006/relationships/tags" Target="../tags/tag687.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691.xml"/><Relationship Id="rId4" Type="http://schemas.openxmlformats.org/officeDocument/2006/relationships/slideMaster" Target="../slideMasters/slideMaster38.xml"/><Relationship Id="rId1" Type="http://schemas.openxmlformats.org/officeDocument/2006/relationships/tags" Target="../tags/tag689.xml"/><Relationship Id="rId2" Type="http://schemas.openxmlformats.org/officeDocument/2006/relationships/tags" Target="../tags/tag69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3" Type="http://schemas.openxmlformats.org/officeDocument/2006/relationships/tags" Target="../tags/tag715.xml"/><Relationship Id="rId4" Type="http://schemas.openxmlformats.org/officeDocument/2006/relationships/slideMaster" Target="../slideMasters/slideMaster45.xml"/><Relationship Id="rId1" Type="http://schemas.openxmlformats.org/officeDocument/2006/relationships/tags" Target="../tags/tag713.xml"/><Relationship Id="rId2" Type="http://schemas.openxmlformats.org/officeDocument/2006/relationships/tags" Target="../tags/tag71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slideMaster" Target="../slideMasters/slideMaster4.xml"/><Relationship Id="rId1" Type="http://schemas.openxmlformats.org/officeDocument/2006/relationships/tags" Target="../tags/tag58.xml"/><Relationship Id="rId2" Type="http://schemas.openxmlformats.org/officeDocument/2006/relationships/tags" Target="../tags/tag59.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3" Type="http://schemas.openxmlformats.org/officeDocument/2006/relationships/tags" Target="../tags/tag724.xml"/><Relationship Id="rId4" Type="http://schemas.openxmlformats.org/officeDocument/2006/relationships/slideMaster" Target="../slideMasters/slideMaster47.xml"/><Relationship Id="rId1" Type="http://schemas.openxmlformats.org/officeDocument/2006/relationships/tags" Target="../tags/tag722.xml"/><Relationship Id="rId2" Type="http://schemas.openxmlformats.org/officeDocument/2006/relationships/tags" Target="../tags/tag72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66.xml"/><Relationship Id="rId4" Type="http://schemas.openxmlformats.org/officeDocument/2006/relationships/slideMaster" Target="../slideMasters/slideMaster5.xml"/><Relationship Id="rId1" Type="http://schemas.openxmlformats.org/officeDocument/2006/relationships/tags" Target="../tags/tag64.xml"/><Relationship Id="rId2" Type="http://schemas.openxmlformats.org/officeDocument/2006/relationships/tags" Target="../tags/tag6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slideMaster" Target="../slideMasters/slideMaster6.xml"/><Relationship Id="rId1" Type="http://schemas.openxmlformats.org/officeDocument/2006/relationships/tags" Target="../tags/tag70.xml"/><Relationship Id="rId2" Type="http://schemas.openxmlformats.org/officeDocument/2006/relationships/tags" Target="../tags/tag71.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slideMaster" Target="../slideMasters/slideMaster6.xml"/><Relationship Id="rId1" Type="http://schemas.openxmlformats.org/officeDocument/2006/relationships/tags" Target="../tags/tag73.xml"/><Relationship Id="rId2" Type="http://schemas.openxmlformats.org/officeDocument/2006/relationships/tags" Target="../tags/tag7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70865011"/>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236818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614528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2951588"/>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4665130"/>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873458"/>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257379306"/>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618375469"/>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909213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23605"/>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429067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2507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4342520"/>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21063"/>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0470660"/>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01695938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6929681"/>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8487913"/>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323963"/>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656538"/>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73952374"/>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528316159"/>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509423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2114698"/>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6208499"/>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29471"/>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339454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1251973"/>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69372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80043129"/>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087627"/>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552940"/>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0132776"/>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5683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7738106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236989990"/>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925573909"/>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0880121"/>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0117190"/>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9363756"/>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790475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40097736"/>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1745"/>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259580531"/>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7168336"/>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5CCD1B7-A977-F34D-9142-6925293F04C2}"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3DD85EF3-B229-DD4F-929A-C8AE853D9C29}" type="slidenum">
              <a:rPr lang="en-US"/>
              <a:pPr>
                <a:defRPr/>
              </a:pPr>
              <a:t>‹#›</a:t>
            </a:fld>
            <a:endParaRPr lang="en-US"/>
          </a:p>
        </p:txBody>
      </p:sp>
    </p:spTree>
    <p:extLst>
      <p:ext uri="{BB962C8B-B14F-4D97-AF65-F5344CB8AC3E}">
        <p14:creationId xmlns:p14="http://schemas.microsoft.com/office/powerpoint/2010/main" val="16566624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841499"/>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5468638"/>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66350"/>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221261831"/>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554900013"/>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31219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6035267"/>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351872"/>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920641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26466"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4926467"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C8DC3C8-7399-7F4E-8016-84DA8739982D}" type="slidenum">
              <a:rPr lang="en-US"/>
              <a:pPr>
                <a:defRPr/>
              </a:pPr>
              <a:t>‹#›</a:t>
            </a:fld>
            <a:endParaRPr lang="en-US"/>
          </a:p>
        </p:txBody>
      </p:sp>
    </p:spTree>
    <p:extLst>
      <p:ext uri="{BB962C8B-B14F-4D97-AF65-F5344CB8AC3E}">
        <p14:creationId xmlns:p14="http://schemas.microsoft.com/office/powerpoint/2010/main" val="1823004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8793AF7-BA0C-6A46-B8BA-EE9E17EF01EC}"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76E31D1-0FFD-284E-B05A-E74428D4024F}" type="slidenum">
              <a:rPr lang="en-US"/>
              <a:pPr>
                <a:defRPr/>
              </a:pPr>
              <a:t>‹#›</a:t>
            </a:fld>
            <a:endParaRPr lang="en-US"/>
          </a:p>
        </p:txBody>
      </p:sp>
    </p:spTree>
    <p:extLst>
      <p:ext uri="{BB962C8B-B14F-4D97-AF65-F5344CB8AC3E}">
        <p14:creationId xmlns:p14="http://schemas.microsoft.com/office/powerpoint/2010/main" val="33607483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13039932-28A6-AA4F-8462-F2FBA1DF2DFE}" type="slidenum">
              <a:rPr lang="en-US"/>
              <a:pPr>
                <a:defRPr/>
              </a:pPr>
              <a:t>‹#›</a:t>
            </a:fld>
            <a:endParaRPr lang="en-US"/>
          </a:p>
        </p:txBody>
      </p:sp>
    </p:spTree>
    <p:extLst>
      <p:ext uri="{BB962C8B-B14F-4D97-AF65-F5344CB8AC3E}">
        <p14:creationId xmlns:p14="http://schemas.microsoft.com/office/powerpoint/2010/main" val="5865739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A6F6403E-28D5-CC43-840D-8DF7399203FA}" type="slidenum">
              <a:rPr lang="en-US"/>
              <a:pPr>
                <a:defRPr/>
              </a:pPr>
              <a:t>‹#›</a:t>
            </a:fld>
            <a:endParaRPr lang="en-US"/>
          </a:p>
        </p:txBody>
      </p:sp>
    </p:spTree>
    <p:extLst>
      <p:ext uri="{BB962C8B-B14F-4D97-AF65-F5344CB8AC3E}">
        <p14:creationId xmlns:p14="http://schemas.microsoft.com/office/powerpoint/2010/main" val="2760706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512C1E74-E5E6-C949-8A25-7E0C3EAAFD1C}" type="slidenum">
              <a:rPr lang="en-US"/>
              <a:pPr>
                <a:defRPr/>
              </a:pPr>
              <a:t>‹#›</a:t>
            </a:fld>
            <a:endParaRPr lang="en-US"/>
          </a:p>
        </p:txBody>
      </p:sp>
    </p:spTree>
    <p:extLst>
      <p:ext uri="{BB962C8B-B14F-4D97-AF65-F5344CB8AC3E}">
        <p14:creationId xmlns:p14="http://schemas.microsoft.com/office/powerpoint/2010/main" val="29848828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8"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9"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22EE57E8-8DCE-B649-904E-F8182486E9F9}" type="slidenum">
              <a:rPr lang="en-US"/>
              <a:pPr>
                <a:defRPr/>
              </a:pPr>
              <a:t>‹#›</a:t>
            </a:fld>
            <a:endParaRPr lang="en-US"/>
          </a:p>
        </p:txBody>
      </p:sp>
    </p:spTree>
    <p:extLst>
      <p:ext uri="{BB962C8B-B14F-4D97-AF65-F5344CB8AC3E}">
        <p14:creationId xmlns:p14="http://schemas.microsoft.com/office/powerpoint/2010/main" val="23143379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4"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5"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48EDF713-9EE7-FB4D-B8E7-2EC96645C3DB}" type="slidenum">
              <a:rPr lang="en-US"/>
              <a:pPr>
                <a:defRPr/>
              </a:pPr>
              <a:t>‹#›</a:t>
            </a:fld>
            <a:endParaRPr lang="en-US"/>
          </a:p>
        </p:txBody>
      </p:sp>
    </p:spTree>
    <p:extLst>
      <p:ext uri="{BB962C8B-B14F-4D97-AF65-F5344CB8AC3E}">
        <p14:creationId xmlns:p14="http://schemas.microsoft.com/office/powerpoint/2010/main" val="22683614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3"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4"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72261ADC-B1C2-6946-B070-F4C0692DE5E0}" type="slidenum">
              <a:rPr lang="en-US"/>
              <a:pPr>
                <a:defRPr/>
              </a:pPr>
              <a:t>‹#›</a:t>
            </a:fld>
            <a:endParaRPr lang="en-US"/>
          </a:p>
        </p:txBody>
      </p:sp>
    </p:spTree>
    <p:extLst>
      <p:ext uri="{BB962C8B-B14F-4D97-AF65-F5344CB8AC3E}">
        <p14:creationId xmlns:p14="http://schemas.microsoft.com/office/powerpoint/2010/main" val="10120685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C7CE3C25-E601-8245-BB27-4F285D1CE379}" type="slidenum">
              <a:rPr lang="en-US"/>
              <a:pPr>
                <a:defRPr/>
              </a:pPr>
              <a:t>‹#›</a:t>
            </a:fld>
            <a:endParaRPr lang="en-US"/>
          </a:p>
        </p:txBody>
      </p:sp>
    </p:spTree>
    <p:extLst>
      <p:ext uri="{BB962C8B-B14F-4D97-AF65-F5344CB8AC3E}">
        <p14:creationId xmlns:p14="http://schemas.microsoft.com/office/powerpoint/2010/main" val="35895829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B4F076C-1423-FB40-9119-FE7304811F20}" type="slidenum">
              <a:rPr lang="en-US"/>
              <a:pPr>
                <a:defRPr/>
              </a:pPr>
              <a:t>‹#›</a:t>
            </a:fld>
            <a:endParaRPr lang="en-US"/>
          </a:p>
        </p:txBody>
      </p:sp>
    </p:spTree>
    <p:extLst>
      <p:ext uri="{BB962C8B-B14F-4D97-AF65-F5344CB8AC3E}">
        <p14:creationId xmlns:p14="http://schemas.microsoft.com/office/powerpoint/2010/main" val="29567838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D7BDB996-3F71-D249-9756-CC32F7D26687}" type="slidenum">
              <a:rPr lang="en-US"/>
              <a:pPr>
                <a:defRPr/>
              </a:pPr>
              <a:t>‹#›</a:t>
            </a:fld>
            <a:endParaRPr lang="en-US"/>
          </a:p>
        </p:txBody>
      </p:sp>
    </p:spTree>
    <p:extLst>
      <p:ext uri="{BB962C8B-B14F-4D97-AF65-F5344CB8AC3E}">
        <p14:creationId xmlns:p14="http://schemas.microsoft.com/office/powerpoint/2010/main" val="23095531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C3FCDAF-0435-744D-AAD4-863B59857C56}" type="slidenum">
              <a:rPr lang="en-US"/>
              <a:pPr>
                <a:defRPr/>
              </a:pPr>
              <a:t>‹#›</a:t>
            </a:fld>
            <a:endParaRPr lang="en-US"/>
          </a:p>
        </p:txBody>
      </p:sp>
    </p:spTree>
    <p:extLst>
      <p:ext uri="{BB962C8B-B14F-4D97-AF65-F5344CB8AC3E}">
        <p14:creationId xmlns:p14="http://schemas.microsoft.com/office/powerpoint/2010/main" val="496139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9009F79-0F1A-984D-9C1F-DD0BBF0A9061}"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5DC93B56-AAC7-744E-9A33-F40AE0900F2D}" type="slidenum">
              <a:rPr lang="en-US"/>
              <a:pPr>
                <a:defRPr/>
              </a:pPr>
              <a:t>‹#›</a:t>
            </a:fld>
            <a:endParaRPr lang="en-US"/>
          </a:p>
        </p:txBody>
      </p:sp>
    </p:spTree>
    <p:extLst>
      <p:ext uri="{BB962C8B-B14F-4D97-AF65-F5344CB8AC3E}">
        <p14:creationId xmlns:p14="http://schemas.microsoft.com/office/powerpoint/2010/main" val="60561330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F194FB8-45FD-8B40-A892-6F11F56F37B8}" type="slidenum">
              <a:rPr lang="en-US"/>
              <a:pPr>
                <a:defRPr/>
              </a:pPr>
              <a:t>‹#›</a:t>
            </a:fld>
            <a:endParaRPr lang="en-US"/>
          </a:p>
        </p:txBody>
      </p:sp>
    </p:spTree>
    <p:extLst>
      <p:ext uri="{BB962C8B-B14F-4D97-AF65-F5344CB8AC3E}">
        <p14:creationId xmlns:p14="http://schemas.microsoft.com/office/powerpoint/2010/main" val="24087444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C2E396F-26A9-5844-BBD7-76DE31904745}" type="slidenum">
              <a:rPr lang="en-US"/>
              <a:pPr>
                <a:defRPr/>
              </a:pPr>
              <a:t>‹#›</a:t>
            </a:fld>
            <a:endParaRPr lang="en-US"/>
          </a:p>
        </p:txBody>
      </p:sp>
    </p:spTree>
    <p:extLst>
      <p:ext uri="{BB962C8B-B14F-4D97-AF65-F5344CB8AC3E}">
        <p14:creationId xmlns:p14="http://schemas.microsoft.com/office/powerpoint/2010/main" val="25550957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9A0C074-A90B-1647-AF03-70BF681EB4DC}" type="slidenum">
              <a:rPr lang="en-US"/>
              <a:pPr>
                <a:defRPr/>
              </a:pPr>
              <a:t>‹#›</a:t>
            </a:fld>
            <a:endParaRPr lang="en-US"/>
          </a:p>
        </p:txBody>
      </p:sp>
    </p:spTree>
    <p:extLst>
      <p:ext uri="{BB962C8B-B14F-4D97-AF65-F5344CB8AC3E}">
        <p14:creationId xmlns:p14="http://schemas.microsoft.com/office/powerpoint/2010/main" val="3106084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E013C7C-1F8D-7848-9322-5A335A5BD68F}" type="slidenum">
              <a:rPr lang="en-US"/>
              <a:pPr>
                <a:defRPr/>
              </a:pPr>
              <a:t>‹#›</a:t>
            </a:fld>
            <a:endParaRPr lang="en-US"/>
          </a:p>
        </p:txBody>
      </p:sp>
    </p:spTree>
    <p:extLst>
      <p:ext uri="{BB962C8B-B14F-4D97-AF65-F5344CB8AC3E}">
        <p14:creationId xmlns:p14="http://schemas.microsoft.com/office/powerpoint/2010/main" val="41483186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E02FA5AB-E0F4-0147-9EEF-2E6B71BBAA59}" type="slidenum">
              <a:rPr lang="en-US"/>
              <a:pPr>
                <a:defRPr/>
              </a:pPr>
              <a:t>‹#›</a:t>
            </a:fld>
            <a:endParaRPr lang="en-US"/>
          </a:p>
        </p:txBody>
      </p:sp>
    </p:spTree>
    <p:extLst>
      <p:ext uri="{BB962C8B-B14F-4D97-AF65-F5344CB8AC3E}">
        <p14:creationId xmlns:p14="http://schemas.microsoft.com/office/powerpoint/2010/main" val="19445172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239B65CA-F206-8B49-BCE4-984965187DB9}" type="slidenum">
              <a:rPr lang="en-US"/>
              <a:pPr>
                <a:defRPr/>
              </a:pPr>
              <a:t>‹#›</a:t>
            </a:fld>
            <a:endParaRPr lang="en-US"/>
          </a:p>
        </p:txBody>
      </p:sp>
    </p:spTree>
    <p:extLst>
      <p:ext uri="{BB962C8B-B14F-4D97-AF65-F5344CB8AC3E}">
        <p14:creationId xmlns:p14="http://schemas.microsoft.com/office/powerpoint/2010/main" val="8834632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BFD0DB7C-AA0A-5D4D-8982-F0D0AC87DA74}" type="slidenum">
              <a:rPr lang="en-US"/>
              <a:pPr>
                <a:defRPr/>
              </a:pPr>
              <a:t>‹#›</a:t>
            </a:fld>
            <a:endParaRPr lang="en-US"/>
          </a:p>
        </p:txBody>
      </p:sp>
    </p:spTree>
    <p:extLst>
      <p:ext uri="{BB962C8B-B14F-4D97-AF65-F5344CB8AC3E}">
        <p14:creationId xmlns:p14="http://schemas.microsoft.com/office/powerpoint/2010/main" val="30063063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4CC48320-4389-5447-AB35-038A480F7325}" type="slidenum">
              <a:rPr lang="en-US"/>
              <a:pPr>
                <a:defRPr/>
              </a:pPr>
              <a:t>‹#›</a:t>
            </a:fld>
            <a:endParaRPr lang="en-US"/>
          </a:p>
        </p:txBody>
      </p:sp>
    </p:spTree>
    <p:extLst>
      <p:ext uri="{BB962C8B-B14F-4D97-AF65-F5344CB8AC3E}">
        <p14:creationId xmlns:p14="http://schemas.microsoft.com/office/powerpoint/2010/main" val="13315744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5B2DF92E-D95D-CA4F-B41B-F117D2EB0B56}" type="slidenum">
              <a:rPr lang="en-US"/>
              <a:pPr>
                <a:defRPr/>
              </a:pPr>
              <a:t>‹#›</a:t>
            </a:fld>
            <a:endParaRPr lang="en-US"/>
          </a:p>
        </p:txBody>
      </p:sp>
    </p:spTree>
    <p:extLst>
      <p:ext uri="{BB962C8B-B14F-4D97-AF65-F5344CB8AC3E}">
        <p14:creationId xmlns:p14="http://schemas.microsoft.com/office/powerpoint/2010/main" val="249006180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4424B1F-A94D-B54B-8CF8-5E9CA84CC9FD}" type="slidenum">
              <a:rPr lang="en-US"/>
              <a:pPr>
                <a:defRPr/>
              </a:pPr>
              <a:t>‹#›</a:t>
            </a:fld>
            <a:endParaRPr lang="en-US"/>
          </a:p>
        </p:txBody>
      </p:sp>
    </p:spTree>
    <p:extLst>
      <p:ext uri="{BB962C8B-B14F-4D97-AF65-F5344CB8AC3E}">
        <p14:creationId xmlns:p14="http://schemas.microsoft.com/office/powerpoint/2010/main" val="3412086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49EE1041-AE38-7B43-8F8A-222FC115CDC3}" type="datetime1">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74181098-D296-504B-94DE-C44E04F205B5}" type="slidenum">
              <a:rPr lang="en-US"/>
              <a:pPr>
                <a:defRPr/>
              </a:pPr>
              <a:t>‹#›</a:t>
            </a:fld>
            <a:endParaRPr lang="en-US"/>
          </a:p>
        </p:txBody>
      </p:sp>
    </p:spTree>
    <p:extLst>
      <p:ext uri="{BB962C8B-B14F-4D97-AF65-F5344CB8AC3E}">
        <p14:creationId xmlns:p14="http://schemas.microsoft.com/office/powerpoint/2010/main" val="33955376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53B9126-F873-8E4C-B436-EC6448540018}" type="slidenum">
              <a:rPr lang="en-US"/>
              <a:pPr>
                <a:defRPr/>
              </a:pPr>
              <a:t>‹#›</a:t>
            </a:fld>
            <a:endParaRPr lang="en-US"/>
          </a:p>
        </p:txBody>
      </p:sp>
    </p:spTree>
    <p:extLst>
      <p:ext uri="{BB962C8B-B14F-4D97-AF65-F5344CB8AC3E}">
        <p14:creationId xmlns:p14="http://schemas.microsoft.com/office/powerpoint/2010/main" val="18728626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43792318"/>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8683371"/>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227309265"/>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4448008"/>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061113"/>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316541"/>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138335"/>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12275080"/>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90178378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pPr>
              <a:defRPr/>
            </a:pPr>
            <a:fld id="{B3132F12-1803-E543-A1EC-4904356252F9}" type="datetime1">
              <a:rPr lang="en-US"/>
              <a:pPr>
                <a:defRPr/>
              </a:pPr>
              <a:t>9/29/15</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28649CC5-4428-5044-B772-126B877511A3}" type="slidenum">
              <a:rPr lang="en-US"/>
              <a:pPr>
                <a:defRPr/>
              </a:pPr>
              <a:t>‹#›</a:t>
            </a:fld>
            <a:endParaRPr lang="en-US"/>
          </a:p>
        </p:txBody>
      </p:sp>
    </p:spTree>
    <p:extLst>
      <p:ext uri="{BB962C8B-B14F-4D97-AF65-F5344CB8AC3E}">
        <p14:creationId xmlns:p14="http://schemas.microsoft.com/office/powerpoint/2010/main" val="37622957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795377"/>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8703900"/>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2723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5727235"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4C21DD49-A023-224A-92C1-C1F63A4FA6A5}" type="slidenum">
              <a:rPr lang="en-US"/>
              <a:pPr>
                <a:defRPr/>
              </a:pPr>
              <a:t>‹#›</a:t>
            </a:fld>
            <a:endParaRPr lang="en-US"/>
          </a:p>
        </p:txBody>
      </p:sp>
    </p:spTree>
    <p:extLst>
      <p:ext uri="{BB962C8B-B14F-4D97-AF65-F5344CB8AC3E}">
        <p14:creationId xmlns:p14="http://schemas.microsoft.com/office/powerpoint/2010/main" val="29314655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6426AB7D-B303-A747-AAB4-6E7E63050215}" type="slidenum">
              <a:rPr lang="en-US"/>
              <a:pPr>
                <a:defRPr/>
              </a:pPr>
              <a:t>‹#›</a:t>
            </a:fld>
            <a:endParaRPr lang="en-US"/>
          </a:p>
        </p:txBody>
      </p:sp>
    </p:spTree>
    <p:extLst>
      <p:ext uri="{BB962C8B-B14F-4D97-AF65-F5344CB8AC3E}">
        <p14:creationId xmlns:p14="http://schemas.microsoft.com/office/powerpoint/2010/main" val="14607451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B0DC5DB6-455B-544E-B645-483FCC233385}" type="slidenum">
              <a:rPr lang="en-US"/>
              <a:pPr>
                <a:defRPr/>
              </a:pPr>
              <a:t>‹#›</a:t>
            </a:fld>
            <a:endParaRPr lang="en-US"/>
          </a:p>
        </p:txBody>
      </p:sp>
    </p:spTree>
    <p:extLst>
      <p:ext uri="{BB962C8B-B14F-4D97-AF65-F5344CB8AC3E}">
        <p14:creationId xmlns:p14="http://schemas.microsoft.com/office/powerpoint/2010/main" val="5307449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35AE9FD6-9CC9-A64D-A560-C500E9850580}" type="slidenum">
              <a:rPr lang="en-US"/>
              <a:pPr>
                <a:defRPr/>
              </a:pPr>
              <a:t>‹#›</a:t>
            </a:fld>
            <a:endParaRPr lang="en-US"/>
          </a:p>
        </p:txBody>
      </p:sp>
    </p:spTree>
    <p:extLst>
      <p:ext uri="{BB962C8B-B14F-4D97-AF65-F5344CB8AC3E}">
        <p14:creationId xmlns:p14="http://schemas.microsoft.com/office/powerpoint/2010/main" val="36751712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custDataLst>
              <p:tags r:id="rId3"/>
            </p:custDataLst>
          </p:nvPr>
        </p:nvSpPr>
        <p:spPr>
          <a:ln/>
        </p:spPr>
        <p:txBody>
          <a:bodyPr/>
          <a:lstStyle>
            <a:lvl1pPr>
              <a:defRPr/>
            </a:lvl1pPr>
          </a:lstStyle>
          <a:p>
            <a:pPr>
              <a:defRPr/>
            </a:pPr>
            <a:fld id="{EE466601-A661-F449-A7C7-E6C2EC5127D7}" type="slidenum">
              <a:rPr lang="en-US"/>
              <a:pPr>
                <a:defRPr/>
              </a:pPr>
              <a:t>‹#›</a:t>
            </a:fld>
            <a:endParaRPr lang="en-US"/>
          </a:p>
        </p:txBody>
      </p:sp>
    </p:spTree>
    <p:extLst>
      <p:ext uri="{BB962C8B-B14F-4D97-AF65-F5344CB8AC3E}">
        <p14:creationId xmlns:p14="http://schemas.microsoft.com/office/powerpoint/2010/main" val="34837618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custDataLst>
              <p:tags r:id="rId3"/>
            </p:custDataLst>
          </p:nvPr>
        </p:nvSpPr>
        <p:spPr>
          <a:ln/>
        </p:spPr>
        <p:txBody>
          <a:bodyPr/>
          <a:lstStyle>
            <a:lvl1pPr>
              <a:defRPr/>
            </a:lvl1pPr>
          </a:lstStyle>
          <a:p>
            <a:pPr>
              <a:defRPr/>
            </a:pPr>
            <a:fld id="{69AB5E10-5C95-8F48-84AA-0496E65B6E8E}" type="slidenum">
              <a:rPr lang="en-US"/>
              <a:pPr>
                <a:defRPr/>
              </a:pPr>
              <a:t>‹#›</a:t>
            </a:fld>
            <a:endParaRPr lang="en-US"/>
          </a:p>
        </p:txBody>
      </p:sp>
    </p:spTree>
    <p:extLst>
      <p:ext uri="{BB962C8B-B14F-4D97-AF65-F5344CB8AC3E}">
        <p14:creationId xmlns:p14="http://schemas.microsoft.com/office/powerpoint/2010/main" val="5601096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custDataLst>
              <p:tags r:id="rId3"/>
            </p:custDataLst>
          </p:nvPr>
        </p:nvSpPr>
        <p:spPr>
          <a:ln/>
        </p:spPr>
        <p:txBody>
          <a:bodyPr/>
          <a:lstStyle>
            <a:lvl1pPr>
              <a:defRPr/>
            </a:lvl1pPr>
          </a:lstStyle>
          <a:p>
            <a:pPr>
              <a:defRPr/>
            </a:pPr>
            <a:fld id="{2DBB216C-8C03-864F-80EC-138D5DBAF912}" type="slidenum">
              <a:rPr lang="en-US"/>
              <a:pPr>
                <a:defRPr/>
              </a:pPr>
              <a:t>‹#›</a:t>
            </a:fld>
            <a:endParaRPr lang="en-US"/>
          </a:p>
        </p:txBody>
      </p:sp>
    </p:spTree>
    <p:extLst>
      <p:ext uri="{BB962C8B-B14F-4D97-AF65-F5344CB8AC3E}">
        <p14:creationId xmlns:p14="http://schemas.microsoft.com/office/powerpoint/2010/main" val="18741081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444A7BD1-6DF7-B342-9D0B-0CBA4CCA841C}" type="slidenum">
              <a:rPr lang="en-US"/>
              <a:pPr>
                <a:defRPr/>
              </a:pPr>
              <a:t>‹#›</a:t>
            </a:fld>
            <a:endParaRPr lang="en-US"/>
          </a:p>
        </p:txBody>
      </p:sp>
    </p:spTree>
    <p:extLst>
      <p:ext uri="{BB962C8B-B14F-4D97-AF65-F5344CB8AC3E}">
        <p14:creationId xmlns:p14="http://schemas.microsoft.com/office/powerpoint/2010/main" val="1552532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pPr>
              <a:defRPr/>
            </a:pPr>
            <a:fld id="{CD677442-11B8-7F4B-86FE-D728F9C824CC}" type="datetime1">
              <a:rPr lang="en-US"/>
              <a:pPr>
                <a:defRPr/>
              </a:pPr>
              <a:t>9/29/15</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85BAEA95-D45B-0E4B-98F8-6F97BC8F5E8F}" type="slidenum">
              <a:rPr lang="en-US"/>
              <a:pPr>
                <a:defRPr/>
              </a:pPr>
              <a:t>‹#›</a:t>
            </a:fld>
            <a:endParaRPr lang="en-US"/>
          </a:p>
        </p:txBody>
      </p:sp>
    </p:spTree>
    <p:extLst>
      <p:ext uri="{BB962C8B-B14F-4D97-AF65-F5344CB8AC3E}">
        <p14:creationId xmlns:p14="http://schemas.microsoft.com/office/powerpoint/2010/main" val="304728651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C7750104-E92C-504D-8FCB-C749AF6523B4}" type="slidenum">
              <a:rPr lang="en-US"/>
              <a:pPr>
                <a:defRPr/>
              </a:pPr>
              <a:t>‹#›</a:t>
            </a:fld>
            <a:endParaRPr lang="en-US"/>
          </a:p>
        </p:txBody>
      </p:sp>
    </p:spTree>
    <p:extLst>
      <p:ext uri="{BB962C8B-B14F-4D97-AF65-F5344CB8AC3E}">
        <p14:creationId xmlns:p14="http://schemas.microsoft.com/office/powerpoint/2010/main" val="32503788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5AB11E7D-3F4C-7940-9772-FC4FB3CB95A6}" type="slidenum">
              <a:rPr lang="en-US"/>
              <a:pPr>
                <a:defRPr/>
              </a:pPr>
              <a:t>‹#›</a:t>
            </a:fld>
            <a:endParaRPr lang="en-US"/>
          </a:p>
        </p:txBody>
      </p:sp>
    </p:spTree>
    <p:extLst>
      <p:ext uri="{BB962C8B-B14F-4D97-AF65-F5344CB8AC3E}">
        <p14:creationId xmlns:p14="http://schemas.microsoft.com/office/powerpoint/2010/main" val="16665129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F1F36FEC-F633-7F49-A40E-DEEC2F3A9992}" type="slidenum">
              <a:rPr lang="en-US"/>
              <a:pPr>
                <a:defRPr/>
              </a:pPr>
              <a:t>‹#›</a:t>
            </a:fld>
            <a:endParaRPr lang="en-US"/>
          </a:p>
        </p:txBody>
      </p:sp>
    </p:spTree>
    <p:extLst>
      <p:ext uri="{BB962C8B-B14F-4D97-AF65-F5344CB8AC3E}">
        <p14:creationId xmlns:p14="http://schemas.microsoft.com/office/powerpoint/2010/main" val="193475199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FFA03E61-E0C8-F04D-BD80-EF0556DAAA23}" type="slidenum">
              <a:rPr lang="en-US"/>
              <a:pPr>
                <a:defRPr/>
              </a:pPr>
              <a:t>‹#›</a:t>
            </a:fld>
            <a:endParaRPr lang="en-US"/>
          </a:p>
        </p:txBody>
      </p:sp>
    </p:spTree>
    <p:extLst>
      <p:ext uri="{BB962C8B-B14F-4D97-AF65-F5344CB8AC3E}">
        <p14:creationId xmlns:p14="http://schemas.microsoft.com/office/powerpoint/2010/main" val="33589003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8AB0B25-338C-4E4C-BFA9-CE9B099DA95E}" type="slidenum">
              <a:rPr lang="en-US"/>
              <a:pPr>
                <a:defRPr/>
              </a:pPr>
              <a:t>‹#›</a:t>
            </a:fld>
            <a:endParaRPr lang="en-US"/>
          </a:p>
        </p:txBody>
      </p:sp>
    </p:spTree>
    <p:extLst>
      <p:ext uri="{BB962C8B-B14F-4D97-AF65-F5344CB8AC3E}">
        <p14:creationId xmlns:p14="http://schemas.microsoft.com/office/powerpoint/2010/main" val="11596641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A5D2470-55A5-2443-99FE-5EFE8B0D57E0}" type="slidenum">
              <a:rPr lang="en-US"/>
              <a:pPr>
                <a:defRPr/>
              </a:pPr>
              <a:t>‹#›</a:t>
            </a:fld>
            <a:endParaRPr lang="en-US"/>
          </a:p>
        </p:txBody>
      </p:sp>
    </p:spTree>
    <p:extLst>
      <p:ext uri="{BB962C8B-B14F-4D97-AF65-F5344CB8AC3E}">
        <p14:creationId xmlns:p14="http://schemas.microsoft.com/office/powerpoint/2010/main" val="86442538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B48A3DE4-2FC6-5D46-B8EB-82D2A6006C11}" type="slidenum">
              <a:rPr lang="en-US"/>
              <a:pPr>
                <a:defRPr/>
              </a:pPr>
              <a:t>‹#›</a:t>
            </a:fld>
            <a:endParaRPr lang="en-US"/>
          </a:p>
        </p:txBody>
      </p:sp>
    </p:spTree>
    <p:extLst>
      <p:ext uri="{BB962C8B-B14F-4D97-AF65-F5344CB8AC3E}">
        <p14:creationId xmlns:p14="http://schemas.microsoft.com/office/powerpoint/2010/main" val="237342832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56C96E9B-F17D-3C4F-98CF-E23691AA0434}" type="slidenum">
              <a:rPr lang="en-US"/>
              <a:pPr>
                <a:defRPr/>
              </a:pPr>
              <a:t>‹#›</a:t>
            </a:fld>
            <a:endParaRPr lang="en-US"/>
          </a:p>
        </p:txBody>
      </p:sp>
    </p:spTree>
    <p:extLst>
      <p:ext uri="{BB962C8B-B14F-4D97-AF65-F5344CB8AC3E}">
        <p14:creationId xmlns:p14="http://schemas.microsoft.com/office/powerpoint/2010/main" val="21228422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24462F8A-A06F-5B4A-8E4C-1EBA927A01A4}" type="slidenum">
              <a:rPr lang="en-US"/>
              <a:pPr>
                <a:defRPr/>
              </a:pPr>
              <a:t>‹#›</a:t>
            </a:fld>
            <a:endParaRPr lang="en-US"/>
          </a:p>
        </p:txBody>
      </p:sp>
    </p:spTree>
    <p:extLst>
      <p:ext uri="{BB962C8B-B14F-4D97-AF65-F5344CB8AC3E}">
        <p14:creationId xmlns:p14="http://schemas.microsoft.com/office/powerpoint/2010/main" val="42555832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3B3699AF-A3EB-824E-9255-960053AEA1AC}" type="slidenum">
              <a:rPr lang="en-US"/>
              <a:pPr>
                <a:defRPr/>
              </a:pPr>
              <a:t>‹#›</a:t>
            </a:fld>
            <a:endParaRPr lang="en-US"/>
          </a:p>
        </p:txBody>
      </p:sp>
    </p:spTree>
    <p:extLst>
      <p:ext uri="{BB962C8B-B14F-4D97-AF65-F5344CB8AC3E}">
        <p14:creationId xmlns:p14="http://schemas.microsoft.com/office/powerpoint/2010/main" val="387153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489542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413CE6E3-E468-5A4F-8D62-BF563AF6C8C5}" type="datetime1">
              <a:rPr lang="en-US"/>
              <a:pPr>
                <a:defRPr/>
              </a:pPr>
              <a:t>9/29/15</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01443ACB-C41D-1B4E-A88E-593C495E74B5}" type="slidenum">
              <a:rPr lang="en-US"/>
              <a:pPr>
                <a:defRPr/>
              </a:pPr>
              <a:t>‹#›</a:t>
            </a:fld>
            <a:endParaRPr lang="en-US"/>
          </a:p>
        </p:txBody>
      </p:sp>
    </p:spTree>
    <p:extLst>
      <p:ext uri="{BB962C8B-B14F-4D97-AF65-F5344CB8AC3E}">
        <p14:creationId xmlns:p14="http://schemas.microsoft.com/office/powerpoint/2010/main" val="406545805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4B51B8A-2FD8-E248-83FB-C8484EE67101}" type="slidenum">
              <a:rPr lang="en-US"/>
              <a:pPr>
                <a:defRPr/>
              </a:pPr>
              <a:t>‹#›</a:t>
            </a:fld>
            <a:endParaRPr lang="en-US"/>
          </a:p>
        </p:txBody>
      </p:sp>
    </p:spTree>
    <p:extLst>
      <p:ext uri="{BB962C8B-B14F-4D97-AF65-F5344CB8AC3E}">
        <p14:creationId xmlns:p14="http://schemas.microsoft.com/office/powerpoint/2010/main" val="100803712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7D4783C-D801-9841-9D28-CCCCB1730656}" type="slidenum">
              <a:rPr lang="en-US"/>
              <a:pPr>
                <a:defRPr/>
              </a:pPr>
              <a:t>‹#›</a:t>
            </a:fld>
            <a:endParaRPr lang="en-US"/>
          </a:p>
        </p:txBody>
      </p:sp>
    </p:spTree>
    <p:extLst>
      <p:ext uri="{BB962C8B-B14F-4D97-AF65-F5344CB8AC3E}">
        <p14:creationId xmlns:p14="http://schemas.microsoft.com/office/powerpoint/2010/main" val="166623139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B6211C8-A8EA-0344-8D86-56C43D214991}" type="slidenum">
              <a:rPr lang="en-US"/>
              <a:pPr>
                <a:defRPr/>
              </a:pPr>
              <a:t>‹#›</a:t>
            </a:fld>
            <a:endParaRPr lang="en-US"/>
          </a:p>
        </p:txBody>
      </p:sp>
    </p:spTree>
    <p:extLst>
      <p:ext uri="{BB962C8B-B14F-4D97-AF65-F5344CB8AC3E}">
        <p14:creationId xmlns:p14="http://schemas.microsoft.com/office/powerpoint/2010/main" val="41375313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7B7A158-8B0A-AB44-9CA0-D746C6E71B1B}" type="slidenum">
              <a:rPr lang="en-US"/>
              <a:pPr>
                <a:defRPr/>
              </a:pPr>
              <a:t>‹#›</a:t>
            </a:fld>
            <a:endParaRPr lang="en-US"/>
          </a:p>
        </p:txBody>
      </p:sp>
    </p:spTree>
    <p:extLst>
      <p:ext uri="{BB962C8B-B14F-4D97-AF65-F5344CB8AC3E}">
        <p14:creationId xmlns:p14="http://schemas.microsoft.com/office/powerpoint/2010/main" val="32494720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CONFIDENTIAL</a:t>
              </a:r>
            </a:p>
          </p:txBody>
        </p:sp>
        <p:sp>
          <p:nvSpPr>
            <p:cNvPr id="6" name="McK Document" hidden="1"/>
            <p:cNvSpPr txBox="1">
              <a:spLocks noChangeArrowheads="1"/>
            </p:cNvSpPr>
            <p:nvPr userDrawn="1"/>
          </p:nvSpPr>
          <p:spPr bwMode="auto">
            <a:xfrm>
              <a:off x="1663" y="3038"/>
              <a:ext cx="3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19150" eaLnBrk="0" hangingPunct="0"/>
              <a:r>
                <a:rPr 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6560776" name="Rectangle 8"/>
          <p:cNvSpPr>
            <a:spLocks noGrp="1" noChangeArrowheads="1"/>
          </p:cNvSpPr>
          <p:nvPr>
            <p:ph type="ctrTitle"/>
          </p:nvPr>
        </p:nvSpPr>
        <p:spPr>
          <a:xfrm>
            <a:off x="2693988" y="2757488"/>
            <a:ext cx="5129212" cy="368691"/>
          </a:xfrm>
        </p:spPr>
        <p:txBody>
          <a:bodyPr/>
          <a:lstStyle>
            <a:lvl1pPr>
              <a:defRPr sz="2400" b="0"/>
            </a:lvl1pPr>
          </a:lstStyle>
          <a:p>
            <a:r>
              <a:rPr lang="en-US" smtClean="0"/>
              <a:t>Click to edit Master title style</a:t>
            </a:r>
            <a:endParaRPr lang="en-US"/>
          </a:p>
        </p:txBody>
      </p:sp>
      <p:sp>
        <p:nvSpPr>
          <p:cNvPr id="6560777" name="Rectangle 9"/>
          <p:cNvSpPr>
            <a:spLocks noGrp="1" noChangeArrowheads="1"/>
          </p:cNvSpPr>
          <p:nvPr>
            <p:ph type="subTitle" idx="1"/>
          </p:nvPr>
        </p:nvSpPr>
        <p:spPr>
          <a:xfrm>
            <a:off x="2693988" y="3962401"/>
            <a:ext cx="5129212" cy="214802"/>
          </a:xfrm>
        </p:spPr>
        <p:txBody>
          <a:bodyPr/>
          <a:lstStyle>
            <a:lvl1pPr>
              <a:defRPr sz="1400"/>
            </a:lvl1pPr>
          </a:lstStyle>
          <a:p>
            <a:r>
              <a:rPr lang="en-US" smtClean="0"/>
              <a:t>Click to edit Master subtitle style</a:t>
            </a:r>
            <a:endParaRPr lang="en-US"/>
          </a:p>
        </p:txBody>
      </p:sp>
      <p:sp>
        <p:nvSpPr>
          <p:cNvPr id="9" name="doc id"/>
          <p:cNvSpPr>
            <a:spLocks noGrp="1" noChangeArrowheads="1"/>
          </p:cNvSpPr>
          <p:nvPr>
            <p:ph type="ftr" sz="quarter" idx="10"/>
            <p:custDataLst>
              <p:tags r:id="rId2"/>
            </p:custDataLst>
          </p:nvPr>
        </p:nvSpPr>
        <p:spPr/>
        <p:txBody>
          <a:bodyPr/>
          <a:lstStyle>
            <a:lvl1pPr>
              <a:defRPr/>
            </a:lvl1pPr>
          </a:lstStyle>
          <a:p>
            <a:pPr>
              <a:defRPr/>
            </a:pPr>
            <a:endParaRPr lang="de-DE"/>
          </a:p>
        </p:txBody>
      </p:sp>
    </p:spTree>
    <p:extLst>
      <p:ext uri="{BB962C8B-B14F-4D97-AF65-F5344CB8AC3E}">
        <p14:creationId xmlns:p14="http://schemas.microsoft.com/office/powerpoint/2010/main" val="424703235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914"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4229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4" name="Rectangle 4"/>
          <p:cNvSpPr>
            <a:spLocks noGrp="1" noChangeArrowheads="1"/>
          </p:cNvSpPr>
          <p:nvPr>
            <p:ph type="dt" sz="quarter" idx="10"/>
            <p:custDataLst>
              <p:tags r:id="rId1"/>
            </p:custDataLst>
          </p:nvPr>
        </p:nvSpPr>
        <p:spPr>
          <a:ln/>
        </p:spPr>
        <p:txBody>
          <a:bodyPr/>
          <a:lstStyle>
            <a:lvl1pPr>
              <a:defRPr/>
            </a:lvl1pPr>
          </a:lstStyle>
          <a:p>
            <a:pPr>
              <a:defRPr/>
            </a:pPr>
            <a:fld id="{5843607A-25C2-B54C-A46B-72B3417C4D61}" type="datetime1">
              <a:rPr lang="en-US"/>
              <a:pPr>
                <a:defRPr/>
              </a:pPr>
              <a:t>9/29/15</a:t>
            </a:fld>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8022A3A-EE3F-5943-98BC-F467EEB03B05}" type="slidenum">
              <a:rPr lang="en-US"/>
              <a:pPr>
                <a:defRPr/>
              </a:pPr>
              <a:t>‹#›</a:t>
            </a:fld>
            <a:endParaRPr lang="en-US"/>
          </a:p>
        </p:txBody>
      </p:sp>
    </p:spTree>
    <p:extLst>
      <p:ext uri="{BB962C8B-B14F-4D97-AF65-F5344CB8AC3E}">
        <p14:creationId xmlns:p14="http://schemas.microsoft.com/office/powerpoint/2010/main" val="361727829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BD13E38-27A4-9947-8853-9D2E429A3119}"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57472870"/>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FFE62B7-1891-5646-9417-F4B3984D65D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355373"/>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E5B14DA-7FBD-9041-BC23-2F757489C4C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934992770"/>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24FA462-703C-2946-8B61-7334FBCCB88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645667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1012664-7DAB-D84F-8CF1-6A610209EBAD}" type="datetime1">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E42AD59-6D3E-EF4E-98CB-5BC5167B6E4D}" type="slidenum">
              <a:rPr lang="en-US"/>
              <a:pPr>
                <a:defRPr/>
              </a:pPr>
              <a:t>‹#›</a:t>
            </a:fld>
            <a:endParaRPr lang="en-US"/>
          </a:p>
        </p:txBody>
      </p:sp>
    </p:spTree>
    <p:extLst>
      <p:ext uri="{BB962C8B-B14F-4D97-AF65-F5344CB8AC3E}">
        <p14:creationId xmlns:p14="http://schemas.microsoft.com/office/powerpoint/2010/main" val="172940665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8" name="Rectangle 7"/>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BDEAB4F3-21CC-C04E-BC3B-95508BE3259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069839"/>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E834753-E7D9-0144-B41E-20D7F33371B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4635700"/>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7E2A634-1F79-4342-BE84-0B94D2B8B6D2}"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577531549"/>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23BE4CF3-18D7-A64D-810B-2C45EBDFDD00}"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143141680"/>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3267213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9441145"/>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413591559"/>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279405"/>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031876"/>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422876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DD6F776-242F-4040-82A8-875A6EDB497C}" type="datetime1">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A6538733-7FAC-F540-8243-57D1E9C679FE}" type="slidenum">
              <a:rPr lang="en-US"/>
              <a:pPr>
                <a:defRPr/>
              </a:pPr>
              <a:t>‹#›</a:t>
            </a:fld>
            <a:endParaRPr lang="en-US"/>
          </a:p>
        </p:txBody>
      </p:sp>
    </p:spTree>
    <p:extLst>
      <p:ext uri="{BB962C8B-B14F-4D97-AF65-F5344CB8AC3E}">
        <p14:creationId xmlns:p14="http://schemas.microsoft.com/office/powerpoint/2010/main" val="423901986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38314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734092264"/>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005650028"/>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1508606-80D9-EC48-AF7A-3B5FAD444356}" type="slidenum">
              <a:rPr lang="en-US"/>
              <a:pPr>
                <a:defRPr/>
              </a:pPr>
              <a:t>‹#›</a:t>
            </a:fld>
            <a:r>
              <a:rPr lang="en-US"/>
              <a:t>   (c) Mark Gerstein, 2002, Yale, bioinfo.mbb.yale.edu</a:t>
            </a:r>
          </a:p>
        </p:txBody>
      </p:sp>
    </p:spTree>
    <p:extLst>
      <p:ext uri="{BB962C8B-B14F-4D97-AF65-F5344CB8AC3E}">
        <p14:creationId xmlns:p14="http://schemas.microsoft.com/office/powerpoint/2010/main" val="3954596245"/>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CE290CBF-C641-CB4E-B018-D75C9A86B3F1}" type="slidenum">
              <a:rPr lang="en-US"/>
              <a:pPr>
                <a:defRPr/>
              </a:pPr>
              <a:t>‹#›</a:t>
            </a:fld>
            <a:r>
              <a:rPr lang="en-US"/>
              <a:t>   (c) Mark Gerstein, 2002, Yale, bioinfo.mbb.yale.edu</a:t>
            </a:r>
          </a:p>
        </p:txBody>
      </p:sp>
    </p:spTree>
    <p:extLst>
      <p:ext uri="{BB962C8B-B14F-4D97-AF65-F5344CB8AC3E}">
        <p14:creationId xmlns:p14="http://schemas.microsoft.com/office/powerpoint/2010/main" val="1857260486"/>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F16B921B-1DD7-834B-9C9F-044586C0B0C1}" type="slidenum">
              <a:rPr lang="en-US"/>
              <a:pPr>
                <a:defRPr/>
              </a:pPr>
              <a:t>‹#›</a:t>
            </a:fld>
            <a:r>
              <a:rPr lang="en-US"/>
              <a:t>   (c) Mark Gerstein, 2002, Yale, bioinfo.mbb.yale.edu</a:t>
            </a:r>
          </a:p>
        </p:txBody>
      </p:sp>
    </p:spTree>
    <p:extLst>
      <p:ext uri="{BB962C8B-B14F-4D97-AF65-F5344CB8AC3E}">
        <p14:creationId xmlns:p14="http://schemas.microsoft.com/office/powerpoint/2010/main" val="1637637229"/>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78DE891C-EF5C-F247-BBCA-AA3029CC0FC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07476690"/>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A5A00E69-CD87-184D-9E6A-1B490C8F300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587935617"/>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8C847DD3-00A8-8749-AC10-20002FD58F75}"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899101264"/>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003CBE8-24B0-1848-B61B-4DEE4DB5F195}"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60401924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8A3165D-7983-F64F-BB95-91F54D84AA5E}"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FF188F6-9968-BE46-92D3-D609E53A247C}" type="slidenum">
              <a:rPr lang="en-US"/>
              <a:pPr>
                <a:defRPr/>
              </a:pPr>
              <a:t>‹#›</a:t>
            </a:fld>
            <a:endParaRPr lang="en-US"/>
          </a:p>
        </p:txBody>
      </p:sp>
    </p:spTree>
    <p:extLst>
      <p:ext uri="{BB962C8B-B14F-4D97-AF65-F5344CB8AC3E}">
        <p14:creationId xmlns:p14="http://schemas.microsoft.com/office/powerpoint/2010/main" val="223234886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2F1AF9F6-972A-C04A-9E97-4C15C09DAD40}"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86042979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A403DE90-3694-8F4F-9FF8-7302588170D3}"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208771835"/>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D680E8FF-092F-B14E-863A-5813FED9217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238635031"/>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765ECF8-D98F-FF4C-B872-68ADD43FDD7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646144616"/>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9A856806-7606-6446-98E4-EC5CFC932A5D}"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041021169"/>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99B0B8BC-8462-0D46-8E56-2A80B5D50AAD}"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268365659"/>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F96C4DC1-E68F-B443-A37C-7A6022044C0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83647249"/>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50289072"/>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962304572"/>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688012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3A7A1514-3443-704E-8DDE-DDA08EC6734A}"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3F43BEF-B7D4-DE41-AEE2-4001C7D89541}" type="slidenum">
              <a:rPr lang="en-US"/>
              <a:pPr>
                <a:defRPr/>
              </a:pPr>
              <a:t>‹#›</a:t>
            </a:fld>
            <a:endParaRPr lang="en-US"/>
          </a:p>
        </p:txBody>
      </p:sp>
    </p:spTree>
    <p:extLst>
      <p:ext uri="{BB962C8B-B14F-4D97-AF65-F5344CB8AC3E}">
        <p14:creationId xmlns:p14="http://schemas.microsoft.com/office/powerpoint/2010/main" val="157040556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638069"/>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0134806"/>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015763"/>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146911341"/>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57061878"/>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B6F18BD1-43D5-7F4D-BA1E-9CD855C424DA}" type="slidenum">
              <a:rPr lang="en-US"/>
              <a:pPr>
                <a:defRPr/>
              </a:pPr>
              <a:t>‹#›</a:t>
            </a:fld>
            <a:r>
              <a:rPr lang="en-US"/>
              <a:t>   (c) Mark Gerstein, 2002, Yale, bioinfo.mbb.yale.edu</a:t>
            </a:r>
          </a:p>
        </p:txBody>
      </p:sp>
    </p:spTree>
    <p:extLst>
      <p:ext uri="{BB962C8B-B14F-4D97-AF65-F5344CB8AC3E}">
        <p14:creationId xmlns:p14="http://schemas.microsoft.com/office/powerpoint/2010/main" val="1777731781"/>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D3373CA-F075-514E-A945-723F74563146}" type="slidenum">
              <a:rPr lang="en-US"/>
              <a:pPr>
                <a:defRPr/>
              </a:pPr>
              <a:t>‹#›</a:t>
            </a:fld>
            <a:r>
              <a:rPr lang="en-US"/>
              <a:t>   (c) Mark Gerstein, 2002, Yale, bioinfo.mbb.yale.edu</a:t>
            </a:r>
          </a:p>
        </p:txBody>
      </p:sp>
    </p:spTree>
    <p:extLst>
      <p:ext uri="{BB962C8B-B14F-4D97-AF65-F5344CB8AC3E}">
        <p14:creationId xmlns:p14="http://schemas.microsoft.com/office/powerpoint/2010/main" val="2676719986"/>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6CE63758-A483-374D-A342-8BE610E52141}" type="slidenum">
              <a:rPr lang="en-US"/>
              <a:pPr>
                <a:defRPr/>
              </a:pPr>
              <a:t>‹#›</a:t>
            </a:fld>
            <a:r>
              <a:rPr lang="en-US"/>
              <a:t>   (c) Mark Gerstein, 2002, Yale, bioinfo.mbb.yale.edu</a:t>
            </a:r>
          </a:p>
        </p:txBody>
      </p:sp>
    </p:spTree>
    <p:extLst>
      <p:ext uri="{BB962C8B-B14F-4D97-AF65-F5344CB8AC3E}">
        <p14:creationId xmlns:p14="http://schemas.microsoft.com/office/powerpoint/2010/main" val="3283480626"/>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95707298"/>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985638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p:txBody>
          <a:bodyPr/>
          <a:lstStyle>
            <a:lvl1pPr>
              <a:defRPr/>
            </a:lvl1pPr>
          </a:lstStyle>
          <a:p>
            <a:pPr>
              <a:defRPr/>
            </a:pPr>
            <a:fld id="{2B3200B5-1FC8-7F4E-BEE6-03D584A489E9}" type="slidenum">
              <a:rPr lang="en-US"/>
              <a:pPr>
                <a:defRPr/>
              </a:pPr>
              <a:t>‹#›</a:t>
            </a:fld>
            <a:r>
              <a:rPr lang="en-US"/>
              <a:t>   (c) Mark Gerstein, 2002, Yale, bioinfo.mbb.yale.edu</a:t>
            </a:r>
          </a:p>
        </p:txBody>
      </p:sp>
    </p:spTree>
    <p:extLst>
      <p:ext uri="{BB962C8B-B14F-4D97-AF65-F5344CB8AC3E}">
        <p14:creationId xmlns:p14="http://schemas.microsoft.com/office/powerpoint/2010/main" val="3156252973"/>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95047426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3224551"/>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215226"/>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5266501"/>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040247"/>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239205390"/>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32381670"/>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873073"/>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8541414"/>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0260966"/>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2FD4FE68-5DA4-AF42-80C1-FFD1258339DE}" type="slidenum">
              <a:rPr lang="en-US"/>
              <a:pPr>
                <a:defRPr/>
              </a:pPr>
              <a:t>‹#›</a:t>
            </a:fld>
            <a:endParaRPr lang="en-US"/>
          </a:p>
        </p:txBody>
      </p:sp>
    </p:spTree>
    <p:extLst>
      <p:ext uri="{BB962C8B-B14F-4D97-AF65-F5344CB8AC3E}">
        <p14:creationId xmlns:p14="http://schemas.microsoft.com/office/powerpoint/2010/main" val="395356685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26502766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25D0A299-6593-994D-802C-6F64C7264C32}"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FF0BB57-A480-B344-B049-1FB12382EC83}" type="slidenum">
              <a:rPr lang="en-US"/>
              <a:pPr>
                <a:defRPr/>
              </a:pPr>
              <a:t>‹#›</a:t>
            </a:fld>
            <a:endParaRPr lang="en-US"/>
          </a:p>
        </p:txBody>
      </p:sp>
    </p:spTree>
    <p:extLst>
      <p:ext uri="{BB962C8B-B14F-4D97-AF65-F5344CB8AC3E}">
        <p14:creationId xmlns:p14="http://schemas.microsoft.com/office/powerpoint/2010/main" val="354734947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63D45BDC-560B-E840-88AD-715A59F770DE}"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1371790-8DCD-F94D-BD33-9C1DFBC7CA08}" type="slidenum">
              <a:rPr lang="en-US"/>
              <a:pPr>
                <a:defRPr/>
              </a:pPr>
              <a:t>‹#›</a:t>
            </a:fld>
            <a:endParaRPr lang="en-US"/>
          </a:p>
        </p:txBody>
      </p:sp>
    </p:spTree>
    <p:extLst>
      <p:ext uri="{BB962C8B-B14F-4D97-AF65-F5344CB8AC3E}">
        <p14:creationId xmlns:p14="http://schemas.microsoft.com/office/powerpoint/2010/main" val="350436597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EB18A35F-79E9-F74E-982D-B905CFB28826}"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5AE2EBB-7AA0-944B-9D8B-ED11ADC4DBAD}" type="slidenum">
              <a:rPr lang="en-US"/>
              <a:pPr>
                <a:defRPr/>
              </a:pPr>
              <a:t>‹#›</a:t>
            </a:fld>
            <a:endParaRPr lang="en-US"/>
          </a:p>
        </p:txBody>
      </p:sp>
    </p:spTree>
    <p:extLst>
      <p:ext uri="{BB962C8B-B14F-4D97-AF65-F5344CB8AC3E}">
        <p14:creationId xmlns:p14="http://schemas.microsoft.com/office/powerpoint/2010/main" val="411625198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65600ED8-CE1A-E34C-8CDC-5A2B64E14816}" type="datetime1">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F499B337-BD5D-0D4F-8710-0EEF64F9B947}" type="slidenum">
              <a:rPr lang="en-US"/>
              <a:pPr>
                <a:defRPr/>
              </a:pPr>
              <a:t>‹#›</a:t>
            </a:fld>
            <a:endParaRPr lang="en-US"/>
          </a:p>
        </p:txBody>
      </p:sp>
    </p:spTree>
    <p:extLst>
      <p:ext uri="{BB962C8B-B14F-4D97-AF65-F5344CB8AC3E}">
        <p14:creationId xmlns:p14="http://schemas.microsoft.com/office/powerpoint/2010/main" val="60706519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BCEF2146-E804-BC4C-8BF5-2D97CEB05F4F}" type="datetime1">
              <a:rPr lang="en-US"/>
              <a:pPr>
                <a:defRPr/>
              </a:pPr>
              <a:t>9/29/15</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59F42F69-0537-C346-9746-FCDF957BC7EB}" type="slidenum">
              <a:rPr lang="en-US"/>
              <a:pPr>
                <a:defRPr/>
              </a:pPr>
              <a:t>‹#›</a:t>
            </a:fld>
            <a:endParaRPr lang="en-US"/>
          </a:p>
        </p:txBody>
      </p:sp>
    </p:spTree>
    <p:extLst>
      <p:ext uri="{BB962C8B-B14F-4D97-AF65-F5344CB8AC3E}">
        <p14:creationId xmlns:p14="http://schemas.microsoft.com/office/powerpoint/2010/main" val="30371891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56307256-9EA5-7F49-8614-E06FC65F48C7}" type="datetime1">
              <a:rPr lang="en-US"/>
              <a:pPr>
                <a:defRPr/>
              </a:pPr>
              <a:t>9/29/15</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1F550C72-33CF-6149-BEEC-5A7D369A4BB7}" type="slidenum">
              <a:rPr lang="en-US"/>
              <a:pPr>
                <a:defRPr/>
              </a:pPr>
              <a:t>‹#›</a:t>
            </a:fld>
            <a:endParaRPr lang="en-US"/>
          </a:p>
        </p:txBody>
      </p:sp>
    </p:spTree>
    <p:extLst>
      <p:ext uri="{BB962C8B-B14F-4D97-AF65-F5344CB8AC3E}">
        <p14:creationId xmlns:p14="http://schemas.microsoft.com/office/powerpoint/2010/main" val="308729633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E96D86EB-B6D6-9C43-A2F8-2A27D26A835E}" type="datetime1">
              <a:rPr lang="en-US"/>
              <a:pPr>
                <a:defRPr/>
              </a:pPr>
              <a:t>9/29/15</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6F9C5F7F-7F29-AB4B-98E8-7238B3F3F149}" type="slidenum">
              <a:rPr lang="en-US"/>
              <a:pPr>
                <a:defRPr/>
              </a:pPr>
              <a:t>‹#›</a:t>
            </a:fld>
            <a:endParaRPr lang="en-US"/>
          </a:p>
        </p:txBody>
      </p:sp>
    </p:spTree>
    <p:extLst>
      <p:ext uri="{BB962C8B-B14F-4D97-AF65-F5344CB8AC3E}">
        <p14:creationId xmlns:p14="http://schemas.microsoft.com/office/powerpoint/2010/main" val="354642853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23970F62-8418-0243-980A-37333CE83387}" type="datetime1">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0198C160-B432-724D-9399-175D682958C2}" type="slidenum">
              <a:rPr lang="en-US"/>
              <a:pPr>
                <a:defRPr/>
              </a:pPr>
              <a:t>‹#›</a:t>
            </a:fld>
            <a:endParaRPr lang="en-US"/>
          </a:p>
        </p:txBody>
      </p:sp>
    </p:spTree>
    <p:extLst>
      <p:ext uri="{BB962C8B-B14F-4D97-AF65-F5344CB8AC3E}">
        <p14:creationId xmlns:p14="http://schemas.microsoft.com/office/powerpoint/2010/main" val="393941751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60BF05AB-3B04-9D44-8D99-2D536BB37A2C}" type="datetime1">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E3908E3B-2202-E544-9018-4EB743483B73}" type="slidenum">
              <a:rPr lang="en-US"/>
              <a:pPr>
                <a:defRPr/>
              </a:pPr>
              <a:t>‹#›</a:t>
            </a:fld>
            <a:endParaRPr lang="en-US"/>
          </a:p>
        </p:txBody>
      </p:sp>
    </p:spTree>
    <p:extLst>
      <p:ext uri="{BB962C8B-B14F-4D97-AF65-F5344CB8AC3E}">
        <p14:creationId xmlns:p14="http://schemas.microsoft.com/office/powerpoint/2010/main" val="1667157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5396500"/>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D7D7922E-CF0B-7C42-8857-810FF94A9A87}"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420BEBF-EADC-E243-B04F-5A863C98C75E}" type="slidenum">
              <a:rPr lang="en-US"/>
              <a:pPr>
                <a:defRPr/>
              </a:pPr>
              <a:t>‹#›</a:t>
            </a:fld>
            <a:endParaRPr lang="en-US"/>
          </a:p>
        </p:txBody>
      </p:sp>
    </p:spTree>
    <p:extLst>
      <p:ext uri="{BB962C8B-B14F-4D97-AF65-F5344CB8AC3E}">
        <p14:creationId xmlns:p14="http://schemas.microsoft.com/office/powerpoint/2010/main" val="391536009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EBB1377-49F9-9B4D-A5F8-D4E34EE2473E}"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AAAD4CB-EA07-9B40-AF37-751659F9C839}" type="slidenum">
              <a:rPr lang="en-US"/>
              <a:pPr>
                <a:defRPr/>
              </a:pPr>
              <a:t>‹#›</a:t>
            </a:fld>
            <a:endParaRPr lang="en-US"/>
          </a:p>
        </p:txBody>
      </p:sp>
    </p:spTree>
    <p:extLst>
      <p:ext uri="{BB962C8B-B14F-4D97-AF65-F5344CB8AC3E}">
        <p14:creationId xmlns:p14="http://schemas.microsoft.com/office/powerpoint/2010/main" val="38177805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75013129"/>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0212399"/>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785582804"/>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891409"/>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3801767"/>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2544444"/>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9326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83034786"/>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7335253"/>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82268317"/>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6995509"/>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6728503"/>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5414279"/>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27799762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A07FB1A-E69A-754A-ACD0-F5A9700F4054}" type="slidenum">
              <a:rPr lang="en-US"/>
              <a:pPr>
                <a:defRPr/>
              </a:pPr>
              <a:t>‹#›</a:t>
            </a:fld>
            <a:endParaRPr lang="en-US"/>
          </a:p>
        </p:txBody>
      </p:sp>
    </p:spTree>
    <p:extLst>
      <p:ext uri="{BB962C8B-B14F-4D97-AF65-F5344CB8AC3E}">
        <p14:creationId xmlns:p14="http://schemas.microsoft.com/office/powerpoint/2010/main" val="61920760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C8C392A-77FA-CE43-93BD-A432635137D7}" type="slidenum">
              <a:rPr lang="en-US"/>
              <a:pPr>
                <a:defRPr/>
              </a:pPr>
              <a:t>‹#›</a:t>
            </a:fld>
            <a:endParaRPr lang="en-US"/>
          </a:p>
        </p:txBody>
      </p:sp>
    </p:spTree>
    <p:extLst>
      <p:ext uri="{BB962C8B-B14F-4D97-AF65-F5344CB8AC3E}">
        <p14:creationId xmlns:p14="http://schemas.microsoft.com/office/powerpoint/2010/main" val="54061213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27E8917-B960-BC4C-A1E9-524D9261B96B}" type="slidenum">
              <a:rPr lang="en-US"/>
              <a:pPr>
                <a:defRPr/>
              </a:pPr>
              <a:t>‹#›</a:t>
            </a:fld>
            <a:endParaRPr lang="en-US"/>
          </a:p>
        </p:txBody>
      </p:sp>
    </p:spTree>
    <p:extLst>
      <p:ext uri="{BB962C8B-B14F-4D97-AF65-F5344CB8AC3E}">
        <p14:creationId xmlns:p14="http://schemas.microsoft.com/office/powerpoint/2010/main" val="390791727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C113FCC2-0922-044F-B962-D81ECB44C9F9}" type="slidenum">
              <a:rPr lang="en-US"/>
              <a:pPr>
                <a:defRPr/>
              </a:pPr>
              <a:t>‹#›</a:t>
            </a:fld>
            <a:endParaRPr lang="en-US"/>
          </a:p>
        </p:txBody>
      </p:sp>
    </p:spTree>
    <p:extLst>
      <p:ext uri="{BB962C8B-B14F-4D97-AF65-F5344CB8AC3E}">
        <p14:creationId xmlns:p14="http://schemas.microsoft.com/office/powerpoint/2010/main" val="159884498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17CCE002-64FB-2143-902C-85B8CA90C4AC}" type="slidenum">
              <a:rPr lang="en-US"/>
              <a:pPr>
                <a:defRPr/>
              </a:pPr>
              <a:t>‹#›</a:t>
            </a:fld>
            <a:endParaRPr lang="en-US"/>
          </a:p>
        </p:txBody>
      </p:sp>
    </p:spTree>
    <p:extLst>
      <p:ext uri="{BB962C8B-B14F-4D97-AF65-F5344CB8AC3E}">
        <p14:creationId xmlns:p14="http://schemas.microsoft.com/office/powerpoint/2010/main" val="3830662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96263979"/>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18B5F89E-C3CF-674C-BEF8-ECC77A2DEE2E}" type="slidenum">
              <a:rPr lang="en-US"/>
              <a:pPr>
                <a:defRPr/>
              </a:pPr>
              <a:t>‹#›</a:t>
            </a:fld>
            <a:endParaRPr lang="en-US"/>
          </a:p>
        </p:txBody>
      </p:sp>
    </p:spTree>
    <p:extLst>
      <p:ext uri="{BB962C8B-B14F-4D97-AF65-F5344CB8AC3E}">
        <p14:creationId xmlns:p14="http://schemas.microsoft.com/office/powerpoint/2010/main" val="346200651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CA873AC-A4D0-6842-93BD-4956161E0401}" type="slidenum">
              <a:rPr lang="en-US"/>
              <a:pPr>
                <a:defRPr/>
              </a:pPr>
              <a:t>‹#›</a:t>
            </a:fld>
            <a:endParaRPr lang="en-US"/>
          </a:p>
        </p:txBody>
      </p:sp>
    </p:spTree>
    <p:extLst>
      <p:ext uri="{BB962C8B-B14F-4D97-AF65-F5344CB8AC3E}">
        <p14:creationId xmlns:p14="http://schemas.microsoft.com/office/powerpoint/2010/main" val="210520513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CF0D59B0-B26A-6D4E-8EB9-CD4230305701}" type="slidenum">
              <a:rPr lang="en-US"/>
              <a:pPr>
                <a:defRPr/>
              </a:pPr>
              <a:t>‹#›</a:t>
            </a:fld>
            <a:endParaRPr lang="en-US"/>
          </a:p>
        </p:txBody>
      </p:sp>
    </p:spTree>
    <p:extLst>
      <p:ext uri="{BB962C8B-B14F-4D97-AF65-F5344CB8AC3E}">
        <p14:creationId xmlns:p14="http://schemas.microsoft.com/office/powerpoint/2010/main" val="239450262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68E87873-362E-F849-B09B-5AC6D5A440DA}" type="slidenum">
              <a:rPr lang="en-US"/>
              <a:pPr>
                <a:defRPr/>
              </a:pPr>
              <a:t>‹#›</a:t>
            </a:fld>
            <a:endParaRPr lang="en-US"/>
          </a:p>
        </p:txBody>
      </p:sp>
    </p:spTree>
    <p:extLst>
      <p:ext uri="{BB962C8B-B14F-4D97-AF65-F5344CB8AC3E}">
        <p14:creationId xmlns:p14="http://schemas.microsoft.com/office/powerpoint/2010/main" val="6857375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A3AB22F-A4D5-7440-A6F9-476FFCEAABFB}" type="slidenum">
              <a:rPr lang="en-US"/>
              <a:pPr>
                <a:defRPr/>
              </a:pPr>
              <a:t>‹#›</a:t>
            </a:fld>
            <a:endParaRPr lang="en-US"/>
          </a:p>
        </p:txBody>
      </p:sp>
    </p:spTree>
    <p:extLst>
      <p:ext uri="{BB962C8B-B14F-4D97-AF65-F5344CB8AC3E}">
        <p14:creationId xmlns:p14="http://schemas.microsoft.com/office/powerpoint/2010/main" val="13991201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2BBD46F-781D-524D-B623-5394DE3BE061}" type="slidenum">
              <a:rPr lang="en-US"/>
              <a:pPr>
                <a:defRPr/>
              </a:pPr>
              <a:t>‹#›</a:t>
            </a:fld>
            <a:endParaRPr lang="en-US"/>
          </a:p>
        </p:txBody>
      </p:sp>
    </p:spTree>
    <p:extLst>
      <p:ext uri="{BB962C8B-B14F-4D97-AF65-F5344CB8AC3E}">
        <p14:creationId xmlns:p14="http://schemas.microsoft.com/office/powerpoint/2010/main" val="218783805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6140867"/>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580073"/>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640121357"/>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269185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01253252"/>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249088"/>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4009086"/>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2555010"/>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840971"/>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830295994"/>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39525165"/>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230556"/>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7343451"/>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5012015"/>
      </p:ext>
    </p:extLst>
  </p:cSld>
  <p:clrMapOvr>
    <a:masterClrMapping/>
  </p:clrMapOvr>
  <p:transition xmlns:p14="http://schemas.microsoft.com/office/powerpoint/2010/main"/>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577589420"/>
      </p:ext>
    </p:extLst>
  </p:cSld>
  <p:clrMapOvr>
    <a:masterClrMapping/>
  </p:clrMapOvr>
  <p:hf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82031448"/>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157249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756037"/>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52334765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5153761"/>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1171397"/>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3212800"/>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336558"/>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26066638"/>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0439522"/>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104823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8995174"/>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6444592"/>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8936708"/>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51820960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F776FA2-ABF4-4944-B03B-9062A00B73AF}"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2442569"/>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3" name="Rectangle 2"/>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BECCC32E-A50B-2849-ACDD-3DFF17305859}"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extLst>
      <p:ext uri="{BB962C8B-B14F-4D97-AF65-F5344CB8AC3E}">
        <p14:creationId xmlns:p14="http://schemas.microsoft.com/office/powerpoint/2010/main" val="3827636164"/>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38AC7F91-62C9-514F-BC78-A14958C68C4C}" type="slidenum">
              <a:rPr lang="en-US"/>
              <a:pPr>
                <a:defRPr/>
              </a:pPr>
              <a:t>‹#›</a:t>
            </a:fld>
            <a:endParaRPr lang="en-US"/>
          </a:p>
        </p:txBody>
      </p:sp>
    </p:spTree>
    <p:extLst>
      <p:ext uri="{BB962C8B-B14F-4D97-AF65-F5344CB8AC3E}">
        <p14:creationId xmlns:p14="http://schemas.microsoft.com/office/powerpoint/2010/main" val="272739554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CD84EED4-1B02-0247-A4A6-3398FF467BC2}" type="slidenum">
              <a:rPr lang="en-US"/>
              <a:pPr>
                <a:defRPr/>
              </a:pPr>
              <a:t>‹#›</a:t>
            </a:fld>
            <a:endParaRPr lang="en-US"/>
          </a:p>
        </p:txBody>
      </p:sp>
    </p:spTree>
    <p:extLst>
      <p:ext uri="{BB962C8B-B14F-4D97-AF65-F5344CB8AC3E}">
        <p14:creationId xmlns:p14="http://schemas.microsoft.com/office/powerpoint/2010/main" val="385830176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08C1885C-DFB6-9C49-81C3-01E269035BB4}" type="slidenum">
              <a:rPr lang="en-US"/>
              <a:pPr>
                <a:defRPr/>
              </a:pPr>
              <a:t>‹#›</a:t>
            </a:fld>
            <a:endParaRPr lang="en-US"/>
          </a:p>
        </p:txBody>
      </p:sp>
    </p:spTree>
    <p:extLst>
      <p:ext uri="{BB962C8B-B14F-4D97-AF65-F5344CB8AC3E}">
        <p14:creationId xmlns:p14="http://schemas.microsoft.com/office/powerpoint/2010/main" val="9401192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EF92E849-55B0-A24D-BFCB-3FE640A7CF30}" type="slidenum">
              <a:rPr lang="en-US"/>
              <a:pPr>
                <a:defRPr/>
              </a:pPr>
              <a:t>‹#›</a:t>
            </a:fld>
            <a:endParaRPr lang="en-US"/>
          </a:p>
        </p:txBody>
      </p:sp>
    </p:spTree>
    <p:extLst>
      <p:ext uri="{BB962C8B-B14F-4D97-AF65-F5344CB8AC3E}">
        <p14:creationId xmlns:p14="http://schemas.microsoft.com/office/powerpoint/2010/main" val="199123576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custDataLst>
              <p:tags r:id="rId2"/>
            </p:custDataLst>
          </p:nvPr>
        </p:nvSpPr>
        <p:spPr>
          <a:ln/>
        </p:spPr>
        <p:txBody>
          <a:bodyPr/>
          <a:lstStyle>
            <a:lvl1pPr>
              <a:defRPr/>
            </a:lvl1pPr>
          </a:lstStyle>
          <a:p>
            <a:pPr>
              <a:defRPr/>
            </a:pPr>
            <a:fld id="{C7CB7ACF-3FB8-9B48-A5ED-4ECA097CEA97}" type="slidenum">
              <a:rPr lang="en-US"/>
              <a:pPr>
                <a:defRPr/>
              </a:pPr>
              <a:t>‹#›</a:t>
            </a:fld>
            <a:endParaRPr lang="en-US"/>
          </a:p>
        </p:txBody>
      </p:sp>
    </p:spTree>
    <p:extLst>
      <p:ext uri="{BB962C8B-B14F-4D97-AF65-F5344CB8AC3E}">
        <p14:creationId xmlns:p14="http://schemas.microsoft.com/office/powerpoint/2010/main" val="167761368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custDataLst>
              <p:tags r:id="rId2"/>
            </p:custDataLst>
          </p:nvPr>
        </p:nvSpPr>
        <p:spPr>
          <a:ln/>
        </p:spPr>
        <p:txBody>
          <a:bodyPr/>
          <a:lstStyle>
            <a:lvl1pPr>
              <a:defRPr/>
            </a:lvl1pPr>
          </a:lstStyle>
          <a:p>
            <a:pPr>
              <a:defRPr/>
            </a:pPr>
            <a:fld id="{ECCB9A5F-A913-B240-BEB3-5D072F29BA7B}" type="slidenum">
              <a:rPr lang="en-US"/>
              <a:pPr>
                <a:defRPr/>
              </a:pPr>
              <a:t>‹#›</a:t>
            </a:fld>
            <a:endParaRPr lang="en-US"/>
          </a:p>
        </p:txBody>
      </p:sp>
    </p:spTree>
    <p:extLst>
      <p:ext uri="{BB962C8B-B14F-4D97-AF65-F5344CB8AC3E}">
        <p14:creationId xmlns:p14="http://schemas.microsoft.com/office/powerpoint/2010/main" val="1041831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177340"/>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custDataLst>
              <p:tags r:id="rId2"/>
            </p:custDataLst>
          </p:nvPr>
        </p:nvSpPr>
        <p:spPr>
          <a:ln/>
        </p:spPr>
        <p:txBody>
          <a:bodyPr/>
          <a:lstStyle>
            <a:lvl1pPr>
              <a:defRPr/>
            </a:lvl1pPr>
          </a:lstStyle>
          <a:p>
            <a:pPr>
              <a:defRPr/>
            </a:pPr>
            <a:fld id="{E354C98C-BA2C-1A4C-9853-D3DF449D7151}" type="slidenum">
              <a:rPr lang="en-US"/>
              <a:pPr>
                <a:defRPr/>
              </a:pPr>
              <a:t>‹#›</a:t>
            </a:fld>
            <a:endParaRPr lang="en-US"/>
          </a:p>
        </p:txBody>
      </p:sp>
    </p:spTree>
    <p:extLst>
      <p:ext uri="{BB962C8B-B14F-4D97-AF65-F5344CB8AC3E}">
        <p14:creationId xmlns:p14="http://schemas.microsoft.com/office/powerpoint/2010/main" val="163715999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98356E96-B534-6341-BBE3-A5B48DA29A89}" type="slidenum">
              <a:rPr lang="en-US"/>
              <a:pPr>
                <a:defRPr/>
              </a:pPr>
              <a:t>‹#›</a:t>
            </a:fld>
            <a:endParaRPr lang="en-US"/>
          </a:p>
        </p:txBody>
      </p:sp>
    </p:spTree>
    <p:extLst>
      <p:ext uri="{BB962C8B-B14F-4D97-AF65-F5344CB8AC3E}">
        <p14:creationId xmlns:p14="http://schemas.microsoft.com/office/powerpoint/2010/main" val="413447148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AA2A73BE-C4F1-F442-A2FD-CC8FB4155169}" type="slidenum">
              <a:rPr lang="en-US"/>
              <a:pPr>
                <a:defRPr/>
              </a:pPr>
              <a:t>‹#›</a:t>
            </a:fld>
            <a:endParaRPr lang="en-US"/>
          </a:p>
        </p:txBody>
      </p:sp>
    </p:spTree>
    <p:extLst>
      <p:ext uri="{BB962C8B-B14F-4D97-AF65-F5344CB8AC3E}">
        <p14:creationId xmlns:p14="http://schemas.microsoft.com/office/powerpoint/2010/main" val="35266792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BE0B7F86-A434-F945-BFD3-80EE89AD2D3B}" type="slidenum">
              <a:rPr lang="en-US"/>
              <a:pPr>
                <a:defRPr/>
              </a:pPr>
              <a:t>‹#›</a:t>
            </a:fld>
            <a:endParaRPr lang="en-US"/>
          </a:p>
        </p:txBody>
      </p:sp>
    </p:spTree>
    <p:extLst>
      <p:ext uri="{BB962C8B-B14F-4D97-AF65-F5344CB8AC3E}">
        <p14:creationId xmlns:p14="http://schemas.microsoft.com/office/powerpoint/2010/main" val="100476639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F7C14B67-68DE-F14C-B2EA-4AACE8096671}" type="slidenum">
              <a:rPr lang="en-US"/>
              <a:pPr>
                <a:defRPr/>
              </a:pPr>
              <a:t>‹#›</a:t>
            </a:fld>
            <a:endParaRPr lang="en-US"/>
          </a:p>
        </p:txBody>
      </p:sp>
    </p:spTree>
    <p:extLst>
      <p:ext uri="{BB962C8B-B14F-4D97-AF65-F5344CB8AC3E}">
        <p14:creationId xmlns:p14="http://schemas.microsoft.com/office/powerpoint/2010/main" val="410586164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CONFIDENTIAL</a:t>
              </a:r>
            </a:p>
          </p:txBody>
        </p:sp>
        <p:sp>
          <p:nvSpPr>
            <p:cNvPr id="6" name="McK Document" hidden="1"/>
            <p:cNvSpPr txBox="1">
              <a:spLocks noChangeArrowheads="1"/>
            </p:cNvSpPr>
            <p:nvPr userDrawn="1"/>
          </p:nvSpPr>
          <p:spPr bwMode="auto">
            <a:xfrm>
              <a:off x="1663" y="3042"/>
              <a:ext cx="3167"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defTabSz="820607"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5085192" name="Rectangle 8"/>
          <p:cNvSpPr>
            <a:spLocks noGrp="1" noChangeArrowheads="1"/>
          </p:cNvSpPr>
          <p:nvPr>
            <p:ph type="ctrTitle"/>
          </p:nvPr>
        </p:nvSpPr>
        <p:spPr>
          <a:xfrm>
            <a:off x="2693988" y="2757489"/>
            <a:ext cx="5129212" cy="369332"/>
          </a:xfrm>
        </p:spPr>
        <p:txBody>
          <a:bodyPr/>
          <a:lstStyle>
            <a:lvl1pPr>
              <a:defRPr sz="2400" b="0"/>
            </a:lvl1pPr>
          </a:lstStyle>
          <a:p>
            <a:pPr lvl="0"/>
            <a:r>
              <a:rPr lang="en-US" noProof="0" smtClean="0"/>
              <a:t>Click to edit Master title style</a:t>
            </a:r>
          </a:p>
        </p:txBody>
      </p:sp>
      <p:sp>
        <p:nvSpPr>
          <p:cNvPr id="5085193" name="Rectangle 9"/>
          <p:cNvSpPr>
            <a:spLocks noGrp="1" noChangeArrowheads="1"/>
          </p:cNvSpPr>
          <p:nvPr>
            <p:ph type="subTitle" idx="1"/>
          </p:nvPr>
        </p:nvSpPr>
        <p:spPr>
          <a:xfrm>
            <a:off x="2693988" y="3962400"/>
            <a:ext cx="5129212" cy="215444"/>
          </a:xfrm>
        </p:spPr>
        <p:txBody>
          <a:bodyPr/>
          <a:lstStyle>
            <a:lvl1pPr>
              <a:defRPr sz="1400"/>
            </a:lvl1pPr>
          </a:lstStyle>
          <a:p>
            <a:pPr lvl="0"/>
            <a:r>
              <a:rPr lang="en-US" noProof="0" smtClean="0"/>
              <a:t>Click to edit Master subtitle style</a:t>
            </a:r>
          </a:p>
        </p:txBody>
      </p:sp>
      <p:sp>
        <p:nvSpPr>
          <p:cNvPr id="9" name="doc id"/>
          <p:cNvSpPr>
            <a:spLocks noGrp="1" noChangeArrowheads="1"/>
          </p:cNvSpPr>
          <p:nvPr>
            <p:ph type="ftr" sz="quarter" idx="10"/>
            <p:custDataLst>
              <p:tags r:id="rId2"/>
            </p:custDataLst>
          </p:nvPr>
        </p:nvSpPr>
        <p:spPr bwMode="auto">
          <a:xfrm>
            <a:off x="8915400" y="36513"/>
            <a:ext cx="0" cy="1238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12667">
              <a:defRPr sz="800" b="0">
                <a:solidFill>
                  <a:srgbClr val="000000"/>
                </a:solidFill>
                <a:cs typeface="+mn-cs"/>
              </a:defRPr>
            </a:lvl1pPr>
          </a:lstStyle>
          <a:p>
            <a:pPr>
              <a:defRPr/>
            </a:pPr>
            <a:endParaRPr lang="de-DE"/>
          </a:p>
        </p:txBody>
      </p:sp>
    </p:spTree>
    <p:extLst>
      <p:ext uri="{BB962C8B-B14F-4D97-AF65-F5344CB8AC3E}">
        <p14:creationId xmlns:p14="http://schemas.microsoft.com/office/powerpoint/2010/main" val="221962374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19A2554-3329-A143-ACA4-B975168E11AD}" type="slidenum">
              <a:rPr lang="en-US"/>
              <a:pPr>
                <a:defRPr/>
              </a:pPr>
              <a:t>‹#›</a:t>
            </a:fld>
            <a:endParaRPr lang="en-US"/>
          </a:p>
        </p:txBody>
      </p:sp>
    </p:spTree>
    <p:extLst>
      <p:ext uri="{BB962C8B-B14F-4D97-AF65-F5344CB8AC3E}">
        <p14:creationId xmlns:p14="http://schemas.microsoft.com/office/powerpoint/2010/main" val="250050881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99124"/>
            <a:ext cx="7772400" cy="30777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CF50AE13-5B59-6844-9DE0-45BE26AABB79}" type="slidenum">
              <a:rPr lang="en-US"/>
              <a:pPr>
                <a:defRPr/>
              </a:pPr>
              <a:t>‹#›</a:t>
            </a:fld>
            <a:endParaRPr lang="en-US"/>
          </a:p>
        </p:txBody>
      </p:sp>
    </p:spTree>
    <p:extLst>
      <p:ext uri="{BB962C8B-B14F-4D97-AF65-F5344CB8AC3E}">
        <p14:creationId xmlns:p14="http://schemas.microsoft.com/office/powerpoint/2010/main" val="235813240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4" y="1298575"/>
            <a:ext cx="4319587"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0" y="1298575"/>
            <a:ext cx="4321175"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A7369999-18E1-FD44-9982-0E57BA6A661B}" type="slidenum">
              <a:rPr lang="en-US"/>
              <a:pPr>
                <a:defRPr/>
              </a:pPr>
              <a:t>‹#›</a:t>
            </a:fld>
            <a:endParaRPr lang="en-US"/>
          </a:p>
        </p:txBody>
      </p:sp>
    </p:spTree>
    <p:extLst>
      <p:ext uri="{BB962C8B-B14F-4D97-AF65-F5344CB8AC3E}">
        <p14:creationId xmlns:p14="http://schemas.microsoft.com/office/powerpoint/2010/main" val="360378057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7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7494"/>
            <a:ext cx="4040188"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37494"/>
            <a:ext cx="4041775"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796584D6-F7E8-864A-BA15-399C798BBECA}" type="slidenum">
              <a:rPr lang="en-US"/>
              <a:pPr>
                <a:defRPr/>
              </a:pPr>
              <a:t>‹#›</a:t>
            </a:fld>
            <a:endParaRPr lang="en-US"/>
          </a:p>
        </p:txBody>
      </p:sp>
    </p:spTree>
    <p:extLst>
      <p:ext uri="{BB962C8B-B14F-4D97-AF65-F5344CB8AC3E}">
        <p14:creationId xmlns:p14="http://schemas.microsoft.com/office/powerpoint/2010/main" val="2516159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8181299"/>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3B6A1AEA-6D1E-0D44-9005-CB74D5F86B94}" type="slidenum">
              <a:rPr lang="en-US"/>
              <a:pPr>
                <a:defRPr/>
              </a:pPr>
              <a:t>‹#›</a:t>
            </a:fld>
            <a:endParaRPr lang="en-US"/>
          </a:p>
        </p:txBody>
      </p:sp>
    </p:spTree>
    <p:extLst>
      <p:ext uri="{BB962C8B-B14F-4D97-AF65-F5344CB8AC3E}">
        <p14:creationId xmlns:p14="http://schemas.microsoft.com/office/powerpoint/2010/main" val="81976594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77CB4C69-3E59-1642-A129-23DF4349E877}" type="slidenum">
              <a:rPr lang="en-US"/>
              <a:pPr>
                <a:defRPr/>
              </a:pPr>
              <a:t>‹#›</a:t>
            </a:fld>
            <a:endParaRPr lang="en-US"/>
          </a:p>
        </p:txBody>
      </p:sp>
    </p:spTree>
    <p:extLst>
      <p:ext uri="{BB962C8B-B14F-4D97-AF65-F5344CB8AC3E}">
        <p14:creationId xmlns:p14="http://schemas.microsoft.com/office/powerpoint/2010/main" val="7309725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9547"/>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2401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A06E8215-EE37-FD48-9C20-70A452C8A244}" type="slidenum">
              <a:rPr lang="en-US"/>
              <a:pPr>
                <a:defRPr/>
              </a:pPr>
              <a:t>‹#›</a:t>
            </a:fld>
            <a:endParaRPr lang="en-US"/>
          </a:p>
        </p:txBody>
      </p:sp>
    </p:spTree>
    <p:extLst>
      <p:ext uri="{BB962C8B-B14F-4D97-AF65-F5344CB8AC3E}">
        <p14:creationId xmlns:p14="http://schemas.microsoft.com/office/powerpoint/2010/main" val="116869991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1"/>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93725"/>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D038877F-2D5D-E046-B5C6-C441E8AB878A}" type="slidenum">
              <a:rPr lang="en-US"/>
              <a:pPr>
                <a:defRPr/>
              </a:pPr>
              <a:t>‹#›</a:t>
            </a:fld>
            <a:endParaRPr lang="en-US"/>
          </a:p>
        </p:txBody>
      </p:sp>
    </p:spTree>
    <p:extLst>
      <p:ext uri="{BB962C8B-B14F-4D97-AF65-F5344CB8AC3E}">
        <p14:creationId xmlns:p14="http://schemas.microsoft.com/office/powerpoint/2010/main" val="235742746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963920" y="1298575"/>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6CDD128C-6BF0-7241-ABF2-4C06089AE1BA}" type="slidenum">
              <a:rPr lang="en-US"/>
              <a:pPr>
                <a:defRPr/>
              </a:pPr>
              <a:t>‹#›</a:t>
            </a:fld>
            <a:endParaRPr lang="en-US"/>
          </a:p>
        </p:txBody>
      </p:sp>
    </p:spTree>
    <p:extLst>
      <p:ext uri="{BB962C8B-B14F-4D97-AF65-F5344CB8AC3E}">
        <p14:creationId xmlns:p14="http://schemas.microsoft.com/office/powerpoint/2010/main" val="345048394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3801" y="234950"/>
            <a:ext cx="584775" cy="228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90161" y="234950"/>
            <a:ext cx="1477328" cy="228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196D8561-F167-864A-8813-5719FCDE3052}" type="slidenum">
              <a:rPr lang="en-US"/>
              <a:pPr>
                <a:defRPr/>
              </a:pPr>
              <a:t>‹#›</a:t>
            </a:fld>
            <a:endParaRPr lang="en-US"/>
          </a:p>
        </p:txBody>
      </p:sp>
    </p:spTree>
    <p:extLst>
      <p:ext uri="{BB962C8B-B14F-4D97-AF65-F5344CB8AC3E}">
        <p14:creationId xmlns:p14="http://schemas.microsoft.com/office/powerpoint/2010/main" val="417355737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0"/>
            <a:ext cx="8793162" cy="2923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5413" y="1298575"/>
            <a:ext cx="8793162" cy="246863"/>
          </a:xfrm>
        </p:spPr>
        <p:txBody>
          <a:bodyPr/>
          <a:lstStyle/>
          <a:p>
            <a:pPr lvl="0"/>
            <a:r>
              <a:rPr lang="en-US" noProof="0" smtClean="0"/>
              <a:t>Click icon to add chart</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3F0F5C8-0EE4-8340-9ADE-EADAB6C0A2D8}" type="slidenum">
              <a:rPr lang="en-US"/>
              <a:pPr>
                <a:defRPr/>
              </a:pPr>
              <a:t>‹#›</a:t>
            </a:fld>
            <a:endParaRPr lang="en-US"/>
          </a:p>
        </p:txBody>
      </p:sp>
    </p:spTree>
    <p:extLst>
      <p:ext uri="{BB962C8B-B14F-4D97-AF65-F5344CB8AC3E}">
        <p14:creationId xmlns:p14="http://schemas.microsoft.com/office/powerpoint/2010/main" val="252684162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17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3517996"/>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5319908"/>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807961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123560"/>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041787890"/>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3272963"/>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8596505"/>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1165625"/>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669608"/>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611064228"/>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105207573"/>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16186"/>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766906"/>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4785408"/>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2159329"/>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67972305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36C19DCE-2147-4747-90F0-1F2905F52D07}" type="slidenum">
              <a:rPr lang="en-US" altLang="zh-CN"/>
              <a:pPr>
                <a:defRPr/>
              </a:pPr>
              <a:t>‹#›</a:t>
            </a:fld>
            <a:endParaRPr lang="en-US" altLang="zh-CN"/>
          </a:p>
        </p:txBody>
      </p:sp>
    </p:spTree>
    <p:extLst>
      <p:ext uri="{BB962C8B-B14F-4D97-AF65-F5344CB8AC3E}">
        <p14:creationId xmlns:p14="http://schemas.microsoft.com/office/powerpoint/2010/main" val="6768149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13F20B12-1922-544C-8A69-8CE98631D026}" type="slidenum">
              <a:rPr lang="en-US" altLang="zh-CN"/>
              <a:pPr>
                <a:defRPr/>
              </a:pPr>
              <a:t>‹#›</a:t>
            </a:fld>
            <a:endParaRPr lang="en-US" altLang="zh-CN"/>
          </a:p>
        </p:txBody>
      </p:sp>
    </p:spTree>
    <p:extLst>
      <p:ext uri="{BB962C8B-B14F-4D97-AF65-F5344CB8AC3E}">
        <p14:creationId xmlns:p14="http://schemas.microsoft.com/office/powerpoint/2010/main" val="89985649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D039676B-8822-B047-87FE-69B0C421431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23920372"/>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BFB136C1-AEBA-D042-8228-F4F93826556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270063605"/>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C123239E-649B-0C46-B946-55286F043E53}"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55630541"/>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94FE0E60-8ECD-5541-98E4-89BBCBCDD060}"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626375377"/>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943B84EB-7346-0043-8116-06101262AFF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213575531"/>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6D470955-19CE-1B48-95F5-FB460565DE7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1740450"/>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8F0F7E25-B2C6-A440-868F-2BCAF0FF382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380225593"/>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0809113"/>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981A96A8-D6DA-8A47-8F62-4FD88DD9A99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154901883"/>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0BC292CD-24CE-8744-A623-1DDE0AF0289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66226599"/>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0A064348-E08F-4A49-B2FB-C22A10F54EA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804644931"/>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C2198C03-BD60-7947-A93C-581014475755}"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934276536"/>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56F9D342-12A6-B647-8447-2B2DB0164DAC}" type="slidenum">
              <a:rPr lang="en-US"/>
              <a:pPr>
                <a:defRPr/>
              </a:pPr>
              <a:t>‹#›</a:t>
            </a:fld>
            <a:endParaRPr lang="en-US"/>
          </a:p>
        </p:txBody>
      </p:sp>
    </p:spTree>
    <p:extLst>
      <p:ext uri="{BB962C8B-B14F-4D97-AF65-F5344CB8AC3E}">
        <p14:creationId xmlns:p14="http://schemas.microsoft.com/office/powerpoint/2010/main" val="136957779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6" name="Footer Placeholder 5"/>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970270B0-0143-DA4A-AC8F-218EE093A810}" type="slidenum">
              <a:rPr lang="en-US"/>
              <a:pPr>
                <a:defRPr/>
              </a:pPr>
              <a:t>‹#›</a:t>
            </a:fld>
            <a:endParaRPr lang="en-US"/>
          </a:p>
        </p:txBody>
      </p:sp>
    </p:spTree>
    <p:extLst>
      <p:ext uri="{BB962C8B-B14F-4D97-AF65-F5344CB8AC3E}">
        <p14:creationId xmlns:p14="http://schemas.microsoft.com/office/powerpoint/2010/main" val="3378162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23C87164-F487-9E4C-BAC8-D1BC264CFC21}" type="slidenum">
              <a:rPr lang="en-US" altLang="zh-CN"/>
              <a:pPr>
                <a:defRPr/>
              </a:pPr>
              <a:t>‹#›</a:t>
            </a:fld>
            <a:endParaRPr lang="en-US" altLang="zh-CN"/>
          </a:p>
        </p:txBody>
      </p:sp>
    </p:spTree>
    <p:extLst>
      <p:ext uri="{BB962C8B-B14F-4D97-AF65-F5344CB8AC3E}">
        <p14:creationId xmlns:p14="http://schemas.microsoft.com/office/powerpoint/2010/main" val="251203737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F4ED484A-7BDB-7145-B49B-DABEFA75870B}" type="slidenum">
              <a:rPr lang="en-US" altLang="zh-CN"/>
              <a:pPr>
                <a:defRPr/>
              </a:pPr>
              <a:t>‹#›</a:t>
            </a:fld>
            <a:endParaRPr lang="en-US" altLang="zh-CN"/>
          </a:p>
        </p:txBody>
      </p:sp>
    </p:spTree>
    <p:extLst>
      <p:ext uri="{BB962C8B-B14F-4D97-AF65-F5344CB8AC3E}">
        <p14:creationId xmlns:p14="http://schemas.microsoft.com/office/powerpoint/2010/main" val="212422864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425" tIns="45713" rIns="91425" bIns="45713"/>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5" tIns="45713" rIns="91425" bIns="45713"/>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1622596-0ABD-D94F-97CC-7C751CCAFECE}" type="slidenum">
              <a:rPr lang="en-US"/>
              <a:pPr>
                <a:defRPr/>
              </a:pPr>
              <a:t>‹#›</a:t>
            </a:fld>
            <a:endParaRPr lang="en-US"/>
          </a:p>
        </p:txBody>
      </p:sp>
    </p:spTree>
    <p:extLst>
      <p:ext uri="{BB962C8B-B14F-4D97-AF65-F5344CB8AC3E}">
        <p14:creationId xmlns:p14="http://schemas.microsoft.com/office/powerpoint/2010/main" val="395712802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8BB2E84-2E5C-0F44-B9F7-A3CF537C3040}" type="slidenum">
              <a:rPr lang="en-US"/>
              <a:pPr>
                <a:defRPr/>
              </a:pPr>
              <a:t>‹#›</a:t>
            </a:fld>
            <a:endParaRPr lang="en-US"/>
          </a:p>
        </p:txBody>
      </p:sp>
    </p:spTree>
    <p:extLst>
      <p:ext uri="{BB962C8B-B14F-4D97-AF65-F5344CB8AC3E}">
        <p14:creationId xmlns:p14="http://schemas.microsoft.com/office/powerpoint/2010/main" val="788557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865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425" tIns="45713" rIns="91425" bIns="45713"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lIns="91425" tIns="45713" rIns="91425" bIns="45713"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5566A25-B291-9345-99EA-9EA1F2A942BB}" type="slidenum">
              <a:rPr lang="en-US"/>
              <a:pPr>
                <a:defRPr/>
              </a:pPr>
              <a:t>‹#›</a:t>
            </a:fld>
            <a:endParaRPr lang="en-US"/>
          </a:p>
        </p:txBody>
      </p:sp>
    </p:spTree>
    <p:extLst>
      <p:ext uri="{BB962C8B-B14F-4D97-AF65-F5344CB8AC3E}">
        <p14:creationId xmlns:p14="http://schemas.microsoft.com/office/powerpoint/2010/main" val="208158456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2758DBE-673C-7547-86BD-E1E5E981A73E}" type="slidenum">
              <a:rPr lang="en-US"/>
              <a:pPr>
                <a:defRPr/>
              </a:pPr>
              <a:t>‹#›</a:t>
            </a:fld>
            <a:endParaRPr lang="en-US"/>
          </a:p>
        </p:txBody>
      </p:sp>
    </p:spTree>
    <p:extLst>
      <p:ext uri="{BB962C8B-B14F-4D97-AF65-F5344CB8AC3E}">
        <p14:creationId xmlns:p14="http://schemas.microsoft.com/office/powerpoint/2010/main" val="409281273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7EDA035-A795-AE45-809A-1BFC3A662197}" type="slidenum">
              <a:rPr lang="en-US"/>
              <a:pPr>
                <a:defRPr/>
              </a:pPr>
              <a:t>‹#›</a:t>
            </a:fld>
            <a:endParaRPr lang="en-US"/>
          </a:p>
        </p:txBody>
      </p:sp>
    </p:spTree>
    <p:extLst>
      <p:ext uri="{BB962C8B-B14F-4D97-AF65-F5344CB8AC3E}">
        <p14:creationId xmlns:p14="http://schemas.microsoft.com/office/powerpoint/2010/main" val="261736336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B87CFCE-9B06-2B4A-9643-F413171C3768}" type="slidenum">
              <a:rPr lang="en-US"/>
              <a:pPr>
                <a:defRPr/>
              </a:pPr>
              <a:t>‹#›</a:t>
            </a:fld>
            <a:endParaRPr lang="en-US"/>
          </a:p>
        </p:txBody>
      </p:sp>
    </p:spTree>
    <p:extLst>
      <p:ext uri="{BB962C8B-B14F-4D97-AF65-F5344CB8AC3E}">
        <p14:creationId xmlns:p14="http://schemas.microsoft.com/office/powerpoint/2010/main" val="153152651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EE46FCC2-4C5F-1F4A-B5C1-891796536BD2}" type="slidenum">
              <a:rPr lang="en-US"/>
              <a:pPr>
                <a:defRPr/>
              </a:pPr>
              <a:t>‹#›</a:t>
            </a:fld>
            <a:endParaRPr lang="en-US"/>
          </a:p>
        </p:txBody>
      </p:sp>
    </p:spTree>
    <p:extLst>
      <p:ext uri="{BB962C8B-B14F-4D97-AF65-F5344CB8AC3E}">
        <p14:creationId xmlns:p14="http://schemas.microsoft.com/office/powerpoint/2010/main" val="297499694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lIns="91425" tIns="45713" rIns="91425"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B70F05C-6DF8-C447-82A8-84228A80C9BC}" type="slidenum">
              <a:rPr lang="en-US"/>
              <a:pPr>
                <a:defRPr/>
              </a:pPr>
              <a:t>‹#›</a:t>
            </a:fld>
            <a:endParaRPr lang="en-US"/>
          </a:p>
        </p:txBody>
      </p:sp>
    </p:spTree>
    <p:extLst>
      <p:ext uri="{BB962C8B-B14F-4D97-AF65-F5344CB8AC3E}">
        <p14:creationId xmlns:p14="http://schemas.microsoft.com/office/powerpoint/2010/main" val="400355204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5" tIns="45713" rIns="91425" bIns="45713"/>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0B5B3D8D-9151-FF45-BECB-A126E1BA5128}" type="slidenum">
              <a:rPr lang="en-US"/>
              <a:pPr>
                <a:defRPr/>
              </a:pPr>
              <a:t>‹#›</a:t>
            </a:fld>
            <a:endParaRPr lang="en-US"/>
          </a:p>
        </p:txBody>
      </p:sp>
    </p:spTree>
    <p:extLst>
      <p:ext uri="{BB962C8B-B14F-4D97-AF65-F5344CB8AC3E}">
        <p14:creationId xmlns:p14="http://schemas.microsoft.com/office/powerpoint/2010/main" val="364288371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72FC358-22F4-3A41-95B1-F8C36AA22AB1}" type="slidenum">
              <a:rPr lang="en-US"/>
              <a:pPr>
                <a:defRPr/>
              </a:pPr>
              <a:t>‹#›</a:t>
            </a:fld>
            <a:endParaRPr lang="en-US"/>
          </a:p>
        </p:txBody>
      </p:sp>
    </p:spTree>
    <p:extLst>
      <p:ext uri="{BB962C8B-B14F-4D97-AF65-F5344CB8AC3E}">
        <p14:creationId xmlns:p14="http://schemas.microsoft.com/office/powerpoint/2010/main" val="53216352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D8A64A7-659D-2541-8B93-4B22A65801F4}" type="slidenum">
              <a:rPr lang="en-US"/>
              <a:pPr>
                <a:defRPr/>
              </a:pPr>
              <a:t>‹#›</a:t>
            </a:fld>
            <a:endParaRPr lang="en-US"/>
          </a:p>
        </p:txBody>
      </p:sp>
    </p:spTree>
    <p:extLst>
      <p:ext uri="{BB962C8B-B14F-4D97-AF65-F5344CB8AC3E}">
        <p14:creationId xmlns:p14="http://schemas.microsoft.com/office/powerpoint/2010/main" val="24528393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9A42DCF6-D456-6643-8A47-1D704BA77426}" type="slidenum">
              <a:rPr lang="en-US"/>
              <a:pPr>
                <a:defRPr/>
              </a:pPr>
              <a:t>‹#›</a:t>
            </a:fld>
            <a:endParaRPr lang="en-US"/>
          </a:p>
        </p:txBody>
      </p:sp>
    </p:spTree>
    <p:extLst>
      <p:ext uri="{BB962C8B-B14F-4D97-AF65-F5344CB8AC3E}">
        <p14:creationId xmlns:p14="http://schemas.microsoft.com/office/powerpoint/2010/main" val="3910901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0196647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7E869110-1354-4541-A0A5-53DF61197391}" type="slidenum">
              <a:rPr lang="en-US"/>
              <a:pPr>
                <a:defRPr/>
              </a:pPr>
              <a:t>‹#›</a:t>
            </a:fld>
            <a:endParaRPr lang="en-US"/>
          </a:p>
        </p:txBody>
      </p:sp>
    </p:spTree>
    <p:extLst>
      <p:ext uri="{BB962C8B-B14F-4D97-AF65-F5344CB8AC3E}">
        <p14:creationId xmlns:p14="http://schemas.microsoft.com/office/powerpoint/2010/main" val="423666217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EF9D8BAB-A646-0D47-B371-0B2C64EFF561}" type="slidenum">
              <a:rPr lang="en-US"/>
              <a:pPr>
                <a:defRPr/>
              </a:pPr>
              <a:t>‹#›</a:t>
            </a:fld>
            <a:endParaRPr lang="en-US"/>
          </a:p>
        </p:txBody>
      </p:sp>
    </p:spTree>
    <p:extLst>
      <p:ext uri="{BB962C8B-B14F-4D97-AF65-F5344CB8AC3E}">
        <p14:creationId xmlns:p14="http://schemas.microsoft.com/office/powerpoint/2010/main" val="293920269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2AA49614-FCEB-1D45-A9D7-4DF5D8010CB6}" type="slidenum">
              <a:rPr lang="en-US"/>
              <a:pPr>
                <a:defRPr/>
              </a:pPr>
              <a:t>‹#›</a:t>
            </a:fld>
            <a:endParaRPr lang="en-US"/>
          </a:p>
        </p:txBody>
      </p:sp>
    </p:spTree>
    <p:extLst>
      <p:ext uri="{BB962C8B-B14F-4D97-AF65-F5344CB8AC3E}">
        <p14:creationId xmlns:p14="http://schemas.microsoft.com/office/powerpoint/2010/main" val="237090911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8" name="Footer Placeholder 7"/>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eaLnBrk="1" hangingPunct="1">
              <a:defRPr b="1"/>
            </a:lvl1pPr>
          </a:lstStyle>
          <a:p>
            <a:pPr>
              <a:defRPr/>
            </a:pPr>
            <a:fld id="{13482B5E-332F-1546-B529-5EEB03DB1FD8}" type="slidenum">
              <a:rPr lang="en-US"/>
              <a:pPr>
                <a:defRPr/>
              </a:pPr>
              <a:t>‹#›</a:t>
            </a:fld>
            <a:endParaRPr lang="en-US"/>
          </a:p>
        </p:txBody>
      </p:sp>
    </p:spTree>
    <p:extLst>
      <p:ext uri="{BB962C8B-B14F-4D97-AF65-F5344CB8AC3E}">
        <p14:creationId xmlns:p14="http://schemas.microsoft.com/office/powerpoint/2010/main" val="374054704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4" name="Footer Placeholder 3"/>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eaLnBrk="1" hangingPunct="1">
              <a:defRPr b="1"/>
            </a:lvl1pPr>
          </a:lstStyle>
          <a:p>
            <a:pPr>
              <a:defRPr/>
            </a:pPr>
            <a:fld id="{D9FE7895-DC38-254D-82E0-ABCE39E79165}" type="slidenum">
              <a:rPr lang="en-US"/>
              <a:pPr>
                <a:defRPr/>
              </a:pPr>
              <a:t>‹#›</a:t>
            </a:fld>
            <a:endParaRPr lang="en-US"/>
          </a:p>
        </p:txBody>
      </p:sp>
    </p:spTree>
    <p:extLst>
      <p:ext uri="{BB962C8B-B14F-4D97-AF65-F5344CB8AC3E}">
        <p14:creationId xmlns:p14="http://schemas.microsoft.com/office/powerpoint/2010/main" val="133165192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3" name="Footer Placeholder 2"/>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eaLnBrk="1" hangingPunct="1">
              <a:defRPr b="1"/>
            </a:lvl1pPr>
          </a:lstStyle>
          <a:p>
            <a:pPr>
              <a:defRPr/>
            </a:pPr>
            <a:fld id="{0E6F5CE4-4238-F34E-9385-592F07DB0571}" type="slidenum">
              <a:rPr lang="en-US"/>
              <a:pPr>
                <a:defRPr/>
              </a:pPr>
              <a:t>‹#›</a:t>
            </a:fld>
            <a:endParaRPr lang="en-US"/>
          </a:p>
        </p:txBody>
      </p:sp>
    </p:spTree>
    <p:extLst>
      <p:ext uri="{BB962C8B-B14F-4D97-AF65-F5344CB8AC3E}">
        <p14:creationId xmlns:p14="http://schemas.microsoft.com/office/powerpoint/2010/main" val="368970566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BA269A04-B181-7D4D-97E7-92404E7733EB}" type="slidenum">
              <a:rPr lang="en-US"/>
              <a:pPr>
                <a:defRPr/>
              </a:pPr>
              <a:t>‹#›</a:t>
            </a:fld>
            <a:endParaRPr lang="en-US"/>
          </a:p>
        </p:txBody>
      </p:sp>
    </p:spTree>
    <p:extLst>
      <p:ext uri="{BB962C8B-B14F-4D97-AF65-F5344CB8AC3E}">
        <p14:creationId xmlns:p14="http://schemas.microsoft.com/office/powerpoint/2010/main" val="393223891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EBB88AE7-213E-1144-821B-D8B348DAC499}" type="slidenum">
              <a:rPr lang="en-US"/>
              <a:pPr>
                <a:defRPr/>
              </a:pPr>
              <a:t>‹#›</a:t>
            </a:fld>
            <a:endParaRPr lang="en-US"/>
          </a:p>
        </p:txBody>
      </p:sp>
    </p:spTree>
    <p:extLst>
      <p:ext uri="{BB962C8B-B14F-4D97-AF65-F5344CB8AC3E}">
        <p14:creationId xmlns:p14="http://schemas.microsoft.com/office/powerpoint/2010/main" val="47574385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C69B1FD7-9313-0F44-8024-98BF4D4B0290}" type="slidenum">
              <a:rPr lang="en-US"/>
              <a:pPr>
                <a:defRPr/>
              </a:pPr>
              <a:t>‹#›</a:t>
            </a:fld>
            <a:endParaRPr lang="en-US"/>
          </a:p>
        </p:txBody>
      </p:sp>
    </p:spTree>
    <p:extLst>
      <p:ext uri="{BB962C8B-B14F-4D97-AF65-F5344CB8AC3E}">
        <p14:creationId xmlns:p14="http://schemas.microsoft.com/office/powerpoint/2010/main" val="388025668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7E3DA547-3D54-0E42-BC3F-C46F7AE3C9D9}" type="slidenum">
              <a:rPr lang="en-US"/>
              <a:pPr>
                <a:defRPr/>
              </a:pPr>
              <a:t>‹#›</a:t>
            </a:fld>
            <a:endParaRPr lang="en-US"/>
          </a:p>
        </p:txBody>
      </p:sp>
    </p:spTree>
    <p:extLst>
      <p:ext uri="{BB962C8B-B14F-4D97-AF65-F5344CB8AC3E}">
        <p14:creationId xmlns:p14="http://schemas.microsoft.com/office/powerpoint/2010/main" val="2214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520372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77163527"/>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6775296-073F-8D41-89C5-1B184A47BEDA}" type="slidenum">
              <a:rPr lang="en-US"/>
              <a:pPr>
                <a:defRPr/>
              </a:pPr>
              <a:t>‹#›</a:t>
            </a:fld>
            <a:endParaRPr lang="en-US"/>
          </a:p>
        </p:txBody>
      </p:sp>
    </p:spTree>
    <p:extLst>
      <p:ext uri="{BB962C8B-B14F-4D97-AF65-F5344CB8AC3E}">
        <p14:creationId xmlns:p14="http://schemas.microsoft.com/office/powerpoint/2010/main" val="212489034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1E5C3D1-E780-BF41-8A5C-7DADA6C09BFD}" type="slidenum">
              <a:rPr lang="en-US"/>
              <a:pPr>
                <a:defRPr/>
              </a:pPr>
              <a:t>‹#›</a:t>
            </a:fld>
            <a:endParaRPr lang="en-US"/>
          </a:p>
        </p:txBody>
      </p:sp>
    </p:spTree>
    <p:extLst>
      <p:ext uri="{BB962C8B-B14F-4D97-AF65-F5344CB8AC3E}">
        <p14:creationId xmlns:p14="http://schemas.microsoft.com/office/powerpoint/2010/main" val="203548451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02587AB-C861-3744-87C2-80E3C510BE1D}" type="slidenum">
              <a:rPr lang="en-US"/>
              <a:pPr>
                <a:defRPr/>
              </a:pPr>
              <a:t>‹#›</a:t>
            </a:fld>
            <a:endParaRPr lang="en-US"/>
          </a:p>
        </p:txBody>
      </p:sp>
    </p:spTree>
    <p:extLst>
      <p:ext uri="{BB962C8B-B14F-4D97-AF65-F5344CB8AC3E}">
        <p14:creationId xmlns:p14="http://schemas.microsoft.com/office/powerpoint/2010/main" val="288429045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A33807D-5FF4-2847-9F93-EE19DAF5E580}" type="slidenum">
              <a:rPr lang="en-US"/>
              <a:pPr>
                <a:defRPr/>
              </a:pPr>
              <a:t>‹#›</a:t>
            </a:fld>
            <a:endParaRPr lang="en-US"/>
          </a:p>
        </p:txBody>
      </p:sp>
    </p:spTree>
    <p:extLst>
      <p:ext uri="{BB962C8B-B14F-4D97-AF65-F5344CB8AC3E}">
        <p14:creationId xmlns:p14="http://schemas.microsoft.com/office/powerpoint/2010/main" val="295164852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5B97006-B3D6-634F-9C89-EC0828C4B889}" type="slidenum">
              <a:rPr lang="en-US"/>
              <a:pPr>
                <a:defRPr/>
              </a:pPr>
              <a:t>‹#›</a:t>
            </a:fld>
            <a:endParaRPr lang="en-US"/>
          </a:p>
        </p:txBody>
      </p:sp>
    </p:spTree>
    <p:extLst>
      <p:ext uri="{BB962C8B-B14F-4D97-AF65-F5344CB8AC3E}">
        <p14:creationId xmlns:p14="http://schemas.microsoft.com/office/powerpoint/2010/main" val="231973523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7E00E04-4FA5-9D41-9FEC-78F4C4BEAA9B}" type="slidenum">
              <a:rPr lang="en-US"/>
              <a:pPr>
                <a:defRPr/>
              </a:pPr>
              <a:t>‹#›</a:t>
            </a:fld>
            <a:endParaRPr lang="en-US"/>
          </a:p>
        </p:txBody>
      </p:sp>
    </p:spTree>
    <p:extLst>
      <p:ext uri="{BB962C8B-B14F-4D97-AF65-F5344CB8AC3E}">
        <p14:creationId xmlns:p14="http://schemas.microsoft.com/office/powerpoint/2010/main" val="130172497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6AE6DF3-8AAD-C641-B942-C103310F3F8A}" type="slidenum">
              <a:rPr lang="en-US"/>
              <a:pPr>
                <a:defRPr/>
              </a:pPr>
              <a:t>‹#›</a:t>
            </a:fld>
            <a:endParaRPr lang="en-US"/>
          </a:p>
        </p:txBody>
      </p:sp>
    </p:spTree>
    <p:extLst>
      <p:ext uri="{BB962C8B-B14F-4D97-AF65-F5344CB8AC3E}">
        <p14:creationId xmlns:p14="http://schemas.microsoft.com/office/powerpoint/2010/main" val="334112914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E9D7921-7D05-954D-AA08-B9AC24F62D26}" type="slidenum">
              <a:rPr lang="en-US"/>
              <a:pPr>
                <a:defRPr/>
              </a:pPr>
              <a:t>‹#›</a:t>
            </a:fld>
            <a:endParaRPr lang="en-US"/>
          </a:p>
        </p:txBody>
      </p:sp>
    </p:spTree>
    <p:extLst>
      <p:ext uri="{BB962C8B-B14F-4D97-AF65-F5344CB8AC3E}">
        <p14:creationId xmlns:p14="http://schemas.microsoft.com/office/powerpoint/2010/main" val="333146605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0A27E512-2E96-7D47-8AE0-1BC973BE7DF1}" type="slidenum">
              <a:rPr lang="en-US"/>
              <a:pPr>
                <a:defRPr/>
              </a:pPr>
              <a:t>‹#›</a:t>
            </a:fld>
            <a:endParaRPr lang="en-US"/>
          </a:p>
        </p:txBody>
      </p:sp>
    </p:spTree>
    <p:extLst>
      <p:ext uri="{BB962C8B-B14F-4D97-AF65-F5344CB8AC3E}">
        <p14:creationId xmlns:p14="http://schemas.microsoft.com/office/powerpoint/2010/main" val="99527792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FE83A0E-885F-B942-9A45-9A5F11942CA0}" type="slidenum">
              <a:rPr lang="en-US"/>
              <a:pPr>
                <a:defRPr/>
              </a:pPr>
              <a:t>‹#›</a:t>
            </a:fld>
            <a:endParaRPr lang="en-US"/>
          </a:p>
        </p:txBody>
      </p:sp>
    </p:spTree>
    <p:extLst>
      <p:ext uri="{BB962C8B-B14F-4D97-AF65-F5344CB8AC3E}">
        <p14:creationId xmlns:p14="http://schemas.microsoft.com/office/powerpoint/2010/main" val="1129299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4078278"/>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4BDAFD9-77F7-EA44-BA74-8D871AB245D3}" type="slidenum">
              <a:rPr lang="en-US"/>
              <a:pPr>
                <a:defRPr/>
              </a:pPr>
              <a:t>‹#›</a:t>
            </a:fld>
            <a:endParaRPr lang="en-US"/>
          </a:p>
        </p:txBody>
      </p:sp>
    </p:spTree>
    <p:extLst>
      <p:ext uri="{BB962C8B-B14F-4D97-AF65-F5344CB8AC3E}">
        <p14:creationId xmlns:p14="http://schemas.microsoft.com/office/powerpoint/2010/main" val="79140987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7D5FA52-1876-2A4F-9EA5-B31DC4D6F356}" type="slidenum">
              <a:rPr lang="en-US"/>
              <a:pPr>
                <a:defRPr/>
              </a:pPr>
              <a:t>‹#›</a:t>
            </a:fld>
            <a:r>
              <a:rPr lang="en-US"/>
              <a:t>   (c) Mark Gerstein, 2002, Yale, bioinfo.mbb.yale.edu</a:t>
            </a:r>
          </a:p>
        </p:txBody>
      </p:sp>
    </p:spTree>
    <p:extLst>
      <p:ext uri="{BB962C8B-B14F-4D97-AF65-F5344CB8AC3E}">
        <p14:creationId xmlns:p14="http://schemas.microsoft.com/office/powerpoint/2010/main" val="2062802651"/>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0207DE0A-CB2D-1149-9D79-67EBEE3EF389}" type="slidenum">
              <a:rPr lang="en-US"/>
              <a:pPr>
                <a:defRPr/>
              </a:pPr>
              <a:t>‹#›</a:t>
            </a:fld>
            <a:r>
              <a:rPr lang="en-US"/>
              <a:t>   (c) Mark Gerstein, 2002, Yale, bioinfo.mbb.yale.edu</a:t>
            </a:r>
          </a:p>
        </p:txBody>
      </p:sp>
    </p:spTree>
    <p:extLst>
      <p:ext uri="{BB962C8B-B14F-4D97-AF65-F5344CB8AC3E}">
        <p14:creationId xmlns:p14="http://schemas.microsoft.com/office/powerpoint/2010/main" val="620210936"/>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03724DC6-BC47-D445-AEBE-3B460775FEFF}" type="slidenum">
              <a:rPr lang="en-US"/>
              <a:pPr>
                <a:defRPr/>
              </a:pPr>
              <a:t>‹#›</a:t>
            </a:fld>
            <a:r>
              <a:rPr lang="en-US"/>
              <a:t>   (c) Mark Gerstein, 2002, Yale, bioinfo.mbb.yale.edu</a:t>
            </a:r>
          </a:p>
        </p:txBody>
      </p:sp>
    </p:spTree>
    <p:extLst>
      <p:ext uri="{BB962C8B-B14F-4D97-AF65-F5344CB8AC3E}">
        <p14:creationId xmlns:p14="http://schemas.microsoft.com/office/powerpoint/2010/main" val="1805385151"/>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1F91B25-6DF1-014B-BC81-9922B092AC30}" type="slidenum">
              <a:rPr lang="en-US"/>
              <a:pPr>
                <a:defRPr/>
              </a:pPr>
              <a:t>‹#›</a:t>
            </a:fld>
            <a:r>
              <a:rPr lang="en-US"/>
              <a:t>   (c) Mark Gerstein, 2002, Yale, bioinfo.mbb.yale.edu</a:t>
            </a:r>
          </a:p>
        </p:txBody>
      </p:sp>
    </p:spTree>
    <p:extLst>
      <p:ext uri="{BB962C8B-B14F-4D97-AF65-F5344CB8AC3E}">
        <p14:creationId xmlns:p14="http://schemas.microsoft.com/office/powerpoint/2010/main" val="1096766795"/>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C5088B38-BD33-B542-B48E-D44666B4D088}" type="slidenum">
              <a:rPr lang="en-US"/>
              <a:pPr>
                <a:defRPr/>
              </a:pPr>
              <a:t>‹#›</a:t>
            </a:fld>
            <a:r>
              <a:rPr lang="en-US"/>
              <a:t>   (c) Mark Gerstein, 2002, Yale, bioinfo.mbb.yale.edu</a:t>
            </a:r>
          </a:p>
        </p:txBody>
      </p:sp>
    </p:spTree>
    <p:extLst>
      <p:ext uri="{BB962C8B-B14F-4D97-AF65-F5344CB8AC3E}">
        <p14:creationId xmlns:p14="http://schemas.microsoft.com/office/powerpoint/2010/main" val="766723386"/>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4FA6250B-8E98-ED4E-8753-C976709B52B0}" type="slidenum">
              <a:rPr lang="en-US"/>
              <a:pPr>
                <a:defRPr/>
              </a:pPr>
              <a:t>‹#›</a:t>
            </a:fld>
            <a:r>
              <a:rPr lang="en-US"/>
              <a:t>   (c) Mark Gerstein, 2002, Yale, bioinfo.mbb.yale.edu</a:t>
            </a:r>
          </a:p>
        </p:txBody>
      </p:sp>
    </p:spTree>
    <p:extLst>
      <p:ext uri="{BB962C8B-B14F-4D97-AF65-F5344CB8AC3E}">
        <p14:creationId xmlns:p14="http://schemas.microsoft.com/office/powerpoint/2010/main" val="1468954798"/>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6279CCE2-724A-864D-B3F1-5F3E8585F426}" type="slidenum">
              <a:rPr lang="en-US"/>
              <a:pPr>
                <a:defRPr/>
              </a:pPr>
              <a:t>‹#›</a:t>
            </a:fld>
            <a:r>
              <a:rPr lang="en-US"/>
              <a:t>   (c) Mark Gerstein, 2002, Yale, bioinfo.mbb.yale.edu</a:t>
            </a:r>
          </a:p>
        </p:txBody>
      </p:sp>
    </p:spTree>
    <p:extLst>
      <p:ext uri="{BB962C8B-B14F-4D97-AF65-F5344CB8AC3E}">
        <p14:creationId xmlns:p14="http://schemas.microsoft.com/office/powerpoint/2010/main" val="1292714664"/>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1CEBDA7E-7AAC-2744-AAB2-C4EF24DD4FFD}" type="slidenum">
              <a:rPr lang="en-US"/>
              <a:pPr>
                <a:defRPr/>
              </a:pPr>
              <a:t>‹#›</a:t>
            </a:fld>
            <a:r>
              <a:rPr lang="en-US"/>
              <a:t>   (c) Mark Gerstein, 2002, Yale, bioinfo.mbb.yale.edu</a:t>
            </a:r>
          </a:p>
        </p:txBody>
      </p:sp>
    </p:spTree>
    <p:extLst>
      <p:ext uri="{BB962C8B-B14F-4D97-AF65-F5344CB8AC3E}">
        <p14:creationId xmlns:p14="http://schemas.microsoft.com/office/powerpoint/2010/main" val="2288288948"/>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73855F6F-2E71-A845-A1BA-3BD18A57B91F}" type="slidenum">
              <a:rPr lang="en-US"/>
              <a:pPr>
                <a:defRPr/>
              </a:pPr>
              <a:t>‹#›</a:t>
            </a:fld>
            <a:r>
              <a:rPr lang="en-US"/>
              <a:t>   (c) Mark Gerstein, 2002, Yale, bioinfo.mbb.yale.edu</a:t>
            </a:r>
          </a:p>
        </p:txBody>
      </p:sp>
    </p:spTree>
    <p:extLst>
      <p:ext uri="{BB962C8B-B14F-4D97-AF65-F5344CB8AC3E}">
        <p14:creationId xmlns:p14="http://schemas.microsoft.com/office/powerpoint/2010/main" val="342707393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04959384"/>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D5FEBD20-4686-4A48-8037-1CD6D9C01234}" type="slidenum">
              <a:rPr lang="en-US"/>
              <a:pPr>
                <a:defRPr/>
              </a:pPr>
              <a:t>‹#›</a:t>
            </a:fld>
            <a:r>
              <a:rPr lang="en-US"/>
              <a:t>   (c) Mark Gerstein, 2002, Yale, bioinfo.mbb.yale.edu</a:t>
            </a:r>
          </a:p>
        </p:txBody>
      </p:sp>
    </p:spTree>
    <p:extLst>
      <p:ext uri="{BB962C8B-B14F-4D97-AF65-F5344CB8AC3E}">
        <p14:creationId xmlns:p14="http://schemas.microsoft.com/office/powerpoint/2010/main" val="876196139"/>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5038871F-DEDB-1B4E-94E1-F9F3F9F1358A}" type="slidenum">
              <a:rPr lang="en-US"/>
              <a:pPr>
                <a:defRPr/>
              </a:pPr>
              <a:t>‹#›</a:t>
            </a:fld>
            <a:r>
              <a:rPr lang="en-US"/>
              <a:t>   (c) Mark Gerstein, 2002, Yale, bioinfo.mbb.yale.edu</a:t>
            </a:r>
          </a:p>
        </p:txBody>
      </p:sp>
    </p:spTree>
    <p:extLst>
      <p:ext uri="{BB962C8B-B14F-4D97-AF65-F5344CB8AC3E}">
        <p14:creationId xmlns:p14="http://schemas.microsoft.com/office/powerpoint/2010/main" val="1791732817"/>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638675"/>
          </a:xfrm>
        </p:spPr>
        <p:txBody>
          <a:bodyPr/>
          <a:lstStyle/>
          <a:p>
            <a:pPr lvl="0"/>
            <a:r>
              <a:rPr lang="en-US" noProof="0" smtClean="0"/>
              <a:t>Click icon to add table</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E09B92C-5AAF-DC4B-B60E-8579AD020847}" type="slidenum">
              <a:rPr lang="en-US"/>
              <a:pPr>
                <a:defRPr/>
              </a:pPr>
              <a:t>‹#›</a:t>
            </a:fld>
            <a:r>
              <a:rPr lang="en-US"/>
              <a:t>   (c) Mark Gerstein, 2002, Yale, bioinfo.mbb.yale.edu</a:t>
            </a:r>
          </a:p>
        </p:txBody>
      </p:sp>
    </p:spTree>
    <p:extLst>
      <p:ext uri="{BB962C8B-B14F-4D97-AF65-F5344CB8AC3E}">
        <p14:creationId xmlns:p14="http://schemas.microsoft.com/office/powerpoint/2010/main" val="290651374"/>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6392855B-3229-6D43-BCF3-61EBEC2328FA}" type="slidenum">
              <a:rPr lang="en-US"/>
              <a:pPr>
                <a:defRPr/>
              </a:pPr>
              <a:t>‹#›</a:t>
            </a:fld>
            <a:r>
              <a:rPr lang="en-US"/>
              <a:t>   (c) Mark Gerstein, 2002, Yale, bioinfo.mbb.yale.edu</a:t>
            </a:r>
          </a:p>
        </p:txBody>
      </p:sp>
    </p:spTree>
    <p:extLst>
      <p:ext uri="{BB962C8B-B14F-4D97-AF65-F5344CB8AC3E}">
        <p14:creationId xmlns:p14="http://schemas.microsoft.com/office/powerpoint/2010/main" val="3400570459"/>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638675"/>
          </a:xfrm>
        </p:spPr>
        <p:txBody>
          <a:bodyPr/>
          <a:lstStyle/>
          <a:p>
            <a:pPr lvl="0"/>
            <a:r>
              <a:rPr lang="en-US" noProof="0" smtClean="0"/>
              <a:t>Click icon to add chart</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692559D1-65C5-2B4B-BD66-AFF4F4837256}" type="slidenum">
              <a:rPr lang="en-US"/>
              <a:pPr>
                <a:defRPr/>
              </a:pPr>
              <a:t>‹#›</a:t>
            </a:fld>
            <a:r>
              <a:rPr lang="en-US"/>
              <a:t>   (c) Mark Gerstein, 2002, Yale, bioinfo.mbb.yale.edu</a:t>
            </a:r>
          </a:p>
        </p:txBody>
      </p:sp>
    </p:spTree>
    <p:extLst>
      <p:ext uri="{BB962C8B-B14F-4D97-AF65-F5344CB8AC3E}">
        <p14:creationId xmlns:p14="http://schemas.microsoft.com/office/powerpoint/2010/main" val="615958150"/>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698ADB06-2F24-1944-95FE-BC7CC26569E5}"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B5264EEA-B17F-624F-BB7D-AB06F35A506C}" type="slidenum">
              <a:rPr lang="en-US"/>
              <a:pPr>
                <a:defRPr/>
              </a:pPr>
              <a:t>‹#›</a:t>
            </a:fld>
            <a:endParaRPr lang="en-US"/>
          </a:p>
        </p:txBody>
      </p:sp>
    </p:spTree>
    <p:extLst>
      <p:ext uri="{BB962C8B-B14F-4D97-AF65-F5344CB8AC3E}">
        <p14:creationId xmlns:p14="http://schemas.microsoft.com/office/powerpoint/2010/main" val="241363794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FB2D63FE-5809-BF4B-A217-B24888F2BD41}"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097387C6-F072-5848-8AA5-403B170EDDB7}" type="slidenum">
              <a:rPr lang="en-US"/>
              <a:pPr>
                <a:defRPr/>
              </a:pPr>
              <a:t>‹#›</a:t>
            </a:fld>
            <a:endParaRPr lang="en-US"/>
          </a:p>
        </p:txBody>
      </p:sp>
    </p:spTree>
    <p:extLst>
      <p:ext uri="{BB962C8B-B14F-4D97-AF65-F5344CB8AC3E}">
        <p14:creationId xmlns:p14="http://schemas.microsoft.com/office/powerpoint/2010/main" val="13856547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46C117C-DEC6-D546-8FD5-3B3FB2E66135}"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D5DA45A9-585C-7848-853B-15112B405EE2}" type="slidenum">
              <a:rPr lang="en-US"/>
              <a:pPr>
                <a:defRPr/>
              </a:pPr>
              <a:t>‹#›</a:t>
            </a:fld>
            <a:endParaRPr lang="en-US"/>
          </a:p>
        </p:txBody>
      </p:sp>
    </p:spTree>
    <p:extLst>
      <p:ext uri="{BB962C8B-B14F-4D97-AF65-F5344CB8AC3E}">
        <p14:creationId xmlns:p14="http://schemas.microsoft.com/office/powerpoint/2010/main" val="120543503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FA5BD970-7762-5D41-A0A9-D63012DA9283}" type="datetimeFigureOut">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A8849F8E-2AA7-AB4B-AF6C-FD925BA04485}" type="slidenum">
              <a:rPr lang="en-US"/>
              <a:pPr>
                <a:defRPr/>
              </a:pPr>
              <a:t>‹#›</a:t>
            </a:fld>
            <a:endParaRPr lang="en-US"/>
          </a:p>
        </p:txBody>
      </p:sp>
    </p:spTree>
    <p:extLst>
      <p:ext uri="{BB962C8B-B14F-4D97-AF65-F5344CB8AC3E}">
        <p14:creationId xmlns:p14="http://schemas.microsoft.com/office/powerpoint/2010/main" val="179649489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defTabSz="914400">
              <a:defRPr b="1"/>
            </a:lvl1pPr>
          </a:lstStyle>
          <a:p>
            <a:pPr>
              <a:defRPr/>
            </a:pPr>
            <a:fld id="{289DF90E-A866-DB47-9953-0F2740AD048C}" type="datetimeFigureOut">
              <a:rPr lang="en-US"/>
              <a:pPr>
                <a:defRPr/>
              </a:pPr>
              <a:t>9/29/15</a:t>
            </a:fld>
            <a:endParaRPr lang="en-US"/>
          </a:p>
        </p:txBody>
      </p:sp>
      <p:sp>
        <p:nvSpPr>
          <p:cNvPr id="8"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defTabSz="914400">
              <a:defRPr b="1"/>
            </a:lvl1pPr>
          </a:lstStyle>
          <a:p>
            <a:pPr>
              <a:defRPr/>
            </a:pPr>
            <a:fld id="{8176655E-B052-E14C-A161-D61A158512F1}" type="slidenum">
              <a:rPr lang="en-US"/>
              <a:pPr>
                <a:defRPr/>
              </a:pPr>
              <a:t>‹#›</a:t>
            </a:fld>
            <a:endParaRPr lang="en-US"/>
          </a:p>
        </p:txBody>
      </p:sp>
    </p:spTree>
    <p:extLst>
      <p:ext uri="{BB962C8B-B14F-4D97-AF65-F5344CB8AC3E}">
        <p14:creationId xmlns:p14="http://schemas.microsoft.com/office/powerpoint/2010/main" val="3500524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3285051"/>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defTabSz="914400">
              <a:defRPr b="1"/>
            </a:lvl1pPr>
          </a:lstStyle>
          <a:p>
            <a:pPr>
              <a:defRPr/>
            </a:pPr>
            <a:fld id="{D5814AB7-F95E-804D-AE38-921E1A5E7587}" type="datetimeFigureOut">
              <a:rPr lang="en-US"/>
              <a:pPr>
                <a:defRPr/>
              </a:pPr>
              <a:t>9/29/15</a:t>
            </a:fld>
            <a:endParaRPr lang="en-US"/>
          </a:p>
        </p:txBody>
      </p:sp>
      <p:sp>
        <p:nvSpPr>
          <p:cNvPr id="4"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defTabSz="914400">
              <a:defRPr b="1"/>
            </a:lvl1pPr>
          </a:lstStyle>
          <a:p>
            <a:pPr>
              <a:defRPr/>
            </a:pPr>
            <a:fld id="{12CAB6F9-A14A-034F-BFF4-79DC9F86A4C0}" type="slidenum">
              <a:rPr lang="en-US"/>
              <a:pPr>
                <a:defRPr/>
              </a:pPr>
              <a:t>‹#›</a:t>
            </a:fld>
            <a:endParaRPr lang="en-US"/>
          </a:p>
        </p:txBody>
      </p:sp>
    </p:spTree>
    <p:extLst>
      <p:ext uri="{BB962C8B-B14F-4D97-AF65-F5344CB8AC3E}">
        <p14:creationId xmlns:p14="http://schemas.microsoft.com/office/powerpoint/2010/main" val="192566685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defTabSz="914400">
              <a:defRPr b="1"/>
            </a:lvl1pPr>
          </a:lstStyle>
          <a:p>
            <a:pPr>
              <a:defRPr/>
            </a:pPr>
            <a:fld id="{9C29E5B6-4158-EF4A-964E-97C0621F8ED4}" type="datetimeFigureOut">
              <a:rPr lang="en-US"/>
              <a:pPr>
                <a:defRPr/>
              </a:pPr>
              <a:t>9/29/15</a:t>
            </a:fld>
            <a:endParaRPr lang="en-US"/>
          </a:p>
        </p:txBody>
      </p:sp>
      <p:sp>
        <p:nvSpPr>
          <p:cNvPr id="3"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defTabSz="914400">
              <a:defRPr b="1"/>
            </a:lvl1pPr>
          </a:lstStyle>
          <a:p>
            <a:pPr>
              <a:defRPr/>
            </a:pPr>
            <a:fld id="{6E46974B-F574-2947-94B7-0789EEBE958E}" type="slidenum">
              <a:rPr lang="en-US"/>
              <a:pPr>
                <a:defRPr/>
              </a:pPr>
              <a:t>‹#›</a:t>
            </a:fld>
            <a:endParaRPr lang="en-US"/>
          </a:p>
        </p:txBody>
      </p:sp>
    </p:spTree>
    <p:extLst>
      <p:ext uri="{BB962C8B-B14F-4D97-AF65-F5344CB8AC3E}">
        <p14:creationId xmlns:p14="http://schemas.microsoft.com/office/powerpoint/2010/main" val="109252333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857A736B-D3C4-E94B-881D-F28FBCB778ED}" type="datetimeFigureOut">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BEF9BAA3-5CE0-D946-98AC-D373A424F1D2}" type="slidenum">
              <a:rPr lang="en-US"/>
              <a:pPr>
                <a:defRPr/>
              </a:pPr>
              <a:t>‹#›</a:t>
            </a:fld>
            <a:endParaRPr lang="en-US"/>
          </a:p>
        </p:txBody>
      </p:sp>
    </p:spTree>
    <p:extLst>
      <p:ext uri="{BB962C8B-B14F-4D97-AF65-F5344CB8AC3E}">
        <p14:creationId xmlns:p14="http://schemas.microsoft.com/office/powerpoint/2010/main" val="129283202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94E11824-07D4-CB43-8FB2-106F5A3510DA}" type="datetimeFigureOut">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D245DDD5-76BF-2144-B316-7EE8640CD3E9}" type="slidenum">
              <a:rPr lang="en-US"/>
              <a:pPr>
                <a:defRPr/>
              </a:pPr>
              <a:t>‹#›</a:t>
            </a:fld>
            <a:endParaRPr lang="en-US"/>
          </a:p>
        </p:txBody>
      </p:sp>
    </p:spTree>
    <p:extLst>
      <p:ext uri="{BB962C8B-B14F-4D97-AF65-F5344CB8AC3E}">
        <p14:creationId xmlns:p14="http://schemas.microsoft.com/office/powerpoint/2010/main" val="357040646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B863D5F3-6018-564B-9E89-A7C0F1EDAB0C}"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F85F424D-4A5F-FE4B-A33C-D18326A7E938}" type="slidenum">
              <a:rPr lang="en-US"/>
              <a:pPr>
                <a:defRPr/>
              </a:pPr>
              <a:t>‹#›</a:t>
            </a:fld>
            <a:endParaRPr lang="en-US"/>
          </a:p>
        </p:txBody>
      </p:sp>
    </p:spTree>
    <p:extLst>
      <p:ext uri="{BB962C8B-B14F-4D97-AF65-F5344CB8AC3E}">
        <p14:creationId xmlns:p14="http://schemas.microsoft.com/office/powerpoint/2010/main" val="407571313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F6CA1FF-AB9F-E947-A1D2-116EC7881DF0}"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C0E1E04A-C28C-B440-821C-E191654E884C}" type="slidenum">
              <a:rPr lang="en-US"/>
              <a:pPr>
                <a:defRPr/>
              </a:pPr>
              <a:t>‹#›</a:t>
            </a:fld>
            <a:endParaRPr lang="en-US"/>
          </a:p>
        </p:txBody>
      </p:sp>
    </p:spTree>
    <p:extLst>
      <p:ext uri="{BB962C8B-B14F-4D97-AF65-F5344CB8AC3E}">
        <p14:creationId xmlns:p14="http://schemas.microsoft.com/office/powerpoint/2010/main" val="414124184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90013081"/>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3198284"/>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42141657"/>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242673"/>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583875"/>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34299"/>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2489345"/>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023031"/>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5664143"/>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9834029"/>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9510952"/>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6529895"/>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8518932"/>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858594368"/>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9729306"/>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1138992"/>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8879956"/>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52267990"/>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002206"/>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5760868"/>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4726458"/>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697481"/>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3943024"/>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7109934"/>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207601"/>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9321119"/>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691443"/>
      </p:ext>
    </p:extLst>
  </p:cSld>
  <p:clrMapOvr>
    <a:masterClrMapping/>
  </p:clrMapOvr>
  <p:transition xmlns:p14="http://schemas.microsoft.com/office/powerpoint/2010/main"/>
</p:sldLayout>
</file>

<file path=ppt/slideLayouts/slideLayout4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2906861"/>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22801128"/>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21609554"/>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064274"/>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2440963728"/>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3540385"/>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2390113"/>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2461056"/>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1296"/>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385556585"/>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906500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518152118"/>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4139899"/>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7548432"/>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9925991"/>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91262730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38845875"/>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1841315"/>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17553981"/>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012936"/>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7054964"/>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5077870"/>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5403956"/>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060412"/>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6195648"/>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7587162"/>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1894597"/>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862077"/>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4037014"/>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38791544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84642928"/>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120593"/>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081661"/>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00997077"/>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7868569"/>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9742637"/>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6721250"/>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624930"/>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9917684"/>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791815"/>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4854475"/>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4848475"/>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857160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380692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9543553"/>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4425906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97725210"/>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0652116"/>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665954688"/>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644591"/>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144573"/>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3377564"/>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13673"/>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079718838"/>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098906153"/>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535695"/>
      </p:ext>
    </p:extLst>
  </p:cSld>
  <p:clrMapOvr>
    <a:masterClrMapping/>
  </p:clrMapOvr>
  <p:transition xmlns:p14="http://schemas.microsoft.com/office/powerpoint/2010/main"/>
  <p:hf hdr="0" ftr="0" dt="0"/>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7606586"/>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1466852"/>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4461241"/>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4463945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74411741"/>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5422846"/>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87944392"/>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2440753"/>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409753"/>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2136109"/>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016769536"/>
      </p:ext>
    </p:extLst>
  </p:cSld>
  <p:clrMapOvr>
    <a:masterClrMapping/>
  </p:clrMapOvr>
  <p:hf hdr="0" ftr="0" dt="0"/>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476555"/>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7980820"/>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516413"/>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48498"/>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8544681"/>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5623463"/>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08238151"/>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B0F8D57B-0FFA-0644-B6C7-BD318C114A35}" type="slidenum">
              <a:rPr lang="en-US"/>
              <a:pPr>
                <a:defRPr/>
              </a:pPr>
              <a:t>‹#›</a:t>
            </a:fld>
            <a:endParaRPr lang="en-US"/>
          </a:p>
        </p:txBody>
      </p:sp>
    </p:spTree>
    <p:extLst>
      <p:ext uri="{BB962C8B-B14F-4D97-AF65-F5344CB8AC3E}">
        <p14:creationId xmlns:p14="http://schemas.microsoft.com/office/powerpoint/2010/main" val="2782909165"/>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01149897"/>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0731209"/>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xfrm>
            <a:off x="6553200" y="6356350"/>
            <a:ext cx="2133600" cy="365125"/>
          </a:xfrm>
          <a:prstGeom prst="rect">
            <a:avLst/>
          </a:prstGeom>
        </p:spPr>
        <p:txBody>
          <a:bodyPr/>
          <a:lstStyle>
            <a:lvl1pPr>
              <a:defRPr/>
            </a:lvl1pPr>
          </a:lstStyle>
          <a:p>
            <a:pPr>
              <a:defRPr/>
            </a:pPr>
            <a:fld id="{535C3C53-9B54-A842-9F89-89EE34C2502D}" type="slidenum">
              <a:rPr lang="en-US"/>
              <a:pPr>
                <a:defRPr/>
              </a:pPr>
              <a:t>‹#›</a:t>
            </a:fld>
            <a:r>
              <a:rPr lang="en-US"/>
              <a:t>   (c) Mark Gerstein, 2002, Yale, bioinfo.mbb.yale.edu</a:t>
            </a:r>
          </a:p>
        </p:txBody>
      </p:sp>
    </p:spTree>
    <p:extLst>
      <p:ext uri="{BB962C8B-B14F-4D97-AF65-F5344CB8AC3E}">
        <p14:creationId xmlns:p14="http://schemas.microsoft.com/office/powerpoint/2010/main" val="3011932225"/>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6025237"/>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80170"/>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8418159"/>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953145"/>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424816"/>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1552197"/>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2652758"/>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678977"/>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4585259"/>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7010440"/>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EC5ED1DF-B8EC-CC42-AF0C-6E453862677B}" type="slidenum">
              <a:rPr lang="en-US"/>
              <a:pPr>
                <a:defRPr/>
              </a:pPr>
              <a:t>‹#›</a:t>
            </a:fld>
            <a:endParaRPr lang="en-US"/>
          </a:p>
        </p:txBody>
      </p:sp>
    </p:spTree>
    <p:extLst>
      <p:ext uri="{BB962C8B-B14F-4D97-AF65-F5344CB8AC3E}">
        <p14:creationId xmlns:p14="http://schemas.microsoft.com/office/powerpoint/2010/main" val="108463036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58184118"/>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0744561"/>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6236242"/>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7219930"/>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6392704"/>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368499"/>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0884609"/>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180824"/>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1005991"/>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1231469"/>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71254974"/>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0911099"/>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1715865"/>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0542882"/>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411370070"/>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BE80E3F5-0DA2-4041-A0A4-0ABEE5A5A8B5}" type="slidenum">
              <a:rPr lang="en-US"/>
              <a:pPr>
                <a:defRPr/>
              </a:pPr>
              <a:t>‹#›</a:t>
            </a:fld>
            <a:endParaRPr lang="en-US"/>
          </a:p>
        </p:txBody>
      </p:sp>
    </p:spTree>
    <p:extLst>
      <p:ext uri="{BB962C8B-B14F-4D97-AF65-F5344CB8AC3E}">
        <p14:creationId xmlns:p14="http://schemas.microsoft.com/office/powerpoint/2010/main" val="3437267099"/>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78508479"/>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5801392"/>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42552011"/>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7661042"/>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580849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083220"/>
      </p:ext>
    </p:extLst>
  </p:cSld>
  <p:clrMapOvr>
    <a:masterClrMapping/>
  </p:clrMapOvr>
  <p:transition xmlns:p14="http://schemas.microsoft.com/office/powerpoint/2010/main"/>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7950180"/>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219440"/>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2004138"/>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9899783"/>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333078"/>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1449329"/>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8459450"/>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393671228"/>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31950255"/>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940357"/>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35859157"/>
      </p:ext>
    </p:extLst>
  </p:cSld>
  <p:clrMapOvr>
    <a:masterClrMapping/>
  </p:clrMapOvr>
  <p:transition xmlns:p14="http://schemas.microsoft.com/office/powerpoint/2010/main"/>
</p:sldLayout>
</file>

<file path=ppt/slideLayouts/slideLayout5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2691922"/>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5952139"/>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793114"/>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3720494"/>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291678"/>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3060404"/>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4654210"/>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1329189"/>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9781625"/>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3881346"/>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416368"/>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516442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4818439"/>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113859"/>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1269294887"/>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1640601"/>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308947"/>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1638435"/>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335672"/>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3724639997"/>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66606483"/>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8552314"/>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2371119"/>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443239"/>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882725"/>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71239794"/>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90020640"/>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9210172"/>
      </p:ext>
    </p:extLst>
  </p:cSld>
  <p:clrMapOvr>
    <a:masterClrMapping/>
  </p:clrMapOvr>
  <p:transition xmlns:p14="http://schemas.microsoft.com/office/powerpoint/2010/main"/>
</p:sldLayout>
</file>

<file path=ppt/slideLayouts/slideLayout5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388483904"/>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6473672"/>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490635"/>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360305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2208570"/>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6234814"/>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057974"/>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4164347780"/>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3411515482"/>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0594196"/>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853788"/>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3723624"/>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238326175"/>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7804229"/>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0606264"/>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94650311"/>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627814"/>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0163953"/>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8903924"/>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7451385"/>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080650"/>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862482408"/>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790215502"/>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8589344"/>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2838643"/>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701934"/>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906255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7611529"/>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56509495"/>
      </p:ext>
    </p:extLst>
  </p:cSld>
  <p:clrMapOvr>
    <a:masterClrMapping/>
  </p:clrMapOvr>
  <p:transition xmlns:p14="http://schemas.microsoft.com/office/powerpoint/2010/main"/>
</p:sldLayout>
</file>

<file path=ppt/slideLayouts/slideLayout6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130946"/>
      </p:ext>
    </p:extLst>
  </p:cSld>
  <p:clrMapOvr>
    <a:masterClrMapping/>
  </p:clrMapOvr>
  <p:transition xmlns:p14="http://schemas.microsoft.com/office/powerpoint/2010/main"/>
</p:sldLayout>
</file>

<file path=ppt/slideLayouts/slideLayout6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827573683"/>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7752669"/>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7955477"/>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8764782"/>
      </p:ext>
    </p:extLst>
  </p:cSld>
  <p:clrMapOvr>
    <a:masterClrMapping/>
  </p:clrMapOvr>
  <p:transition xmlns:p14="http://schemas.microsoft.com/office/powerpoint/2010/main"/>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18069"/>
      </p:ext>
    </p:extLst>
  </p:cSld>
  <p:clrMapOvr>
    <a:masterClrMapping/>
  </p:clrMapOvr>
  <p:transition xmlns:p14="http://schemas.microsoft.com/office/powerpoint/2010/main"/>
</p:sldLayout>
</file>

<file path=ppt/slideLayouts/slideLayout6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301982119"/>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649954020"/>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9681310"/>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3782868"/>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02055"/>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2315642"/>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139442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3106405"/>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3631265"/>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80378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57333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DCBFD13A-7B9D-1A41-B3FA-65A1E862793E}" type="slidenum">
              <a:rPr lang="en-US"/>
              <a:pPr>
                <a:defRPr/>
              </a:pPr>
              <a:t>‹#›</a:t>
            </a:fld>
            <a:endParaRPr lang="en-US"/>
          </a:p>
        </p:txBody>
      </p:sp>
    </p:spTree>
    <p:extLst>
      <p:ext uri="{BB962C8B-B14F-4D97-AF65-F5344CB8AC3E}">
        <p14:creationId xmlns:p14="http://schemas.microsoft.com/office/powerpoint/2010/main" val="39434175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5359615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954245"/>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0725395"/>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212331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1061242"/>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30069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6435253"/>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190527"/>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7095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9667307"/>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8323085"/>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08929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3609215"/>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9369685"/>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140627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A1055502-1706-3D43-BAA8-5F65354792F7}" type="slidenum">
              <a:rPr lang="en-US" altLang="zh-CN"/>
              <a:pPr>
                <a:defRPr/>
              </a:pPr>
              <a:t>‹#›</a:t>
            </a:fld>
            <a:endParaRPr lang="en-US" altLang="zh-CN"/>
          </a:p>
        </p:txBody>
      </p:sp>
    </p:spTree>
    <p:extLst>
      <p:ext uri="{BB962C8B-B14F-4D97-AF65-F5344CB8AC3E}">
        <p14:creationId xmlns:p14="http://schemas.microsoft.com/office/powerpoint/2010/main" val="14747923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55527C32-9C7B-BF43-95CD-0FF06C1452EA}" type="slidenum">
              <a:rPr lang="en-US" altLang="zh-CN"/>
              <a:pPr>
                <a:defRPr/>
              </a:pPr>
              <a:t>‹#›</a:t>
            </a:fld>
            <a:endParaRPr lang="en-US" altLang="zh-CN"/>
          </a:p>
        </p:txBody>
      </p:sp>
    </p:spTree>
    <p:extLst>
      <p:ext uri="{BB962C8B-B14F-4D97-AF65-F5344CB8AC3E}">
        <p14:creationId xmlns:p14="http://schemas.microsoft.com/office/powerpoint/2010/main" val="3117469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40258799"/>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0856345"/>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988424696"/>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762915"/>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285772"/>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391007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074899"/>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700575"/>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686298856"/>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77131419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8280102"/>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580891"/>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638861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247173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8073892"/>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237058"/>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8085401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tags" Target="../tags/tag1.xml"/><Relationship Id="rId16" Type="http://schemas.openxmlformats.org/officeDocument/2006/relationships/tags" Target="../tags/tag2.xml"/><Relationship Id="rId17" Type="http://schemas.openxmlformats.org/officeDocument/2006/relationships/tags" Target="../tags/tag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slideLayout" Target="../slideLayouts/slideLayout134.xml"/><Relationship Id="rId13" Type="http://schemas.openxmlformats.org/officeDocument/2006/relationships/slideLayout" Target="../slideLayouts/slideLayout135.xml"/><Relationship Id="rId14" Type="http://schemas.openxmlformats.org/officeDocument/2006/relationships/theme" Target="../theme/theme10.xml"/><Relationship Id="rId15" Type="http://schemas.openxmlformats.org/officeDocument/2006/relationships/tags" Target="../tags/tag85.xml"/><Relationship Id="rId16" Type="http://schemas.openxmlformats.org/officeDocument/2006/relationships/tags" Target="../tags/tag86.xml"/><Relationship Id="rId17" Type="http://schemas.openxmlformats.org/officeDocument/2006/relationships/tags" Target="../tags/tag87.xml"/><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slideLayout" Target="../slideLayouts/slideLayout147.xml"/><Relationship Id="rId13" Type="http://schemas.openxmlformats.org/officeDocument/2006/relationships/slideLayout" Target="../slideLayouts/slideLayout148.xml"/><Relationship Id="rId14" Type="http://schemas.openxmlformats.org/officeDocument/2006/relationships/theme" Target="../theme/theme11.xml"/><Relationship Id="rId15" Type="http://schemas.openxmlformats.org/officeDocument/2006/relationships/tags" Target="../tags/tag88.xml"/><Relationship Id="rId16" Type="http://schemas.openxmlformats.org/officeDocument/2006/relationships/tags" Target="../tags/tag89.xml"/><Relationship Id="rId17" Type="http://schemas.openxmlformats.org/officeDocument/2006/relationships/tags" Target="../tags/tag90.xml"/><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57.xml"/><Relationship Id="rId20" Type="http://schemas.openxmlformats.org/officeDocument/2006/relationships/tags" Target="../tags/tag98.xml"/><Relationship Id="rId21" Type="http://schemas.openxmlformats.org/officeDocument/2006/relationships/tags" Target="../tags/tag99.xml"/><Relationship Id="rId22" Type="http://schemas.openxmlformats.org/officeDocument/2006/relationships/tags" Target="../tags/tag100.xml"/><Relationship Id="rId10" Type="http://schemas.openxmlformats.org/officeDocument/2006/relationships/slideLayout" Target="../slideLayouts/slideLayout158.xml"/><Relationship Id="rId11" Type="http://schemas.openxmlformats.org/officeDocument/2006/relationships/slideLayout" Target="../slideLayouts/slideLayout159.xml"/><Relationship Id="rId12" Type="http://schemas.openxmlformats.org/officeDocument/2006/relationships/theme" Target="../theme/theme12.xml"/><Relationship Id="rId13" Type="http://schemas.openxmlformats.org/officeDocument/2006/relationships/tags" Target="../tags/tag91.xml"/><Relationship Id="rId14" Type="http://schemas.openxmlformats.org/officeDocument/2006/relationships/tags" Target="../tags/tag92.xml"/><Relationship Id="rId15" Type="http://schemas.openxmlformats.org/officeDocument/2006/relationships/tags" Target="../tags/tag93.xml"/><Relationship Id="rId16" Type="http://schemas.openxmlformats.org/officeDocument/2006/relationships/tags" Target="../tags/tag94.xml"/><Relationship Id="rId17" Type="http://schemas.openxmlformats.org/officeDocument/2006/relationships/tags" Target="../tags/tag95.xml"/><Relationship Id="rId18" Type="http://schemas.openxmlformats.org/officeDocument/2006/relationships/tags" Target="../tags/tag96.xml"/><Relationship Id="rId19" Type="http://schemas.openxmlformats.org/officeDocument/2006/relationships/tags" Target="../tags/tag97.xml"/><Relationship Id="rId1" Type="http://schemas.openxmlformats.org/officeDocument/2006/relationships/slideLayout" Target="../slideLayouts/slideLayout149.xml"/><Relationship Id="rId2" Type="http://schemas.openxmlformats.org/officeDocument/2006/relationships/slideLayout" Target="../slideLayouts/slideLayout150.xml"/><Relationship Id="rId3" Type="http://schemas.openxmlformats.org/officeDocument/2006/relationships/slideLayout" Target="../slideLayouts/slideLayout151.xml"/><Relationship Id="rId4" Type="http://schemas.openxmlformats.org/officeDocument/2006/relationships/slideLayout" Target="../slideLayouts/slideLayout152.xml"/><Relationship Id="rId5" Type="http://schemas.openxmlformats.org/officeDocument/2006/relationships/slideLayout" Target="../slideLayouts/slideLayout153.xml"/><Relationship Id="rId6" Type="http://schemas.openxmlformats.org/officeDocument/2006/relationships/slideLayout" Target="../slideLayouts/slideLayout154.xml"/><Relationship Id="rId7" Type="http://schemas.openxmlformats.org/officeDocument/2006/relationships/slideLayout" Target="../slideLayouts/slideLayout155.xml"/><Relationship Id="rId8" Type="http://schemas.openxmlformats.org/officeDocument/2006/relationships/slideLayout" Target="../slideLayouts/slideLayout156.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70.xml"/><Relationship Id="rId12" Type="http://schemas.openxmlformats.org/officeDocument/2006/relationships/theme" Target="../theme/theme13.xml"/><Relationship Id="rId13" Type="http://schemas.openxmlformats.org/officeDocument/2006/relationships/tags" Target="../tags/tag134.xml"/><Relationship Id="rId14" Type="http://schemas.openxmlformats.org/officeDocument/2006/relationships/tags" Target="../tags/tag135.xml"/><Relationship Id="rId15" Type="http://schemas.openxmlformats.org/officeDocument/2006/relationships/tags" Target="../tags/tag136.xml"/><Relationship Id="rId16" Type="http://schemas.openxmlformats.org/officeDocument/2006/relationships/tags" Target="../tags/tag137.xml"/><Relationship Id="rId17" Type="http://schemas.openxmlformats.org/officeDocument/2006/relationships/tags" Target="../tags/tag138.xml"/><Relationship Id="rId1" Type="http://schemas.openxmlformats.org/officeDocument/2006/relationships/slideLayout" Target="../slideLayouts/slideLayout160.xml"/><Relationship Id="rId2" Type="http://schemas.openxmlformats.org/officeDocument/2006/relationships/slideLayout" Target="../slideLayouts/slideLayout161.xml"/><Relationship Id="rId3" Type="http://schemas.openxmlformats.org/officeDocument/2006/relationships/slideLayout" Target="../slideLayouts/slideLayout162.xml"/><Relationship Id="rId4" Type="http://schemas.openxmlformats.org/officeDocument/2006/relationships/slideLayout" Target="../slideLayouts/slideLayout163.xml"/><Relationship Id="rId5" Type="http://schemas.openxmlformats.org/officeDocument/2006/relationships/slideLayout" Target="../slideLayouts/slideLayout164.xml"/><Relationship Id="rId6" Type="http://schemas.openxmlformats.org/officeDocument/2006/relationships/slideLayout" Target="../slideLayouts/slideLayout165.xml"/><Relationship Id="rId7" Type="http://schemas.openxmlformats.org/officeDocument/2006/relationships/slideLayout" Target="../slideLayouts/slideLayout166.xml"/><Relationship Id="rId8" Type="http://schemas.openxmlformats.org/officeDocument/2006/relationships/slideLayout" Target="../slideLayouts/slideLayout167.xml"/><Relationship Id="rId9" Type="http://schemas.openxmlformats.org/officeDocument/2006/relationships/slideLayout" Target="../slideLayouts/slideLayout168.xml"/><Relationship Id="rId10" Type="http://schemas.openxmlformats.org/officeDocument/2006/relationships/slideLayout" Target="../slideLayouts/slideLayout169.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1.xml"/><Relationship Id="rId12" Type="http://schemas.openxmlformats.org/officeDocument/2006/relationships/theme" Target="../theme/theme14.xml"/><Relationship Id="rId13" Type="http://schemas.openxmlformats.org/officeDocument/2006/relationships/tags" Target="../tags/tag172.xml"/><Relationship Id="rId14" Type="http://schemas.openxmlformats.org/officeDocument/2006/relationships/tags" Target="../tags/tag173.xml"/><Relationship Id="rId15" Type="http://schemas.openxmlformats.org/officeDocument/2006/relationships/tags" Target="../tags/tag174.xml"/><Relationship Id="rId16" Type="http://schemas.openxmlformats.org/officeDocument/2006/relationships/tags" Target="../tags/tag175.xml"/><Relationship Id="rId1" Type="http://schemas.openxmlformats.org/officeDocument/2006/relationships/slideLayout" Target="../slideLayouts/slideLayout171.xml"/><Relationship Id="rId2" Type="http://schemas.openxmlformats.org/officeDocument/2006/relationships/slideLayout" Target="../slideLayouts/slideLayout172.xml"/><Relationship Id="rId3" Type="http://schemas.openxmlformats.org/officeDocument/2006/relationships/slideLayout" Target="../slideLayouts/slideLayout173.xml"/><Relationship Id="rId4" Type="http://schemas.openxmlformats.org/officeDocument/2006/relationships/slideLayout" Target="../slideLayouts/slideLayout174.xml"/><Relationship Id="rId5" Type="http://schemas.openxmlformats.org/officeDocument/2006/relationships/slideLayout" Target="../slideLayouts/slideLayout175.xml"/><Relationship Id="rId6" Type="http://schemas.openxmlformats.org/officeDocument/2006/relationships/slideLayout" Target="../slideLayouts/slideLayout176.xml"/><Relationship Id="rId7" Type="http://schemas.openxmlformats.org/officeDocument/2006/relationships/slideLayout" Target="../slideLayouts/slideLayout177.xml"/><Relationship Id="rId8" Type="http://schemas.openxmlformats.org/officeDocument/2006/relationships/slideLayout" Target="../slideLayouts/slideLayout178.xml"/><Relationship Id="rId9" Type="http://schemas.openxmlformats.org/officeDocument/2006/relationships/slideLayout" Target="../slideLayouts/slideLayout179.xml"/><Relationship Id="rId10" Type="http://schemas.openxmlformats.org/officeDocument/2006/relationships/slideLayout" Target="../slideLayouts/slideLayout180.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90.xml"/><Relationship Id="rId20" Type="http://schemas.openxmlformats.org/officeDocument/2006/relationships/tags" Target="../tags/tag183.xml"/><Relationship Id="rId21" Type="http://schemas.openxmlformats.org/officeDocument/2006/relationships/tags" Target="../tags/tag184.xml"/><Relationship Id="rId10" Type="http://schemas.openxmlformats.org/officeDocument/2006/relationships/slideLayout" Target="../slideLayouts/slideLayout191.xml"/><Relationship Id="rId11" Type="http://schemas.openxmlformats.org/officeDocument/2006/relationships/slideLayout" Target="../slideLayouts/slideLayout192.xml"/><Relationship Id="rId12" Type="http://schemas.openxmlformats.org/officeDocument/2006/relationships/theme" Target="../theme/theme15.xml"/><Relationship Id="rId13" Type="http://schemas.openxmlformats.org/officeDocument/2006/relationships/tags" Target="../tags/tag176.xml"/><Relationship Id="rId14" Type="http://schemas.openxmlformats.org/officeDocument/2006/relationships/tags" Target="../tags/tag177.xml"/><Relationship Id="rId15" Type="http://schemas.openxmlformats.org/officeDocument/2006/relationships/tags" Target="../tags/tag178.xml"/><Relationship Id="rId16" Type="http://schemas.openxmlformats.org/officeDocument/2006/relationships/tags" Target="../tags/tag179.xml"/><Relationship Id="rId17" Type="http://schemas.openxmlformats.org/officeDocument/2006/relationships/tags" Target="../tags/tag180.xml"/><Relationship Id="rId18" Type="http://schemas.openxmlformats.org/officeDocument/2006/relationships/tags" Target="../tags/tag181.xml"/><Relationship Id="rId19" Type="http://schemas.openxmlformats.org/officeDocument/2006/relationships/tags" Target="../tags/tag182.xml"/><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01.xml"/><Relationship Id="rId20" Type="http://schemas.openxmlformats.org/officeDocument/2006/relationships/tags" Target="../tags/tag224.xml"/><Relationship Id="rId21" Type="http://schemas.openxmlformats.org/officeDocument/2006/relationships/tags" Target="../tags/tag225.xml"/><Relationship Id="rId22" Type="http://schemas.openxmlformats.org/officeDocument/2006/relationships/tags" Target="../tags/tag226.xml"/><Relationship Id="rId23" Type="http://schemas.openxmlformats.org/officeDocument/2006/relationships/tags" Target="../tags/tag227.xml"/><Relationship Id="rId24" Type="http://schemas.openxmlformats.org/officeDocument/2006/relationships/tags" Target="../tags/tag228.xml"/><Relationship Id="rId25" Type="http://schemas.openxmlformats.org/officeDocument/2006/relationships/oleObject" Target="../embeddings/oleObject1.bin"/><Relationship Id="rId26" Type="http://schemas.openxmlformats.org/officeDocument/2006/relationships/image" Target="../media/image1.png"/><Relationship Id="rId10" Type="http://schemas.openxmlformats.org/officeDocument/2006/relationships/slideLayout" Target="../slideLayouts/slideLayout202.xml"/><Relationship Id="rId11" Type="http://schemas.openxmlformats.org/officeDocument/2006/relationships/slideLayout" Target="../slideLayouts/slideLayout203.xml"/><Relationship Id="rId12" Type="http://schemas.openxmlformats.org/officeDocument/2006/relationships/theme" Target="../theme/theme16.xml"/><Relationship Id="rId13" Type="http://schemas.openxmlformats.org/officeDocument/2006/relationships/vmlDrawing" Target="../drawings/vmlDrawing1.vml"/><Relationship Id="rId14" Type="http://schemas.openxmlformats.org/officeDocument/2006/relationships/tags" Target="../tags/tag218.xml"/><Relationship Id="rId15" Type="http://schemas.openxmlformats.org/officeDocument/2006/relationships/tags" Target="../tags/tag219.xml"/><Relationship Id="rId16" Type="http://schemas.openxmlformats.org/officeDocument/2006/relationships/tags" Target="../tags/tag220.xml"/><Relationship Id="rId17" Type="http://schemas.openxmlformats.org/officeDocument/2006/relationships/tags" Target="../tags/tag221.xml"/><Relationship Id="rId18" Type="http://schemas.openxmlformats.org/officeDocument/2006/relationships/tags" Target="../tags/tag222.xml"/><Relationship Id="rId19" Type="http://schemas.openxmlformats.org/officeDocument/2006/relationships/tags" Target="../tags/tag223.xml"/><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62.xml"/><Relationship Id="rId4" Type="http://schemas.openxmlformats.org/officeDocument/2006/relationships/tags" Target="../tags/tag263.xml"/><Relationship Id="rId5" Type="http://schemas.openxmlformats.org/officeDocument/2006/relationships/tags" Target="../tags/tag264.xml"/><Relationship Id="rId1" Type="http://schemas.openxmlformats.org/officeDocument/2006/relationships/slideLayout" Target="../slideLayouts/slideLayout204.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68.xml"/><Relationship Id="rId4" Type="http://schemas.openxmlformats.org/officeDocument/2006/relationships/tags" Target="../tags/tag269.xml"/><Relationship Id="rId5" Type="http://schemas.openxmlformats.org/officeDocument/2006/relationships/tags" Target="../tags/tag270.xml"/><Relationship Id="rId6" Type="http://schemas.openxmlformats.org/officeDocument/2006/relationships/tags" Target="../tags/tag271.xml"/><Relationship Id="rId7" Type="http://schemas.openxmlformats.org/officeDocument/2006/relationships/tags" Target="../tags/tag272.xml"/><Relationship Id="rId1" Type="http://schemas.openxmlformats.org/officeDocument/2006/relationships/slideLayout" Target="../slideLayouts/slideLayout205.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208.xml"/><Relationship Id="rId4" Type="http://schemas.openxmlformats.org/officeDocument/2006/relationships/slideLayout" Target="../slideLayouts/slideLayout209.xml"/><Relationship Id="rId5" Type="http://schemas.openxmlformats.org/officeDocument/2006/relationships/slideLayout" Target="../slideLayouts/slideLayout210.xml"/><Relationship Id="rId6" Type="http://schemas.openxmlformats.org/officeDocument/2006/relationships/slideLayout" Target="../slideLayouts/slideLayout211.xml"/><Relationship Id="rId7" Type="http://schemas.openxmlformats.org/officeDocument/2006/relationships/slideLayout" Target="../slideLayouts/slideLayout212.xml"/><Relationship Id="rId8" Type="http://schemas.openxmlformats.org/officeDocument/2006/relationships/slideLayout" Target="../slideLayouts/slideLayout213.xml"/><Relationship Id="rId9" Type="http://schemas.openxmlformats.org/officeDocument/2006/relationships/theme" Target="../theme/theme19.xml"/><Relationship Id="rId10" Type="http://schemas.openxmlformats.org/officeDocument/2006/relationships/tags" Target="../tags/tag276.xml"/><Relationship Id="rId11" Type="http://schemas.openxmlformats.org/officeDocument/2006/relationships/tags" Target="../tags/tag277.xml"/><Relationship Id="rId1" Type="http://schemas.openxmlformats.org/officeDocument/2006/relationships/slideLayout" Target="../slideLayouts/slideLayout206.xml"/><Relationship Id="rId2"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tags" Target="../tags/tag4.xml"/><Relationship Id="rId16" Type="http://schemas.openxmlformats.org/officeDocument/2006/relationships/tags" Target="../tags/tag5.xml"/><Relationship Id="rId17" Type="http://schemas.openxmlformats.org/officeDocument/2006/relationships/tags" Target="../tags/tag6.xml"/><Relationship Id="rId18" Type="http://schemas.openxmlformats.org/officeDocument/2006/relationships/tags" Target="../tags/tag7.xml"/><Relationship Id="rId19" Type="http://schemas.openxmlformats.org/officeDocument/2006/relationships/tags" Target="../tags/tag8.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slideLayout" Target="../slideLayouts/slideLayout225.xml"/><Relationship Id="rId13" Type="http://schemas.openxmlformats.org/officeDocument/2006/relationships/theme" Target="../theme/theme20.xml"/><Relationship Id="rId14" Type="http://schemas.openxmlformats.org/officeDocument/2006/relationships/tags" Target="../tags/tag294.xml"/><Relationship Id="rId15" Type="http://schemas.openxmlformats.org/officeDocument/2006/relationships/tags" Target="../tags/tag295.xml"/><Relationship Id="rId16" Type="http://schemas.openxmlformats.org/officeDocument/2006/relationships/tags" Target="../tags/tag296.xml"/><Relationship Id="rId17" Type="http://schemas.openxmlformats.org/officeDocument/2006/relationships/tags" Target="../tags/tag297.xml"/><Relationship Id="rId18" Type="http://schemas.openxmlformats.org/officeDocument/2006/relationships/tags" Target="../tags/tag298.xml"/><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6.xml"/><Relationship Id="rId12" Type="http://schemas.openxmlformats.org/officeDocument/2006/relationships/theme" Target="../theme/theme21.xml"/><Relationship Id="rId13" Type="http://schemas.openxmlformats.org/officeDocument/2006/relationships/tags" Target="../tags/tag302.xml"/><Relationship Id="rId14" Type="http://schemas.openxmlformats.org/officeDocument/2006/relationships/tags" Target="../tags/tag303.xml"/><Relationship Id="rId15" Type="http://schemas.openxmlformats.org/officeDocument/2006/relationships/tags" Target="../tags/tag304.xml"/><Relationship Id="rId16" Type="http://schemas.openxmlformats.org/officeDocument/2006/relationships/tags" Target="../tags/tag305.xml"/><Relationship Id="rId17" Type="http://schemas.openxmlformats.org/officeDocument/2006/relationships/tags" Target="../tags/tag306.xml"/><Relationship Id="rId1" Type="http://schemas.openxmlformats.org/officeDocument/2006/relationships/slideLayout" Target="../slideLayouts/slideLayout226.xml"/><Relationship Id="rId2" Type="http://schemas.openxmlformats.org/officeDocument/2006/relationships/slideLayout" Target="../slideLayouts/slideLayout227.xml"/><Relationship Id="rId3" Type="http://schemas.openxmlformats.org/officeDocument/2006/relationships/slideLayout" Target="../slideLayouts/slideLayout228.xml"/><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7.xml"/><Relationship Id="rId12" Type="http://schemas.openxmlformats.org/officeDocument/2006/relationships/theme" Target="../theme/theme22.xml"/><Relationship Id="rId13" Type="http://schemas.openxmlformats.org/officeDocument/2006/relationships/tags" Target="../tags/tag318.xml"/><Relationship Id="rId14" Type="http://schemas.openxmlformats.org/officeDocument/2006/relationships/tags" Target="../tags/tag319.xml"/><Relationship Id="rId15" Type="http://schemas.openxmlformats.org/officeDocument/2006/relationships/tags" Target="../tags/tag320.xml"/><Relationship Id="rId16" Type="http://schemas.openxmlformats.org/officeDocument/2006/relationships/tags" Target="../tags/tag321.xml"/><Relationship Id="rId17" Type="http://schemas.openxmlformats.org/officeDocument/2006/relationships/tags" Target="../tags/tag322.xml"/><Relationship Id="rId1" Type="http://schemas.openxmlformats.org/officeDocument/2006/relationships/slideLayout" Target="../slideLayouts/slideLayout237.xml"/><Relationship Id="rId2" Type="http://schemas.openxmlformats.org/officeDocument/2006/relationships/slideLayout" Target="../slideLayouts/slideLayout238.xml"/><Relationship Id="rId3" Type="http://schemas.openxmlformats.org/officeDocument/2006/relationships/slideLayout" Target="../slideLayouts/slideLayout239.xml"/><Relationship Id="rId4" Type="http://schemas.openxmlformats.org/officeDocument/2006/relationships/slideLayout" Target="../slideLayouts/slideLayout240.xml"/><Relationship Id="rId5" Type="http://schemas.openxmlformats.org/officeDocument/2006/relationships/slideLayout" Target="../slideLayouts/slideLayout241.xml"/><Relationship Id="rId6" Type="http://schemas.openxmlformats.org/officeDocument/2006/relationships/slideLayout" Target="../slideLayouts/slideLayout242.xml"/><Relationship Id="rId7" Type="http://schemas.openxmlformats.org/officeDocument/2006/relationships/slideLayout" Target="../slideLayouts/slideLayout243.xml"/><Relationship Id="rId8" Type="http://schemas.openxmlformats.org/officeDocument/2006/relationships/slideLayout" Target="../slideLayouts/slideLayout244.xml"/><Relationship Id="rId9" Type="http://schemas.openxmlformats.org/officeDocument/2006/relationships/slideLayout" Target="../slideLayouts/slideLayout245.xml"/><Relationship Id="rId10" Type="http://schemas.openxmlformats.org/officeDocument/2006/relationships/slideLayout" Target="../slideLayouts/slideLayout246.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8.xml"/><Relationship Id="rId12" Type="http://schemas.openxmlformats.org/officeDocument/2006/relationships/slideLayout" Target="../slideLayouts/slideLayout259.xml"/><Relationship Id="rId13" Type="http://schemas.openxmlformats.org/officeDocument/2006/relationships/slideLayout" Target="../slideLayouts/slideLayout260.xml"/><Relationship Id="rId14" Type="http://schemas.openxmlformats.org/officeDocument/2006/relationships/theme" Target="../theme/theme23.xml"/><Relationship Id="rId15" Type="http://schemas.openxmlformats.org/officeDocument/2006/relationships/tags" Target="../tags/tag326.xml"/><Relationship Id="rId16" Type="http://schemas.openxmlformats.org/officeDocument/2006/relationships/tags" Target="../tags/tag327.xml"/><Relationship Id="rId17" Type="http://schemas.openxmlformats.org/officeDocument/2006/relationships/tags" Target="../tags/tag328.xml"/><Relationship Id="rId1" Type="http://schemas.openxmlformats.org/officeDocument/2006/relationships/slideLayout" Target="../slideLayouts/slideLayout248.xml"/><Relationship Id="rId2" Type="http://schemas.openxmlformats.org/officeDocument/2006/relationships/slideLayout" Target="../slideLayouts/slideLayout249.xml"/><Relationship Id="rId3" Type="http://schemas.openxmlformats.org/officeDocument/2006/relationships/slideLayout" Target="../slideLayouts/slideLayout250.xml"/><Relationship Id="rId4" Type="http://schemas.openxmlformats.org/officeDocument/2006/relationships/slideLayout" Target="../slideLayouts/slideLayout251.xml"/><Relationship Id="rId5" Type="http://schemas.openxmlformats.org/officeDocument/2006/relationships/slideLayout" Target="../slideLayouts/slideLayout252.xml"/><Relationship Id="rId6" Type="http://schemas.openxmlformats.org/officeDocument/2006/relationships/slideLayout" Target="../slideLayouts/slideLayout253.xml"/><Relationship Id="rId7" Type="http://schemas.openxmlformats.org/officeDocument/2006/relationships/slideLayout" Target="../slideLayouts/slideLayout254.xml"/><Relationship Id="rId8" Type="http://schemas.openxmlformats.org/officeDocument/2006/relationships/slideLayout" Target="../slideLayouts/slideLayout255.xml"/><Relationship Id="rId9" Type="http://schemas.openxmlformats.org/officeDocument/2006/relationships/slideLayout" Target="../slideLayouts/slideLayout256.xml"/><Relationship Id="rId10" Type="http://schemas.openxmlformats.org/officeDocument/2006/relationships/slideLayout" Target="../slideLayouts/slideLayout257.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71.xml"/><Relationship Id="rId12" Type="http://schemas.openxmlformats.org/officeDocument/2006/relationships/theme" Target="../theme/theme24.xml"/><Relationship Id="rId13" Type="http://schemas.openxmlformats.org/officeDocument/2006/relationships/tags" Target="../tags/tag329.xml"/><Relationship Id="rId14" Type="http://schemas.openxmlformats.org/officeDocument/2006/relationships/tags" Target="../tags/tag330.xml"/><Relationship Id="rId15" Type="http://schemas.openxmlformats.org/officeDocument/2006/relationships/tags" Target="../tags/tag331.xml"/><Relationship Id="rId16" Type="http://schemas.openxmlformats.org/officeDocument/2006/relationships/tags" Target="../tags/tag332.xml"/><Relationship Id="rId17" Type="http://schemas.openxmlformats.org/officeDocument/2006/relationships/tags" Target="../tags/tag333.xml"/><Relationship Id="rId1" Type="http://schemas.openxmlformats.org/officeDocument/2006/relationships/slideLayout" Target="../slideLayouts/slideLayout261.xml"/><Relationship Id="rId2" Type="http://schemas.openxmlformats.org/officeDocument/2006/relationships/slideLayout" Target="../slideLayouts/slideLayout262.xml"/><Relationship Id="rId3" Type="http://schemas.openxmlformats.org/officeDocument/2006/relationships/slideLayout" Target="../slideLayouts/slideLayout263.xml"/><Relationship Id="rId4" Type="http://schemas.openxmlformats.org/officeDocument/2006/relationships/slideLayout" Target="../slideLayouts/slideLayout264.xml"/><Relationship Id="rId5" Type="http://schemas.openxmlformats.org/officeDocument/2006/relationships/slideLayout" Target="../slideLayouts/slideLayout265.xml"/><Relationship Id="rId6" Type="http://schemas.openxmlformats.org/officeDocument/2006/relationships/slideLayout" Target="../slideLayouts/slideLayout266.xml"/><Relationship Id="rId7" Type="http://schemas.openxmlformats.org/officeDocument/2006/relationships/slideLayout" Target="../slideLayouts/slideLayout267.xml"/><Relationship Id="rId8" Type="http://schemas.openxmlformats.org/officeDocument/2006/relationships/slideLayout" Target="../slideLayouts/slideLayout268.xml"/><Relationship Id="rId9" Type="http://schemas.openxmlformats.org/officeDocument/2006/relationships/slideLayout" Target="../slideLayouts/slideLayout269.xml"/><Relationship Id="rId10" Type="http://schemas.openxmlformats.org/officeDocument/2006/relationships/slideLayout" Target="../slideLayouts/slideLayout270.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82.xml"/><Relationship Id="rId12" Type="http://schemas.openxmlformats.org/officeDocument/2006/relationships/slideLayout" Target="../slideLayouts/slideLayout283.xml"/><Relationship Id="rId13" Type="http://schemas.openxmlformats.org/officeDocument/2006/relationships/slideLayout" Target="../slideLayouts/slideLayout284.xml"/><Relationship Id="rId14" Type="http://schemas.openxmlformats.org/officeDocument/2006/relationships/theme" Target="../theme/theme25.xml"/><Relationship Id="rId15" Type="http://schemas.openxmlformats.org/officeDocument/2006/relationships/tags" Target="../tags/tag367.xml"/><Relationship Id="rId16" Type="http://schemas.openxmlformats.org/officeDocument/2006/relationships/tags" Target="../tags/tag368.xml"/><Relationship Id="rId17" Type="http://schemas.openxmlformats.org/officeDocument/2006/relationships/tags" Target="../tags/tag369.xml"/><Relationship Id="rId1" Type="http://schemas.openxmlformats.org/officeDocument/2006/relationships/slideLayout" Target="../slideLayouts/slideLayout272.xml"/><Relationship Id="rId2" Type="http://schemas.openxmlformats.org/officeDocument/2006/relationships/slideLayout" Target="../slideLayouts/slideLayout273.xml"/><Relationship Id="rId3" Type="http://schemas.openxmlformats.org/officeDocument/2006/relationships/slideLayout" Target="../slideLayouts/slideLayout274.xml"/><Relationship Id="rId4" Type="http://schemas.openxmlformats.org/officeDocument/2006/relationships/slideLayout" Target="../slideLayouts/slideLayout275.xml"/><Relationship Id="rId5" Type="http://schemas.openxmlformats.org/officeDocument/2006/relationships/slideLayout" Target="../slideLayouts/slideLayout276.xml"/><Relationship Id="rId6" Type="http://schemas.openxmlformats.org/officeDocument/2006/relationships/slideLayout" Target="../slideLayouts/slideLayout277.xml"/><Relationship Id="rId7" Type="http://schemas.openxmlformats.org/officeDocument/2006/relationships/slideLayout" Target="../slideLayouts/slideLayout278.xml"/><Relationship Id="rId8" Type="http://schemas.openxmlformats.org/officeDocument/2006/relationships/slideLayout" Target="../slideLayouts/slideLayout279.xml"/><Relationship Id="rId9" Type="http://schemas.openxmlformats.org/officeDocument/2006/relationships/slideLayout" Target="../slideLayouts/slideLayout280.xml"/><Relationship Id="rId10" Type="http://schemas.openxmlformats.org/officeDocument/2006/relationships/slideLayout" Target="../slideLayouts/slideLayout281.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5.xml"/><Relationship Id="rId12" Type="http://schemas.openxmlformats.org/officeDocument/2006/relationships/theme" Target="../theme/theme26.xml"/><Relationship Id="rId13" Type="http://schemas.openxmlformats.org/officeDocument/2006/relationships/tags" Target="../tags/tag370.xml"/><Relationship Id="rId14" Type="http://schemas.openxmlformats.org/officeDocument/2006/relationships/tags" Target="../tags/tag371.xml"/><Relationship Id="rId15" Type="http://schemas.openxmlformats.org/officeDocument/2006/relationships/tags" Target="../tags/tag372.xml"/><Relationship Id="rId16" Type="http://schemas.openxmlformats.org/officeDocument/2006/relationships/tags" Target="../tags/tag373.xml"/><Relationship Id="rId17" Type="http://schemas.openxmlformats.org/officeDocument/2006/relationships/tags" Target="../tags/tag374.xml"/><Relationship Id="rId1" Type="http://schemas.openxmlformats.org/officeDocument/2006/relationships/slideLayout" Target="../slideLayouts/slideLayout285.xml"/><Relationship Id="rId2" Type="http://schemas.openxmlformats.org/officeDocument/2006/relationships/slideLayout" Target="../slideLayouts/slideLayout286.xml"/><Relationship Id="rId3" Type="http://schemas.openxmlformats.org/officeDocument/2006/relationships/slideLayout" Target="../slideLayouts/slideLayout287.xml"/><Relationship Id="rId4" Type="http://schemas.openxmlformats.org/officeDocument/2006/relationships/slideLayout" Target="../slideLayouts/slideLayout288.xml"/><Relationship Id="rId5" Type="http://schemas.openxmlformats.org/officeDocument/2006/relationships/slideLayout" Target="../slideLayouts/slideLayout289.xml"/><Relationship Id="rId6" Type="http://schemas.openxmlformats.org/officeDocument/2006/relationships/slideLayout" Target="../slideLayouts/slideLayout290.xml"/><Relationship Id="rId7" Type="http://schemas.openxmlformats.org/officeDocument/2006/relationships/slideLayout" Target="../slideLayouts/slideLayout291.xml"/><Relationship Id="rId8" Type="http://schemas.openxmlformats.org/officeDocument/2006/relationships/slideLayout" Target="../slideLayouts/slideLayout292.xml"/><Relationship Id="rId9" Type="http://schemas.openxmlformats.org/officeDocument/2006/relationships/slideLayout" Target="../slideLayouts/slideLayout293.xml"/><Relationship Id="rId10" Type="http://schemas.openxmlformats.org/officeDocument/2006/relationships/slideLayout" Target="../slideLayouts/slideLayout294.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304.xml"/><Relationship Id="rId20" Type="http://schemas.openxmlformats.org/officeDocument/2006/relationships/tags" Target="../tags/tag413.xml"/><Relationship Id="rId21" Type="http://schemas.openxmlformats.org/officeDocument/2006/relationships/tags" Target="../tags/tag414.xml"/><Relationship Id="rId22" Type="http://schemas.openxmlformats.org/officeDocument/2006/relationships/tags" Target="../tags/tag415.xml"/><Relationship Id="rId10" Type="http://schemas.openxmlformats.org/officeDocument/2006/relationships/slideLayout" Target="../slideLayouts/slideLayout305.xml"/><Relationship Id="rId11" Type="http://schemas.openxmlformats.org/officeDocument/2006/relationships/slideLayout" Target="../slideLayouts/slideLayout306.xml"/><Relationship Id="rId12" Type="http://schemas.openxmlformats.org/officeDocument/2006/relationships/slideLayout" Target="../slideLayouts/slideLayout307.xml"/><Relationship Id="rId13" Type="http://schemas.openxmlformats.org/officeDocument/2006/relationships/slideLayout" Target="../slideLayouts/slideLayout308.xml"/><Relationship Id="rId14" Type="http://schemas.openxmlformats.org/officeDocument/2006/relationships/theme" Target="../theme/theme27.xml"/><Relationship Id="rId15" Type="http://schemas.openxmlformats.org/officeDocument/2006/relationships/tags" Target="../tags/tag408.xml"/><Relationship Id="rId16" Type="http://schemas.openxmlformats.org/officeDocument/2006/relationships/tags" Target="../tags/tag409.xml"/><Relationship Id="rId17" Type="http://schemas.openxmlformats.org/officeDocument/2006/relationships/tags" Target="../tags/tag410.xml"/><Relationship Id="rId18" Type="http://schemas.openxmlformats.org/officeDocument/2006/relationships/tags" Target="../tags/tag411.xml"/><Relationship Id="rId19" Type="http://schemas.openxmlformats.org/officeDocument/2006/relationships/tags" Target="../tags/tag412.xml"/><Relationship Id="rId1" Type="http://schemas.openxmlformats.org/officeDocument/2006/relationships/slideLayout" Target="../slideLayouts/slideLayout296.xml"/><Relationship Id="rId2" Type="http://schemas.openxmlformats.org/officeDocument/2006/relationships/slideLayout" Target="../slideLayouts/slideLayout297.xml"/><Relationship Id="rId3" Type="http://schemas.openxmlformats.org/officeDocument/2006/relationships/slideLayout" Target="../slideLayouts/slideLayout298.xml"/><Relationship Id="rId4" Type="http://schemas.openxmlformats.org/officeDocument/2006/relationships/slideLayout" Target="../slideLayouts/slideLayout299.xml"/><Relationship Id="rId5" Type="http://schemas.openxmlformats.org/officeDocument/2006/relationships/slideLayout" Target="../slideLayouts/slideLayout300.xml"/><Relationship Id="rId6" Type="http://schemas.openxmlformats.org/officeDocument/2006/relationships/slideLayout" Target="../slideLayouts/slideLayout301.xml"/><Relationship Id="rId7" Type="http://schemas.openxmlformats.org/officeDocument/2006/relationships/slideLayout" Target="../slideLayouts/slideLayout302.xml"/><Relationship Id="rId8" Type="http://schemas.openxmlformats.org/officeDocument/2006/relationships/slideLayout" Target="../slideLayouts/slideLayout303.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slideLayout" Target="../slideLayouts/slideLayout320.xml"/><Relationship Id="rId13" Type="http://schemas.openxmlformats.org/officeDocument/2006/relationships/slideLayout" Target="../slideLayouts/slideLayout321.xml"/><Relationship Id="rId14" Type="http://schemas.openxmlformats.org/officeDocument/2006/relationships/theme" Target="../theme/theme28.xml"/><Relationship Id="rId15" Type="http://schemas.openxmlformats.org/officeDocument/2006/relationships/tags" Target="../tags/tag416.xml"/><Relationship Id="rId16" Type="http://schemas.openxmlformats.org/officeDocument/2006/relationships/tags" Target="../tags/tag417.xml"/><Relationship Id="rId17" Type="http://schemas.openxmlformats.org/officeDocument/2006/relationships/tags" Target="../tags/tag418.xml"/><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4" Type="http://schemas.openxmlformats.org/officeDocument/2006/relationships/tags" Target="../tags/tag419.xml"/><Relationship Id="rId5" Type="http://schemas.openxmlformats.org/officeDocument/2006/relationships/tags" Target="../tags/tag420.xml"/><Relationship Id="rId1" Type="http://schemas.openxmlformats.org/officeDocument/2006/relationships/slideLayout" Target="../slideLayouts/slideLayout322.xml"/><Relationship Id="rId2" Type="http://schemas.openxmlformats.org/officeDocument/2006/relationships/slideLayout" Target="../slideLayouts/slideLayout3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3.xml"/><Relationship Id="rId15" Type="http://schemas.openxmlformats.org/officeDocument/2006/relationships/tags" Target="../tags/tag46.xml"/><Relationship Id="rId16" Type="http://schemas.openxmlformats.org/officeDocument/2006/relationships/tags" Target="../tags/tag47.xml"/><Relationship Id="rId17" Type="http://schemas.openxmlformats.org/officeDocument/2006/relationships/tags" Target="../tags/tag48.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32.xml"/><Relationship Id="rId20" Type="http://schemas.openxmlformats.org/officeDocument/2006/relationships/tags" Target="../tags/tag432.xml"/><Relationship Id="rId10" Type="http://schemas.openxmlformats.org/officeDocument/2006/relationships/slideLayout" Target="../slideLayouts/slideLayout333.xml"/><Relationship Id="rId11" Type="http://schemas.openxmlformats.org/officeDocument/2006/relationships/slideLayout" Target="../slideLayouts/slideLayout334.xml"/><Relationship Id="rId12" Type="http://schemas.openxmlformats.org/officeDocument/2006/relationships/theme" Target="../theme/theme30.xml"/><Relationship Id="rId13" Type="http://schemas.openxmlformats.org/officeDocument/2006/relationships/tags" Target="../tags/tag425.xml"/><Relationship Id="rId14" Type="http://schemas.openxmlformats.org/officeDocument/2006/relationships/tags" Target="../tags/tag426.xml"/><Relationship Id="rId15" Type="http://schemas.openxmlformats.org/officeDocument/2006/relationships/tags" Target="../tags/tag427.xml"/><Relationship Id="rId16" Type="http://schemas.openxmlformats.org/officeDocument/2006/relationships/tags" Target="../tags/tag428.xml"/><Relationship Id="rId17" Type="http://schemas.openxmlformats.org/officeDocument/2006/relationships/tags" Target="../tags/tag429.xml"/><Relationship Id="rId18" Type="http://schemas.openxmlformats.org/officeDocument/2006/relationships/tags" Target="../tags/tag430.xml"/><Relationship Id="rId19" Type="http://schemas.openxmlformats.org/officeDocument/2006/relationships/tags" Target="../tags/tag431.xml"/><Relationship Id="rId1" Type="http://schemas.openxmlformats.org/officeDocument/2006/relationships/slideLayout" Target="../slideLayouts/slideLayout324.xml"/><Relationship Id="rId2" Type="http://schemas.openxmlformats.org/officeDocument/2006/relationships/slideLayout" Target="../slideLayouts/slideLayout325.xml"/><Relationship Id="rId3" Type="http://schemas.openxmlformats.org/officeDocument/2006/relationships/slideLayout" Target="../slideLayouts/slideLayout326.xml"/><Relationship Id="rId4" Type="http://schemas.openxmlformats.org/officeDocument/2006/relationships/slideLayout" Target="../slideLayouts/slideLayout327.xml"/><Relationship Id="rId5" Type="http://schemas.openxmlformats.org/officeDocument/2006/relationships/slideLayout" Target="../slideLayouts/slideLayout328.xml"/><Relationship Id="rId6" Type="http://schemas.openxmlformats.org/officeDocument/2006/relationships/slideLayout" Target="../slideLayouts/slideLayout329.xml"/><Relationship Id="rId7" Type="http://schemas.openxmlformats.org/officeDocument/2006/relationships/slideLayout" Target="../slideLayouts/slideLayout330.xml"/><Relationship Id="rId8" Type="http://schemas.openxmlformats.org/officeDocument/2006/relationships/slideLayout" Target="../slideLayouts/slideLayout331.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43.xml"/><Relationship Id="rId20" Type="http://schemas.openxmlformats.org/officeDocument/2006/relationships/tags" Target="../tags/tag460.xml"/><Relationship Id="rId21" Type="http://schemas.openxmlformats.org/officeDocument/2006/relationships/tags" Target="../tags/tag461.xml"/><Relationship Id="rId22" Type="http://schemas.openxmlformats.org/officeDocument/2006/relationships/tags" Target="../tags/tag462.xml"/><Relationship Id="rId23" Type="http://schemas.openxmlformats.org/officeDocument/2006/relationships/tags" Target="../tags/tag463.xml"/><Relationship Id="rId24" Type="http://schemas.openxmlformats.org/officeDocument/2006/relationships/tags" Target="../tags/tag464.xml"/><Relationship Id="rId25" Type="http://schemas.openxmlformats.org/officeDocument/2006/relationships/tags" Target="../tags/tag465.xml"/><Relationship Id="rId26" Type="http://schemas.openxmlformats.org/officeDocument/2006/relationships/tags" Target="../tags/tag466.xml"/><Relationship Id="rId27" Type="http://schemas.openxmlformats.org/officeDocument/2006/relationships/tags" Target="../tags/tag467.xml"/><Relationship Id="rId28" Type="http://schemas.openxmlformats.org/officeDocument/2006/relationships/tags" Target="../tags/tag468.xml"/><Relationship Id="rId29" Type="http://schemas.openxmlformats.org/officeDocument/2006/relationships/tags" Target="../tags/tag469.xml"/><Relationship Id="rId30" Type="http://schemas.openxmlformats.org/officeDocument/2006/relationships/tags" Target="../tags/tag470.xml"/><Relationship Id="rId31" Type="http://schemas.openxmlformats.org/officeDocument/2006/relationships/tags" Target="../tags/tag471.xml"/><Relationship Id="rId10" Type="http://schemas.openxmlformats.org/officeDocument/2006/relationships/slideLayout" Target="../slideLayouts/slideLayout344.xml"/><Relationship Id="rId11" Type="http://schemas.openxmlformats.org/officeDocument/2006/relationships/slideLayout" Target="../slideLayouts/slideLayout345.xml"/><Relationship Id="rId12" Type="http://schemas.openxmlformats.org/officeDocument/2006/relationships/slideLayout" Target="../slideLayouts/slideLayout346.xml"/><Relationship Id="rId13" Type="http://schemas.openxmlformats.org/officeDocument/2006/relationships/slideLayout" Target="../slideLayouts/slideLayout347.xml"/><Relationship Id="rId14" Type="http://schemas.openxmlformats.org/officeDocument/2006/relationships/theme" Target="../theme/theme31.xml"/><Relationship Id="rId15" Type="http://schemas.openxmlformats.org/officeDocument/2006/relationships/tags" Target="../tags/tag455.xml"/><Relationship Id="rId16" Type="http://schemas.openxmlformats.org/officeDocument/2006/relationships/tags" Target="../tags/tag456.xml"/><Relationship Id="rId17" Type="http://schemas.openxmlformats.org/officeDocument/2006/relationships/tags" Target="../tags/tag457.xml"/><Relationship Id="rId18" Type="http://schemas.openxmlformats.org/officeDocument/2006/relationships/tags" Target="../tags/tag458.xml"/><Relationship Id="rId19" Type="http://schemas.openxmlformats.org/officeDocument/2006/relationships/tags" Target="../tags/tag459.xml"/><Relationship Id="rId1" Type="http://schemas.openxmlformats.org/officeDocument/2006/relationships/slideLayout" Target="../slideLayouts/slideLayout335.xml"/><Relationship Id="rId2" Type="http://schemas.openxmlformats.org/officeDocument/2006/relationships/slideLayout" Target="../slideLayouts/slideLayout336.xml"/><Relationship Id="rId3" Type="http://schemas.openxmlformats.org/officeDocument/2006/relationships/slideLayout" Target="../slideLayouts/slideLayout337.xml"/><Relationship Id="rId4" Type="http://schemas.openxmlformats.org/officeDocument/2006/relationships/slideLayout" Target="../slideLayouts/slideLayout338.xml"/><Relationship Id="rId5" Type="http://schemas.openxmlformats.org/officeDocument/2006/relationships/slideLayout" Target="../slideLayouts/slideLayout339.xml"/><Relationship Id="rId6" Type="http://schemas.openxmlformats.org/officeDocument/2006/relationships/slideLayout" Target="../slideLayouts/slideLayout340.xml"/><Relationship Id="rId7" Type="http://schemas.openxmlformats.org/officeDocument/2006/relationships/slideLayout" Target="../slideLayouts/slideLayout341.xml"/><Relationship Id="rId8" Type="http://schemas.openxmlformats.org/officeDocument/2006/relationships/slideLayout" Target="../slideLayouts/slideLayout34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8.xml"/><Relationship Id="rId12" Type="http://schemas.openxmlformats.org/officeDocument/2006/relationships/slideLayout" Target="../slideLayouts/slideLayout359.xml"/><Relationship Id="rId13" Type="http://schemas.openxmlformats.org/officeDocument/2006/relationships/slideLayout" Target="../slideLayouts/slideLayout360.xml"/><Relationship Id="rId14" Type="http://schemas.openxmlformats.org/officeDocument/2006/relationships/slideLayout" Target="../slideLayouts/slideLayout361.xml"/><Relationship Id="rId15" Type="http://schemas.openxmlformats.org/officeDocument/2006/relationships/slideLayout" Target="../slideLayouts/slideLayout362.xml"/><Relationship Id="rId16" Type="http://schemas.openxmlformats.org/officeDocument/2006/relationships/theme" Target="../theme/theme32.xml"/><Relationship Id="rId17" Type="http://schemas.openxmlformats.org/officeDocument/2006/relationships/tags" Target="../tags/tag486.xml"/><Relationship Id="rId18" Type="http://schemas.openxmlformats.org/officeDocument/2006/relationships/tags" Target="../tags/tag487.xml"/><Relationship Id="rId19" Type="http://schemas.openxmlformats.org/officeDocument/2006/relationships/tags" Target="../tags/tag488.xml"/><Relationship Id="rId1" Type="http://schemas.openxmlformats.org/officeDocument/2006/relationships/slideLayout" Target="../slideLayouts/slideLayout348.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9" Type="http://schemas.openxmlformats.org/officeDocument/2006/relationships/slideLayout" Target="../slideLayouts/slideLayout356.xml"/><Relationship Id="rId10" Type="http://schemas.openxmlformats.org/officeDocument/2006/relationships/slideLayout" Target="../slideLayouts/slideLayout357.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71.xml"/><Relationship Id="rId20" Type="http://schemas.openxmlformats.org/officeDocument/2006/relationships/tags" Target="../tags/tag498.xml"/><Relationship Id="rId21" Type="http://schemas.openxmlformats.org/officeDocument/2006/relationships/tags" Target="../tags/tag499.xml"/><Relationship Id="rId10" Type="http://schemas.openxmlformats.org/officeDocument/2006/relationships/slideLayout" Target="../slideLayouts/slideLayout372.xml"/><Relationship Id="rId11" Type="http://schemas.openxmlformats.org/officeDocument/2006/relationships/slideLayout" Target="../slideLayouts/slideLayout373.xml"/><Relationship Id="rId12" Type="http://schemas.openxmlformats.org/officeDocument/2006/relationships/slideLayout" Target="../slideLayouts/slideLayout374.xml"/><Relationship Id="rId13" Type="http://schemas.openxmlformats.org/officeDocument/2006/relationships/slideLayout" Target="../slideLayouts/slideLayout375.xml"/><Relationship Id="rId14" Type="http://schemas.openxmlformats.org/officeDocument/2006/relationships/slideLayout" Target="../slideLayouts/slideLayout376.xml"/><Relationship Id="rId15" Type="http://schemas.openxmlformats.org/officeDocument/2006/relationships/slideLayout" Target="../slideLayouts/slideLayout377.xml"/><Relationship Id="rId16" Type="http://schemas.openxmlformats.org/officeDocument/2006/relationships/theme" Target="../theme/theme33.xml"/><Relationship Id="rId17" Type="http://schemas.openxmlformats.org/officeDocument/2006/relationships/tags" Target="../tags/tag495.xml"/><Relationship Id="rId18" Type="http://schemas.openxmlformats.org/officeDocument/2006/relationships/tags" Target="../tags/tag496.xml"/><Relationship Id="rId19" Type="http://schemas.openxmlformats.org/officeDocument/2006/relationships/tags" Target="../tags/tag497.xml"/><Relationship Id="rId1" Type="http://schemas.openxmlformats.org/officeDocument/2006/relationships/slideLayout" Target="../slideLayouts/slideLayout363.xml"/><Relationship Id="rId2" Type="http://schemas.openxmlformats.org/officeDocument/2006/relationships/slideLayout" Target="../slideLayouts/slideLayout364.xml"/><Relationship Id="rId3" Type="http://schemas.openxmlformats.org/officeDocument/2006/relationships/slideLayout" Target="../slideLayouts/slideLayout365.xml"/><Relationship Id="rId4" Type="http://schemas.openxmlformats.org/officeDocument/2006/relationships/slideLayout" Target="../slideLayouts/slideLayout366.xml"/><Relationship Id="rId5" Type="http://schemas.openxmlformats.org/officeDocument/2006/relationships/slideLayout" Target="../slideLayouts/slideLayout367.xml"/><Relationship Id="rId6" Type="http://schemas.openxmlformats.org/officeDocument/2006/relationships/slideLayout" Target="../slideLayouts/slideLayout368.xml"/><Relationship Id="rId7" Type="http://schemas.openxmlformats.org/officeDocument/2006/relationships/slideLayout" Target="../slideLayouts/slideLayout369.xml"/><Relationship Id="rId8" Type="http://schemas.openxmlformats.org/officeDocument/2006/relationships/slideLayout" Target="../slideLayouts/slideLayout370.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4.xml"/><Relationship Id="rId13" Type="http://schemas.openxmlformats.org/officeDocument/2006/relationships/tags" Target="../tags/tag523.xml"/><Relationship Id="rId14" Type="http://schemas.openxmlformats.org/officeDocument/2006/relationships/tags" Target="../tags/tag524.xml"/><Relationship Id="rId15" Type="http://schemas.openxmlformats.org/officeDocument/2006/relationships/tags" Target="../tags/tag525.xml"/><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theme" Target="../theme/theme35.xml"/><Relationship Id="rId13" Type="http://schemas.openxmlformats.org/officeDocument/2006/relationships/tags" Target="../tags/tag559.xml"/><Relationship Id="rId14" Type="http://schemas.openxmlformats.org/officeDocument/2006/relationships/tags" Target="../tags/tag560.xml"/><Relationship Id="rId15" Type="http://schemas.openxmlformats.org/officeDocument/2006/relationships/tags" Target="../tags/tag561.xml"/><Relationship Id="rId16" Type="http://schemas.openxmlformats.org/officeDocument/2006/relationships/tags" Target="../tags/tag562.xml"/><Relationship Id="rId17" Type="http://schemas.openxmlformats.org/officeDocument/2006/relationships/tags" Target="../tags/tag563.xml"/><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410.xml"/><Relationship Id="rId12" Type="http://schemas.openxmlformats.org/officeDocument/2006/relationships/theme" Target="../theme/theme36.xml"/><Relationship Id="rId13" Type="http://schemas.openxmlformats.org/officeDocument/2006/relationships/tags" Target="../tags/tag597.xml"/><Relationship Id="rId14" Type="http://schemas.openxmlformats.org/officeDocument/2006/relationships/tags" Target="../tags/tag598.xml"/><Relationship Id="rId15" Type="http://schemas.openxmlformats.org/officeDocument/2006/relationships/tags" Target="../tags/tag599.xml"/><Relationship Id="rId16" Type="http://schemas.openxmlformats.org/officeDocument/2006/relationships/tags" Target="../tags/tag600.xml"/><Relationship Id="rId17" Type="http://schemas.openxmlformats.org/officeDocument/2006/relationships/tags" Target="../tags/tag601.xml"/><Relationship Id="rId1" Type="http://schemas.openxmlformats.org/officeDocument/2006/relationships/slideLayout" Target="../slideLayouts/slideLayout400.xml"/><Relationship Id="rId2" Type="http://schemas.openxmlformats.org/officeDocument/2006/relationships/slideLayout" Target="../slideLayouts/slideLayout401.xml"/><Relationship Id="rId3" Type="http://schemas.openxmlformats.org/officeDocument/2006/relationships/slideLayout" Target="../slideLayouts/slideLayout402.xml"/><Relationship Id="rId4" Type="http://schemas.openxmlformats.org/officeDocument/2006/relationships/slideLayout" Target="../slideLayouts/slideLayout403.xml"/><Relationship Id="rId5" Type="http://schemas.openxmlformats.org/officeDocument/2006/relationships/slideLayout" Target="../slideLayouts/slideLayout404.xml"/><Relationship Id="rId6" Type="http://schemas.openxmlformats.org/officeDocument/2006/relationships/slideLayout" Target="../slideLayouts/slideLayout405.xml"/><Relationship Id="rId7" Type="http://schemas.openxmlformats.org/officeDocument/2006/relationships/slideLayout" Target="../slideLayouts/slideLayout406.xml"/><Relationship Id="rId8" Type="http://schemas.openxmlformats.org/officeDocument/2006/relationships/slideLayout" Target="../slideLayouts/slideLayout407.xml"/><Relationship Id="rId9" Type="http://schemas.openxmlformats.org/officeDocument/2006/relationships/slideLayout" Target="../slideLayouts/slideLayout408.xml"/><Relationship Id="rId10" Type="http://schemas.openxmlformats.org/officeDocument/2006/relationships/slideLayout" Target="../slideLayouts/slideLayout409.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19.xml"/><Relationship Id="rId20" Type="http://schemas.openxmlformats.org/officeDocument/2006/relationships/tags" Target="../tags/tag639.xml"/><Relationship Id="rId10" Type="http://schemas.openxmlformats.org/officeDocument/2006/relationships/slideLayout" Target="../slideLayouts/slideLayout420.xml"/><Relationship Id="rId11" Type="http://schemas.openxmlformats.org/officeDocument/2006/relationships/slideLayout" Target="../slideLayouts/slideLayout421.xml"/><Relationship Id="rId12" Type="http://schemas.openxmlformats.org/officeDocument/2006/relationships/slideLayout" Target="../slideLayouts/slideLayout422.xml"/><Relationship Id="rId13" Type="http://schemas.openxmlformats.org/officeDocument/2006/relationships/slideLayout" Target="../slideLayouts/slideLayout423.xml"/><Relationship Id="rId14" Type="http://schemas.openxmlformats.org/officeDocument/2006/relationships/slideLayout" Target="../slideLayouts/slideLayout424.xml"/><Relationship Id="rId15" Type="http://schemas.openxmlformats.org/officeDocument/2006/relationships/theme" Target="../theme/theme37.xml"/><Relationship Id="rId16" Type="http://schemas.openxmlformats.org/officeDocument/2006/relationships/tags" Target="../tags/tag635.xml"/><Relationship Id="rId17" Type="http://schemas.openxmlformats.org/officeDocument/2006/relationships/tags" Target="../tags/tag636.xml"/><Relationship Id="rId18" Type="http://schemas.openxmlformats.org/officeDocument/2006/relationships/tags" Target="../tags/tag637.xml"/><Relationship Id="rId19" Type="http://schemas.openxmlformats.org/officeDocument/2006/relationships/tags" Target="../tags/tag638.xml"/><Relationship Id="rId1" Type="http://schemas.openxmlformats.org/officeDocument/2006/relationships/slideLayout" Target="../slideLayouts/slideLayout411.xml"/><Relationship Id="rId2" Type="http://schemas.openxmlformats.org/officeDocument/2006/relationships/slideLayout" Target="../slideLayouts/slideLayout412.xml"/><Relationship Id="rId3" Type="http://schemas.openxmlformats.org/officeDocument/2006/relationships/slideLayout" Target="../slideLayouts/slideLayout413.xml"/><Relationship Id="rId4" Type="http://schemas.openxmlformats.org/officeDocument/2006/relationships/slideLayout" Target="../slideLayouts/slideLayout414.xml"/><Relationship Id="rId5" Type="http://schemas.openxmlformats.org/officeDocument/2006/relationships/slideLayout" Target="../slideLayouts/slideLayout415.xml"/><Relationship Id="rId6" Type="http://schemas.openxmlformats.org/officeDocument/2006/relationships/slideLayout" Target="../slideLayouts/slideLayout416.xml"/><Relationship Id="rId7" Type="http://schemas.openxmlformats.org/officeDocument/2006/relationships/slideLayout" Target="../slideLayouts/slideLayout417.xml"/><Relationship Id="rId8" Type="http://schemas.openxmlformats.org/officeDocument/2006/relationships/slideLayout" Target="../slideLayouts/slideLayout41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35.xml"/><Relationship Id="rId12" Type="http://schemas.openxmlformats.org/officeDocument/2006/relationships/theme" Target="../theme/theme38.xml"/><Relationship Id="rId13" Type="http://schemas.openxmlformats.org/officeDocument/2006/relationships/tags" Target="../tags/tag654.xml"/><Relationship Id="rId14" Type="http://schemas.openxmlformats.org/officeDocument/2006/relationships/tags" Target="../tags/tag655.xml"/><Relationship Id="rId15" Type="http://schemas.openxmlformats.org/officeDocument/2006/relationships/tags" Target="../tags/tag656.xml"/><Relationship Id="rId16" Type="http://schemas.openxmlformats.org/officeDocument/2006/relationships/tags" Target="../tags/tag657.xml"/><Relationship Id="rId17" Type="http://schemas.openxmlformats.org/officeDocument/2006/relationships/tags" Target="../tags/tag658.xml"/><Relationship Id="rId1" Type="http://schemas.openxmlformats.org/officeDocument/2006/relationships/slideLayout" Target="../slideLayouts/slideLayout425.xml"/><Relationship Id="rId2" Type="http://schemas.openxmlformats.org/officeDocument/2006/relationships/slideLayout" Target="../slideLayouts/slideLayout426.xml"/><Relationship Id="rId3" Type="http://schemas.openxmlformats.org/officeDocument/2006/relationships/slideLayout" Target="../slideLayouts/slideLayout427.xml"/><Relationship Id="rId4" Type="http://schemas.openxmlformats.org/officeDocument/2006/relationships/slideLayout" Target="../slideLayouts/slideLayout428.xml"/><Relationship Id="rId5" Type="http://schemas.openxmlformats.org/officeDocument/2006/relationships/slideLayout" Target="../slideLayouts/slideLayout429.xml"/><Relationship Id="rId6" Type="http://schemas.openxmlformats.org/officeDocument/2006/relationships/slideLayout" Target="../slideLayouts/slideLayout430.xml"/><Relationship Id="rId7" Type="http://schemas.openxmlformats.org/officeDocument/2006/relationships/slideLayout" Target="../slideLayouts/slideLayout431.xml"/><Relationship Id="rId8" Type="http://schemas.openxmlformats.org/officeDocument/2006/relationships/slideLayout" Target="../slideLayouts/slideLayout432.xml"/><Relationship Id="rId9" Type="http://schemas.openxmlformats.org/officeDocument/2006/relationships/slideLayout" Target="../slideLayouts/slideLayout433.xml"/><Relationship Id="rId10" Type="http://schemas.openxmlformats.org/officeDocument/2006/relationships/slideLayout" Target="../slideLayouts/slideLayout434.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46.xml"/><Relationship Id="rId12" Type="http://schemas.openxmlformats.org/officeDocument/2006/relationships/slideLayout" Target="../slideLayouts/slideLayout447.xml"/><Relationship Id="rId13" Type="http://schemas.openxmlformats.org/officeDocument/2006/relationships/slideLayout" Target="../slideLayouts/slideLayout448.xml"/><Relationship Id="rId14" Type="http://schemas.openxmlformats.org/officeDocument/2006/relationships/theme" Target="../theme/theme39.xml"/><Relationship Id="rId15" Type="http://schemas.openxmlformats.org/officeDocument/2006/relationships/tags" Target="../tags/tag692.xml"/><Relationship Id="rId16" Type="http://schemas.openxmlformats.org/officeDocument/2006/relationships/tags" Target="../tags/tag693.xml"/><Relationship Id="rId17" Type="http://schemas.openxmlformats.org/officeDocument/2006/relationships/tags" Target="../tags/tag694.xml"/><Relationship Id="rId1" Type="http://schemas.openxmlformats.org/officeDocument/2006/relationships/slideLayout" Target="../slideLayouts/slideLayout436.xml"/><Relationship Id="rId2" Type="http://schemas.openxmlformats.org/officeDocument/2006/relationships/slideLayout" Target="../slideLayouts/slideLayout437.xml"/><Relationship Id="rId3" Type="http://schemas.openxmlformats.org/officeDocument/2006/relationships/slideLayout" Target="../slideLayouts/slideLayout438.xml"/><Relationship Id="rId4" Type="http://schemas.openxmlformats.org/officeDocument/2006/relationships/slideLayout" Target="../slideLayouts/slideLayout439.xml"/><Relationship Id="rId5" Type="http://schemas.openxmlformats.org/officeDocument/2006/relationships/slideLayout" Target="../slideLayouts/slideLayout440.xml"/><Relationship Id="rId6" Type="http://schemas.openxmlformats.org/officeDocument/2006/relationships/slideLayout" Target="../slideLayouts/slideLayout441.xml"/><Relationship Id="rId7" Type="http://schemas.openxmlformats.org/officeDocument/2006/relationships/slideLayout" Target="../slideLayouts/slideLayout442.xml"/><Relationship Id="rId8" Type="http://schemas.openxmlformats.org/officeDocument/2006/relationships/slideLayout" Target="../slideLayouts/slideLayout443.xml"/><Relationship Id="rId9" Type="http://schemas.openxmlformats.org/officeDocument/2006/relationships/slideLayout" Target="../slideLayouts/slideLayout444.xml"/><Relationship Id="rId10" Type="http://schemas.openxmlformats.org/officeDocument/2006/relationships/slideLayout" Target="../slideLayouts/slideLayout44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tags" Target="../tags/tag52.xml"/><Relationship Id="rId21" Type="http://schemas.openxmlformats.org/officeDocument/2006/relationships/tags" Target="../tags/tag53.xml"/><Relationship Id="rId22" Type="http://schemas.openxmlformats.org/officeDocument/2006/relationships/tags" Target="../tags/tag54.xml"/><Relationship Id="rId23" Type="http://schemas.openxmlformats.org/officeDocument/2006/relationships/tags" Target="../tags/tag55.xml"/><Relationship Id="rId24" Type="http://schemas.openxmlformats.org/officeDocument/2006/relationships/tags" Target="../tags/tag56.xml"/><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theme" Target="../theme/theme4.xml"/><Relationship Id="rId17" Type="http://schemas.openxmlformats.org/officeDocument/2006/relationships/tags" Target="../tags/tag49.xml"/><Relationship Id="rId18" Type="http://schemas.openxmlformats.org/officeDocument/2006/relationships/tags" Target="../tags/tag50.xml"/><Relationship Id="rId19" Type="http://schemas.openxmlformats.org/officeDocument/2006/relationships/tags" Target="../tags/tag51.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59.xml"/><Relationship Id="rId12" Type="http://schemas.openxmlformats.org/officeDocument/2006/relationships/slideLayout" Target="../slideLayouts/slideLayout460.xml"/><Relationship Id="rId13" Type="http://schemas.openxmlformats.org/officeDocument/2006/relationships/slideLayout" Target="../slideLayouts/slideLayout461.xml"/><Relationship Id="rId14" Type="http://schemas.openxmlformats.org/officeDocument/2006/relationships/theme" Target="../theme/theme40.xml"/><Relationship Id="rId15" Type="http://schemas.openxmlformats.org/officeDocument/2006/relationships/tags" Target="../tags/tag695.xml"/><Relationship Id="rId16" Type="http://schemas.openxmlformats.org/officeDocument/2006/relationships/tags" Target="../tags/tag696.xml"/><Relationship Id="rId17" Type="http://schemas.openxmlformats.org/officeDocument/2006/relationships/tags" Target="../tags/tag697.xml"/><Relationship Id="rId1" Type="http://schemas.openxmlformats.org/officeDocument/2006/relationships/slideLayout" Target="../slideLayouts/slideLayout449.xml"/><Relationship Id="rId2" Type="http://schemas.openxmlformats.org/officeDocument/2006/relationships/slideLayout" Target="../slideLayouts/slideLayout450.xml"/><Relationship Id="rId3" Type="http://schemas.openxmlformats.org/officeDocument/2006/relationships/slideLayout" Target="../slideLayouts/slideLayout451.xml"/><Relationship Id="rId4" Type="http://schemas.openxmlformats.org/officeDocument/2006/relationships/slideLayout" Target="../slideLayouts/slideLayout452.xml"/><Relationship Id="rId5" Type="http://schemas.openxmlformats.org/officeDocument/2006/relationships/slideLayout" Target="../slideLayouts/slideLayout453.xml"/><Relationship Id="rId6" Type="http://schemas.openxmlformats.org/officeDocument/2006/relationships/slideLayout" Target="../slideLayouts/slideLayout454.xml"/><Relationship Id="rId7" Type="http://schemas.openxmlformats.org/officeDocument/2006/relationships/slideLayout" Target="../slideLayouts/slideLayout455.xml"/><Relationship Id="rId8" Type="http://schemas.openxmlformats.org/officeDocument/2006/relationships/slideLayout" Target="../slideLayouts/slideLayout456.xml"/><Relationship Id="rId9" Type="http://schemas.openxmlformats.org/officeDocument/2006/relationships/slideLayout" Target="../slideLayouts/slideLayout457.xml"/><Relationship Id="rId10" Type="http://schemas.openxmlformats.org/officeDocument/2006/relationships/slideLayout" Target="../slideLayouts/slideLayout458.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72.xml"/><Relationship Id="rId12" Type="http://schemas.openxmlformats.org/officeDocument/2006/relationships/slideLayout" Target="../slideLayouts/slideLayout473.xml"/><Relationship Id="rId13" Type="http://schemas.openxmlformats.org/officeDocument/2006/relationships/slideLayout" Target="../slideLayouts/slideLayout474.xml"/><Relationship Id="rId14" Type="http://schemas.openxmlformats.org/officeDocument/2006/relationships/theme" Target="../theme/theme41.xml"/><Relationship Id="rId15" Type="http://schemas.openxmlformats.org/officeDocument/2006/relationships/tags" Target="../tags/tag698.xml"/><Relationship Id="rId16" Type="http://schemas.openxmlformats.org/officeDocument/2006/relationships/tags" Target="../tags/tag699.xml"/><Relationship Id="rId17" Type="http://schemas.openxmlformats.org/officeDocument/2006/relationships/tags" Target="../tags/tag700.xml"/><Relationship Id="rId1" Type="http://schemas.openxmlformats.org/officeDocument/2006/relationships/slideLayout" Target="../slideLayouts/slideLayout462.xml"/><Relationship Id="rId2" Type="http://schemas.openxmlformats.org/officeDocument/2006/relationships/slideLayout" Target="../slideLayouts/slideLayout463.xml"/><Relationship Id="rId3" Type="http://schemas.openxmlformats.org/officeDocument/2006/relationships/slideLayout" Target="../slideLayouts/slideLayout464.xml"/><Relationship Id="rId4" Type="http://schemas.openxmlformats.org/officeDocument/2006/relationships/slideLayout" Target="../slideLayouts/slideLayout465.xml"/><Relationship Id="rId5" Type="http://schemas.openxmlformats.org/officeDocument/2006/relationships/slideLayout" Target="../slideLayouts/slideLayout466.xml"/><Relationship Id="rId6" Type="http://schemas.openxmlformats.org/officeDocument/2006/relationships/slideLayout" Target="../slideLayouts/slideLayout467.xml"/><Relationship Id="rId7" Type="http://schemas.openxmlformats.org/officeDocument/2006/relationships/slideLayout" Target="../slideLayouts/slideLayout468.xml"/><Relationship Id="rId8" Type="http://schemas.openxmlformats.org/officeDocument/2006/relationships/slideLayout" Target="../slideLayouts/slideLayout469.xml"/><Relationship Id="rId9" Type="http://schemas.openxmlformats.org/officeDocument/2006/relationships/slideLayout" Target="../slideLayouts/slideLayout470.xml"/><Relationship Id="rId10" Type="http://schemas.openxmlformats.org/officeDocument/2006/relationships/slideLayout" Target="../slideLayouts/slideLayout471.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85.xml"/><Relationship Id="rId12" Type="http://schemas.openxmlformats.org/officeDocument/2006/relationships/slideLayout" Target="../slideLayouts/slideLayout486.xml"/><Relationship Id="rId13" Type="http://schemas.openxmlformats.org/officeDocument/2006/relationships/slideLayout" Target="../slideLayouts/slideLayout487.xml"/><Relationship Id="rId14" Type="http://schemas.openxmlformats.org/officeDocument/2006/relationships/theme" Target="../theme/theme42.xml"/><Relationship Id="rId15" Type="http://schemas.openxmlformats.org/officeDocument/2006/relationships/tags" Target="../tags/tag701.xml"/><Relationship Id="rId16" Type="http://schemas.openxmlformats.org/officeDocument/2006/relationships/tags" Target="../tags/tag702.xml"/><Relationship Id="rId17" Type="http://schemas.openxmlformats.org/officeDocument/2006/relationships/tags" Target="../tags/tag703.xml"/><Relationship Id="rId1" Type="http://schemas.openxmlformats.org/officeDocument/2006/relationships/slideLayout" Target="../slideLayouts/slideLayout475.xml"/><Relationship Id="rId2" Type="http://schemas.openxmlformats.org/officeDocument/2006/relationships/slideLayout" Target="../slideLayouts/slideLayout476.xml"/><Relationship Id="rId3" Type="http://schemas.openxmlformats.org/officeDocument/2006/relationships/slideLayout" Target="../slideLayouts/slideLayout477.xml"/><Relationship Id="rId4" Type="http://schemas.openxmlformats.org/officeDocument/2006/relationships/slideLayout" Target="../slideLayouts/slideLayout478.xml"/><Relationship Id="rId5" Type="http://schemas.openxmlformats.org/officeDocument/2006/relationships/slideLayout" Target="../slideLayouts/slideLayout479.xml"/><Relationship Id="rId6" Type="http://schemas.openxmlformats.org/officeDocument/2006/relationships/slideLayout" Target="../slideLayouts/slideLayout480.xml"/><Relationship Id="rId7" Type="http://schemas.openxmlformats.org/officeDocument/2006/relationships/slideLayout" Target="../slideLayouts/slideLayout481.xml"/><Relationship Id="rId8" Type="http://schemas.openxmlformats.org/officeDocument/2006/relationships/slideLayout" Target="../slideLayouts/slideLayout482.xml"/><Relationship Id="rId9" Type="http://schemas.openxmlformats.org/officeDocument/2006/relationships/slideLayout" Target="../slideLayouts/slideLayout483.xml"/><Relationship Id="rId10" Type="http://schemas.openxmlformats.org/officeDocument/2006/relationships/slideLayout" Target="../slideLayouts/slideLayout484.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98.xml"/><Relationship Id="rId12" Type="http://schemas.openxmlformats.org/officeDocument/2006/relationships/slideLayout" Target="../slideLayouts/slideLayout499.xml"/><Relationship Id="rId13" Type="http://schemas.openxmlformats.org/officeDocument/2006/relationships/slideLayout" Target="../slideLayouts/slideLayout500.xml"/><Relationship Id="rId14" Type="http://schemas.openxmlformats.org/officeDocument/2006/relationships/theme" Target="../theme/theme43.xml"/><Relationship Id="rId15" Type="http://schemas.openxmlformats.org/officeDocument/2006/relationships/tags" Target="../tags/tag704.xml"/><Relationship Id="rId16" Type="http://schemas.openxmlformats.org/officeDocument/2006/relationships/tags" Target="../tags/tag705.xml"/><Relationship Id="rId17" Type="http://schemas.openxmlformats.org/officeDocument/2006/relationships/tags" Target="../tags/tag706.xml"/><Relationship Id="rId1" Type="http://schemas.openxmlformats.org/officeDocument/2006/relationships/slideLayout" Target="../slideLayouts/slideLayout488.xml"/><Relationship Id="rId2" Type="http://schemas.openxmlformats.org/officeDocument/2006/relationships/slideLayout" Target="../slideLayouts/slideLayout489.xml"/><Relationship Id="rId3" Type="http://schemas.openxmlformats.org/officeDocument/2006/relationships/slideLayout" Target="../slideLayouts/slideLayout490.xml"/><Relationship Id="rId4" Type="http://schemas.openxmlformats.org/officeDocument/2006/relationships/slideLayout" Target="../slideLayouts/slideLayout491.xml"/><Relationship Id="rId5" Type="http://schemas.openxmlformats.org/officeDocument/2006/relationships/slideLayout" Target="../slideLayouts/slideLayout492.xml"/><Relationship Id="rId6" Type="http://schemas.openxmlformats.org/officeDocument/2006/relationships/slideLayout" Target="../slideLayouts/slideLayout493.xml"/><Relationship Id="rId7" Type="http://schemas.openxmlformats.org/officeDocument/2006/relationships/slideLayout" Target="../slideLayouts/slideLayout494.xml"/><Relationship Id="rId8" Type="http://schemas.openxmlformats.org/officeDocument/2006/relationships/slideLayout" Target="../slideLayouts/slideLayout495.xml"/><Relationship Id="rId9" Type="http://schemas.openxmlformats.org/officeDocument/2006/relationships/slideLayout" Target="../slideLayouts/slideLayout496.xml"/><Relationship Id="rId10" Type="http://schemas.openxmlformats.org/officeDocument/2006/relationships/slideLayout" Target="../slideLayouts/slideLayout497.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511.xml"/><Relationship Id="rId12" Type="http://schemas.openxmlformats.org/officeDocument/2006/relationships/slideLayout" Target="../slideLayouts/slideLayout512.xml"/><Relationship Id="rId13" Type="http://schemas.openxmlformats.org/officeDocument/2006/relationships/slideLayout" Target="../slideLayouts/slideLayout513.xml"/><Relationship Id="rId14" Type="http://schemas.openxmlformats.org/officeDocument/2006/relationships/theme" Target="../theme/theme44.xml"/><Relationship Id="rId15" Type="http://schemas.openxmlformats.org/officeDocument/2006/relationships/tags" Target="../tags/tag707.xml"/><Relationship Id="rId16" Type="http://schemas.openxmlformats.org/officeDocument/2006/relationships/tags" Target="../tags/tag708.xml"/><Relationship Id="rId17" Type="http://schemas.openxmlformats.org/officeDocument/2006/relationships/tags" Target="../tags/tag709.xml"/><Relationship Id="rId1" Type="http://schemas.openxmlformats.org/officeDocument/2006/relationships/slideLayout" Target="../slideLayouts/slideLayout501.xml"/><Relationship Id="rId2" Type="http://schemas.openxmlformats.org/officeDocument/2006/relationships/slideLayout" Target="../slideLayouts/slideLayout502.xml"/><Relationship Id="rId3" Type="http://schemas.openxmlformats.org/officeDocument/2006/relationships/slideLayout" Target="../slideLayouts/slideLayout503.xml"/><Relationship Id="rId4" Type="http://schemas.openxmlformats.org/officeDocument/2006/relationships/slideLayout" Target="../slideLayouts/slideLayout504.xml"/><Relationship Id="rId5" Type="http://schemas.openxmlformats.org/officeDocument/2006/relationships/slideLayout" Target="../slideLayouts/slideLayout505.xml"/><Relationship Id="rId6" Type="http://schemas.openxmlformats.org/officeDocument/2006/relationships/slideLayout" Target="../slideLayouts/slideLayout506.xml"/><Relationship Id="rId7" Type="http://schemas.openxmlformats.org/officeDocument/2006/relationships/slideLayout" Target="../slideLayouts/slideLayout507.xml"/><Relationship Id="rId8" Type="http://schemas.openxmlformats.org/officeDocument/2006/relationships/slideLayout" Target="../slideLayouts/slideLayout508.xml"/><Relationship Id="rId9" Type="http://schemas.openxmlformats.org/officeDocument/2006/relationships/slideLayout" Target="../slideLayouts/slideLayout509.xml"/><Relationship Id="rId10" Type="http://schemas.openxmlformats.org/officeDocument/2006/relationships/slideLayout" Target="../slideLayouts/slideLayout510.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524.xml"/><Relationship Id="rId12" Type="http://schemas.openxmlformats.org/officeDocument/2006/relationships/slideLayout" Target="../slideLayouts/slideLayout525.xml"/><Relationship Id="rId13" Type="http://schemas.openxmlformats.org/officeDocument/2006/relationships/slideLayout" Target="../slideLayouts/slideLayout526.xml"/><Relationship Id="rId14" Type="http://schemas.openxmlformats.org/officeDocument/2006/relationships/slideLayout" Target="../slideLayouts/slideLayout527.xml"/><Relationship Id="rId15" Type="http://schemas.openxmlformats.org/officeDocument/2006/relationships/theme" Target="../theme/theme45.xml"/><Relationship Id="rId16" Type="http://schemas.openxmlformats.org/officeDocument/2006/relationships/tags" Target="../tags/tag710.xml"/><Relationship Id="rId17" Type="http://schemas.openxmlformats.org/officeDocument/2006/relationships/tags" Target="../tags/tag711.xml"/><Relationship Id="rId18" Type="http://schemas.openxmlformats.org/officeDocument/2006/relationships/tags" Target="../tags/tag712.xml"/><Relationship Id="rId1" Type="http://schemas.openxmlformats.org/officeDocument/2006/relationships/slideLayout" Target="../slideLayouts/slideLayout514.xml"/><Relationship Id="rId2" Type="http://schemas.openxmlformats.org/officeDocument/2006/relationships/slideLayout" Target="../slideLayouts/slideLayout515.xml"/><Relationship Id="rId3" Type="http://schemas.openxmlformats.org/officeDocument/2006/relationships/slideLayout" Target="../slideLayouts/slideLayout516.xml"/><Relationship Id="rId4" Type="http://schemas.openxmlformats.org/officeDocument/2006/relationships/slideLayout" Target="../slideLayouts/slideLayout517.xml"/><Relationship Id="rId5" Type="http://schemas.openxmlformats.org/officeDocument/2006/relationships/slideLayout" Target="../slideLayouts/slideLayout518.xml"/><Relationship Id="rId6" Type="http://schemas.openxmlformats.org/officeDocument/2006/relationships/slideLayout" Target="../slideLayouts/slideLayout519.xml"/><Relationship Id="rId7" Type="http://schemas.openxmlformats.org/officeDocument/2006/relationships/slideLayout" Target="../slideLayouts/slideLayout520.xml"/><Relationship Id="rId8" Type="http://schemas.openxmlformats.org/officeDocument/2006/relationships/slideLayout" Target="../slideLayouts/slideLayout521.xml"/><Relationship Id="rId9" Type="http://schemas.openxmlformats.org/officeDocument/2006/relationships/slideLayout" Target="../slideLayouts/slideLayout522.xml"/><Relationship Id="rId10" Type="http://schemas.openxmlformats.org/officeDocument/2006/relationships/slideLayout" Target="../slideLayouts/slideLayout523.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38.xml"/><Relationship Id="rId12" Type="http://schemas.openxmlformats.org/officeDocument/2006/relationships/slideLayout" Target="../slideLayouts/slideLayout539.xml"/><Relationship Id="rId13" Type="http://schemas.openxmlformats.org/officeDocument/2006/relationships/slideLayout" Target="../slideLayouts/slideLayout540.xml"/><Relationship Id="rId14" Type="http://schemas.openxmlformats.org/officeDocument/2006/relationships/theme" Target="../theme/theme46.xml"/><Relationship Id="rId15" Type="http://schemas.openxmlformats.org/officeDocument/2006/relationships/tags" Target="../tags/tag716.xml"/><Relationship Id="rId16" Type="http://schemas.openxmlformats.org/officeDocument/2006/relationships/tags" Target="../tags/tag717.xml"/><Relationship Id="rId17" Type="http://schemas.openxmlformats.org/officeDocument/2006/relationships/tags" Target="../tags/tag718.xml"/><Relationship Id="rId1" Type="http://schemas.openxmlformats.org/officeDocument/2006/relationships/slideLayout" Target="../slideLayouts/slideLayout528.xml"/><Relationship Id="rId2" Type="http://schemas.openxmlformats.org/officeDocument/2006/relationships/slideLayout" Target="../slideLayouts/slideLayout529.xml"/><Relationship Id="rId3" Type="http://schemas.openxmlformats.org/officeDocument/2006/relationships/slideLayout" Target="../slideLayouts/slideLayout530.xml"/><Relationship Id="rId4" Type="http://schemas.openxmlformats.org/officeDocument/2006/relationships/slideLayout" Target="../slideLayouts/slideLayout531.xml"/><Relationship Id="rId5" Type="http://schemas.openxmlformats.org/officeDocument/2006/relationships/slideLayout" Target="../slideLayouts/slideLayout532.xml"/><Relationship Id="rId6" Type="http://schemas.openxmlformats.org/officeDocument/2006/relationships/slideLayout" Target="../slideLayouts/slideLayout533.xml"/><Relationship Id="rId7" Type="http://schemas.openxmlformats.org/officeDocument/2006/relationships/slideLayout" Target="../slideLayouts/slideLayout534.xml"/><Relationship Id="rId8" Type="http://schemas.openxmlformats.org/officeDocument/2006/relationships/slideLayout" Target="../slideLayouts/slideLayout535.xml"/><Relationship Id="rId9" Type="http://schemas.openxmlformats.org/officeDocument/2006/relationships/slideLayout" Target="../slideLayouts/slideLayout536.xml"/><Relationship Id="rId10" Type="http://schemas.openxmlformats.org/officeDocument/2006/relationships/slideLayout" Target="../slideLayouts/slideLayout537.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51.xml"/><Relationship Id="rId12" Type="http://schemas.openxmlformats.org/officeDocument/2006/relationships/slideLayout" Target="../slideLayouts/slideLayout552.xml"/><Relationship Id="rId13" Type="http://schemas.openxmlformats.org/officeDocument/2006/relationships/slideLayout" Target="../slideLayouts/slideLayout553.xml"/><Relationship Id="rId14" Type="http://schemas.openxmlformats.org/officeDocument/2006/relationships/slideLayout" Target="../slideLayouts/slideLayout554.xml"/><Relationship Id="rId15" Type="http://schemas.openxmlformats.org/officeDocument/2006/relationships/theme" Target="../theme/theme47.xml"/><Relationship Id="rId16" Type="http://schemas.openxmlformats.org/officeDocument/2006/relationships/tags" Target="../tags/tag719.xml"/><Relationship Id="rId17" Type="http://schemas.openxmlformats.org/officeDocument/2006/relationships/tags" Target="../tags/tag720.xml"/><Relationship Id="rId18" Type="http://schemas.openxmlformats.org/officeDocument/2006/relationships/tags" Target="../tags/tag721.xml"/><Relationship Id="rId1" Type="http://schemas.openxmlformats.org/officeDocument/2006/relationships/slideLayout" Target="../slideLayouts/slideLayout541.xml"/><Relationship Id="rId2" Type="http://schemas.openxmlformats.org/officeDocument/2006/relationships/slideLayout" Target="../slideLayouts/slideLayout542.xml"/><Relationship Id="rId3" Type="http://schemas.openxmlformats.org/officeDocument/2006/relationships/slideLayout" Target="../slideLayouts/slideLayout543.xml"/><Relationship Id="rId4" Type="http://schemas.openxmlformats.org/officeDocument/2006/relationships/slideLayout" Target="../slideLayouts/slideLayout544.xml"/><Relationship Id="rId5" Type="http://schemas.openxmlformats.org/officeDocument/2006/relationships/slideLayout" Target="../slideLayouts/slideLayout545.xml"/><Relationship Id="rId6" Type="http://schemas.openxmlformats.org/officeDocument/2006/relationships/slideLayout" Target="../slideLayouts/slideLayout546.xml"/><Relationship Id="rId7" Type="http://schemas.openxmlformats.org/officeDocument/2006/relationships/slideLayout" Target="../slideLayouts/slideLayout547.xml"/><Relationship Id="rId8" Type="http://schemas.openxmlformats.org/officeDocument/2006/relationships/slideLayout" Target="../slideLayouts/slideLayout548.xml"/><Relationship Id="rId9" Type="http://schemas.openxmlformats.org/officeDocument/2006/relationships/slideLayout" Target="../slideLayouts/slideLayout549.xml"/><Relationship Id="rId10" Type="http://schemas.openxmlformats.org/officeDocument/2006/relationships/slideLayout" Target="../slideLayouts/slideLayout550.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65.xml"/><Relationship Id="rId12" Type="http://schemas.openxmlformats.org/officeDocument/2006/relationships/slideLayout" Target="../slideLayouts/slideLayout566.xml"/><Relationship Id="rId13" Type="http://schemas.openxmlformats.org/officeDocument/2006/relationships/slideLayout" Target="../slideLayouts/slideLayout567.xml"/><Relationship Id="rId14" Type="http://schemas.openxmlformats.org/officeDocument/2006/relationships/theme" Target="../theme/theme48.xml"/><Relationship Id="rId1" Type="http://schemas.openxmlformats.org/officeDocument/2006/relationships/slideLayout" Target="../slideLayouts/slideLayout555.xml"/><Relationship Id="rId2" Type="http://schemas.openxmlformats.org/officeDocument/2006/relationships/slideLayout" Target="../slideLayouts/slideLayout556.xml"/><Relationship Id="rId3" Type="http://schemas.openxmlformats.org/officeDocument/2006/relationships/slideLayout" Target="../slideLayouts/slideLayout557.xml"/><Relationship Id="rId4" Type="http://schemas.openxmlformats.org/officeDocument/2006/relationships/slideLayout" Target="../slideLayouts/slideLayout558.xml"/><Relationship Id="rId5" Type="http://schemas.openxmlformats.org/officeDocument/2006/relationships/slideLayout" Target="../slideLayouts/slideLayout559.xml"/><Relationship Id="rId6" Type="http://schemas.openxmlformats.org/officeDocument/2006/relationships/slideLayout" Target="../slideLayouts/slideLayout560.xml"/><Relationship Id="rId7" Type="http://schemas.openxmlformats.org/officeDocument/2006/relationships/slideLayout" Target="../slideLayouts/slideLayout561.xml"/><Relationship Id="rId8" Type="http://schemas.openxmlformats.org/officeDocument/2006/relationships/slideLayout" Target="../slideLayouts/slideLayout562.xml"/><Relationship Id="rId9" Type="http://schemas.openxmlformats.org/officeDocument/2006/relationships/slideLayout" Target="../slideLayouts/slideLayout563.xml"/><Relationship Id="rId10" Type="http://schemas.openxmlformats.org/officeDocument/2006/relationships/slideLayout" Target="../slideLayouts/slideLayout564.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78.xml"/><Relationship Id="rId12" Type="http://schemas.openxmlformats.org/officeDocument/2006/relationships/slideLayout" Target="../slideLayouts/slideLayout579.xml"/><Relationship Id="rId13" Type="http://schemas.openxmlformats.org/officeDocument/2006/relationships/slideLayout" Target="../slideLayouts/slideLayout580.xml"/><Relationship Id="rId14" Type="http://schemas.openxmlformats.org/officeDocument/2006/relationships/theme" Target="../theme/theme49.xml"/><Relationship Id="rId1" Type="http://schemas.openxmlformats.org/officeDocument/2006/relationships/slideLayout" Target="../slideLayouts/slideLayout568.xml"/><Relationship Id="rId2" Type="http://schemas.openxmlformats.org/officeDocument/2006/relationships/slideLayout" Target="../slideLayouts/slideLayout569.xml"/><Relationship Id="rId3" Type="http://schemas.openxmlformats.org/officeDocument/2006/relationships/slideLayout" Target="../slideLayouts/slideLayout570.xml"/><Relationship Id="rId4" Type="http://schemas.openxmlformats.org/officeDocument/2006/relationships/slideLayout" Target="../slideLayouts/slideLayout571.xml"/><Relationship Id="rId5" Type="http://schemas.openxmlformats.org/officeDocument/2006/relationships/slideLayout" Target="../slideLayouts/slideLayout572.xml"/><Relationship Id="rId6" Type="http://schemas.openxmlformats.org/officeDocument/2006/relationships/slideLayout" Target="../slideLayouts/slideLayout573.xml"/><Relationship Id="rId7" Type="http://schemas.openxmlformats.org/officeDocument/2006/relationships/slideLayout" Target="../slideLayouts/slideLayout574.xml"/><Relationship Id="rId8" Type="http://schemas.openxmlformats.org/officeDocument/2006/relationships/slideLayout" Target="../slideLayouts/slideLayout575.xml"/><Relationship Id="rId9" Type="http://schemas.openxmlformats.org/officeDocument/2006/relationships/slideLayout" Target="../slideLayouts/slideLayout576.xml"/><Relationship Id="rId10" Type="http://schemas.openxmlformats.org/officeDocument/2006/relationships/slideLayout" Target="../slideLayouts/slideLayout57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theme" Target="../theme/theme5.xml"/><Relationship Id="rId16" Type="http://schemas.openxmlformats.org/officeDocument/2006/relationships/tags" Target="../tags/tag61.xml"/><Relationship Id="rId17" Type="http://schemas.openxmlformats.org/officeDocument/2006/relationships/tags" Target="../tags/tag62.xml"/><Relationship Id="rId18" Type="http://schemas.openxmlformats.org/officeDocument/2006/relationships/tags" Target="../tags/tag63.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91.xml"/><Relationship Id="rId12" Type="http://schemas.openxmlformats.org/officeDocument/2006/relationships/slideLayout" Target="../slideLayouts/slideLayout592.xml"/><Relationship Id="rId13" Type="http://schemas.openxmlformats.org/officeDocument/2006/relationships/slideLayout" Target="../slideLayouts/slideLayout593.xml"/><Relationship Id="rId14" Type="http://schemas.openxmlformats.org/officeDocument/2006/relationships/theme" Target="../theme/theme50.xml"/><Relationship Id="rId1" Type="http://schemas.openxmlformats.org/officeDocument/2006/relationships/slideLayout" Target="../slideLayouts/slideLayout581.xml"/><Relationship Id="rId2" Type="http://schemas.openxmlformats.org/officeDocument/2006/relationships/slideLayout" Target="../slideLayouts/slideLayout582.xml"/><Relationship Id="rId3" Type="http://schemas.openxmlformats.org/officeDocument/2006/relationships/slideLayout" Target="../slideLayouts/slideLayout583.xml"/><Relationship Id="rId4" Type="http://schemas.openxmlformats.org/officeDocument/2006/relationships/slideLayout" Target="../slideLayouts/slideLayout584.xml"/><Relationship Id="rId5" Type="http://schemas.openxmlformats.org/officeDocument/2006/relationships/slideLayout" Target="../slideLayouts/slideLayout585.xml"/><Relationship Id="rId6" Type="http://schemas.openxmlformats.org/officeDocument/2006/relationships/slideLayout" Target="../slideLayouts/slideLayout586.xml"/><Relationship Id="rId7" Type="http://schemas.openxmlformats.org/officeDocument/2006/relationships/slideLayout" Target="../slideLayouts/slideLayout587.xml"/><Relationship Id="rId8" Type="http://schemas.openxmlformats.org/officeDocument/2006/relationships/slideLayout" Target="../slideLayouts/slideLayout588.xml"/><Relationship Id="rId9" Type="http://schemas.openxmlformats.org/officeDocument/2006/relationships/slideLayout" Target="../slideLayouts/slideLayout589.xml"/><Relationship Id="rId10" Type="http://schemas.openxmlformats.org/officeDocument/2006/relationships/slideLayout" Target="../slideLayouts/slideLayout590.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604.xml"/><Relationship Id="rId12" Type="http://schemas.openxmlformats.org/officeDocument/2006/relationships/slideLayout" Target="../slideLayouts/slideLayout605.xml"/><Relationship Id="rId13" Type="http://schemas.openxmlformats.org/officeDocument/2006/relationships/slideLayout" Target="../slideLayouts/slideLayout606.xml"/><Relationship Id="rId14" Type="http://schemas.openxmlformats.org/officeDocument/2006/relationships/theme" Target="../theme/theme51.xml"/><Relationship Id="rId1" Type="http://schemas.openxmlformats.org/officeDocument/2006/relationships/slideLayout" Target="../slideLayouts/slideLayout594.xml"/><Relationship Id="rId2" Type="http://schemas.openxmlformats.org/officeDocument/2006/relationships/slideLayout" Target="../slideLayouts/slideLayout595.xml"/><Relationship Id="rId3" Type="http://schemas.openxmlformats.org/officeDocument/2006/relationships/slideLayout" Target="../slideLayouts/slideLayout596.xml"/><Relationship Id="rId4" Type="http://schemas.openxmlformats.org/officeDocument/2006/relationships/slideLayout" Target="../slideLayouts/slideLayout597.xml"/><Relationship Id="rId5" Type="http://schemas.openxmlformats.org/officeDocument/2006/relationships/slideLayout" Target="../slideLayouts/slideLayout598.xml"/><Relationship Id="rId6" Type="http://schemas.openxmlformats.org/officeDocument/2006/relationships/slideLayout" Target="../slideLayouts/slideLayout599.xml"/><Relationship Id="rId7" Type="http://schemas.openxmlformats.org/officeDocument/2006/relationships/slideLayout" Target="../slideLayouts/slideLayout600.xml"/><Relationship Id="rId8" Type="http://schemas.openxmlformats.org/officeDocument/2006/relationships/slideLayout" Target="../slideLayouts/slideLayout601.xml"/><Relationship Id="rId9" Type="http://schemas.openxmlformats.org/officeDocument/2006/relationships/slideLayout" Target="../slideLayouts/slideLayout602.xml"/><Relationship Id="rId10" Type="http://schemas.openxmlformats.org/officeDocument/2006/relationships/slideLayout" Target="../slideLayouts/slideLayout603.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617.xml"/><Relationship Id="rId12" Type="http://schemas.openxmlformats.org/officeDocument/2006/relationships/slideLayout" Target="../slideLayouts/slideLayout618.xml"/><Relationship Id="rId13" Type="http://schemas.openxmlformats.org/officeDocument/2006/relationships/slideLayout" Target="../slideLayouts/slideLayout619.xml"/><Relationship Id="rId14" Type="http://schemas.openxmlformats.org/officeDocument/2006/relationships/theme" Target="../theme/theme52.xml"/><Relationship Id="rId1" Type="http://schemas.openxmlformats.org/officeDocument/2006/relationships/slideLayout" Target="../slideLayouts/slideLayout607.xml"/><Relationship Id="rId2" Type="http://schemas.openxmlformats.org/officeDocument/2006/relationships/slideLayout" Target="../slideLayouts/slideLayout608.xml"/><Relationship Id="rId3" Type="http://schemas.openxmlformats.org/officeDocument/2006/relationships/slideLayout" Target="../slideLayouts/slideLayout609.xml"/><Relationship Id="rId4" Type="http://schemas.openxmlformats.org/officeDocument/2006/relationships/slideLayout" Target="../slideLayouts/slideLayout610.xml"/><Relationship Id="rId5" Type="http://schemas.openxmlformats.org/officeDocument/2006/relationships/slideLayout" Target="../slideLayouts/slideLayout611.xml"/><Relationship Id="rId6" Type="http://schemas.openxmlformats.org/officeDocument/2006/relationships/slideLayout" Target="../slideLayouts/slideLayout612.xml"/><Relationship Id="rId7" Type="http://schemas.openxmlformats.org/officeDocument/2006/relationships/slideLayout" Target="../slideLayouts/slideLayout613.xml"/><Relationship Id="rId8" Type="http://schemas.openxmlformats.org/officeDocument/2006/relationships/slideLayout" Target="../slideLayouts/slideLayout614.xml"/><Relationship Id="rId9" Type="http://schemas.openxmlformats.org/officeDocument/2006/relationships/slideLayout" Target="../slideLayouts/slideLayout615.xml"/><Relationship Id="rId10" Type="http://schemas.openxmlformats.org/officeDocument/2006/relationships/slideLayout" Target="../slideLayouts/slideLayout616.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630.xml"/><Relationship Id="rId12" Type="http://schemas.openxmlformats.org/officeDocument/2006/relationships/slideLayout" Target="../slideLayouts/slideLayout631.xml"/><Relationship Id="rId13" Type="http://schemas.openxmlformats.org/officeDocument/2006/relationships/slideLayout" Target="../slideLayouts/slideLayout632.xml"/><Relationship Id="rId14" Type="http://schemas.openxmlformats.org/officeDocument/2006/relationships/theme" Target="../theme/theme53.xml"/><Relationship Id="rId1" Type="http://schemas.openxmlformats.org/officeDocument/2006/relationships/slideLayout" Target="../slideLayouts/slideLayout620.xml"/><Relationship Id="rId2" Type="http://schemas.openxmlformats.org/officeDocument/2006/relationships/slideLayout" Target="../slideLayouts/slideLayout621.xml"/><Relationship Id="rId3" Type="http://schemas.openxmlformats.org/officeDocument/2006/relationships/slideLayout" Target="../slideLayouts/slideLayout622.xml"/><Relationship Id="rId4" Type="http://schemas.openxmlformats.org/officeDocument/2006/relationships/slideLayout" Target="../slideLayouts/slideLayout623.xml"/><Relationship Id="rId5" Type="http://schemas.openxmlformats.org/officeDocument/2006/relationships/slideLayout" Target="../slideLayouts/slideLayout624.xml"/><Relationship Id="rId6" Type="http://schemas.openxmlformats.org/officeDocument/2006/relationships/slideLayout" Target="../slideLayouts/slideLayout625.xml"/><Relationship Id="rId7" Type="http://schemas.openxmlformats.org/officeDocument/2006/relationships/slideLayout" Target="../slideLayouts/slideLayout626.xml"/><Relationship Id="rId8" Type="http://schemas.openxmlformats.org/officeDocument/2006/relationships/slideLayout" Target="../slideLayouts/slideLayout627.xml"/><Relationship Id="rId9" Type="http://schemas.openxmlformats.org/officeDocument/2006/relationships/slideLayout" Target="../slideLayouts/slideLayout628.xml"/><Relationship Id="rId10" Type="http://schemas.openxmlformats.org/officeDocument/2006/relationships/slideLayout" Target="../slideLayouts/slideLayout62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slideLayout" Target="../slideLayouts/slideLayout83.xml"/><Relationship Id="rId16" Type="http://schemas.openxmlformats.org/officeDocument/2006/relationships/theme" Target="../theme/theme6.xml"/><Relationship Id="rId17" Type="http://schemas.openxmlformats.org/officeDocument/2006/relationships/tags" Target="../tags/tag67.xml"/><Relationship Id="rId18" Type="http://schemas.openxmlformats.org/officeDocument/2006/relationships/tags" Target="../tags/tag68.xml"/><Relationship Id="rId19" Type="http://schemas.openxmlformats.org/officeDocument/2006/relationships/tags" Target="../tags/tag69.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Relationship Id="rId14" Type="http://schemas.openxmlformats.org/officeDocument/2006/relationships/theme" Target="../theme/theme7.xml"/><Relationship Id="rId15" Type="http://schemas.openxmlformats.org/officeDocument/2006/relationships/tags" Target="../tags/tag76.xml"/><Relationship Id="rId16" Type="http://schemas.openxmlformats.org/officeDocument/2006/relationships/tags" Target="../tags/tag77.xml"/><Relationship Id="rId17" Type="http://schemas.openxmlformats.org/officeDocument/2006/relationships/tags" Target="../tags/tag78.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7.xml"/><Relationship Id="rId12" Type="http://schemas.openxmlformats.org/officeDocument/2006/relationships/slideLayout" Target="../slideLayouts/slideLayout108.xml"/><Relationship Id="rId13" Type="http://schemas.openxmlformats.org/officeDocument/2006/relationships/slideLayout" Target="../slideLayouts/slideLayout109.xml"/><Relationship Id="rId14" Type="http://schemas.openxmlformats.org/officeDocument/2006/relationships/theme" Target="../theme/theme8.xml"/><Relationship Id="rId15" Type="http://schemas.openxmlformats.org/officeDocument/2006/relationships/tags" Target="../tags/tag79.xml"/><Relationship Id="rId16" Type="http://schemas.openxmlformats.org/officeDocument/2006/relationships/tags" Target="../tags/tag80.xml"/><Relationship Id="rId17" Type="http://schemas.openxmlformats.org/officeDocument/2006/relationships/tags" Target="../tags/tag81.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9" Type="http://schemas.openxmlformats.org/officeDocument/2006/relationships/slideLayout" Target="../slideLayouts/slideLayout105.xml"/><Relationship Id="rId10"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0.xml"/><Relationship Id="rId12" Type="http://schemas.openxmlformats.org/officeDocument/2006/relationships/slideLayout" Target="../slideLayouts/slideLayout121.xml"/><Relationship Id="rId13" Type="http://schemas.openxmlformats.org/officeDocument/2006/relationships/slideLayout" Target="../slideLayouts/slideLayout122.xml"/><Relationship Id="rId14" Type="http://schemas.openxmlformats.org/officeDocument/2006/relationships/theme" Target="../theme/theme9.xml"/><Relationship Id="rId15" Type="http://schemas.openxmlformats.org/officeDocument/2006/relationships/tags" Target="../tags/tag82.xml"/><Relationship Id="rId16" Type="http://schemas.openxmlformats.org/officeDocument/2006/relationships/tags" Target="../tags/tag83.xml"/><Relationship Id="rId17" Type="http://schemas.openxmlformats.org/officeDocument/2006/relationships/tags" Target="../tags/tag84.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9" Type="http://schemas.openxmlformats.org/officeDocument/2006/relationships/slideLayout" Target="../slideLayouts/slideLayout118.xml"/><Relationship Id="rId10"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4497E07-2E74-754E-BCEF-901B718A9F90}"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099" r:id="rId1"/>
    <p:sldLayoutId id="2147533100" r:id="rId2"/>
    <p:sldLayoutId id="2147533101" r:id="rId3"/>
    <p:sldLayoutId id="2147533102" r:id="rId4"/>
    <p:sldLayoutId id="2147533103" r:id="rId5"/>
    <p:sldLayoutId id="2147533104" r:id="rId6"/>
    <p:sldLayoutId id="2147533105" r:id="rId7"/>
    <p:sldLayoutId id="2147533106" r:id="rId8"/>
    <p:sldLayoutId id="2147533107" r:id="rId9"/>
    <p:sldLayoutId id="2147533108" r:id="rId10"/>
    <p:sldLayoutId id="2147533109" r:id="rId11"/>
    <p:sldLayoutId id="2147533110" r:id="rId12"/>
    <p:sldLayoutId id="214753311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B12D2714-75B1-EC41-B4D1-8607EC6E0BB5}"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214" r:id="rId1"/>
    <p:sldLayoutId id="2147533215" r:id="rId2"/>
    <p:sldLayoutId id="2147533216" r:id="rId3"/>
    <p:sldLayoutId id="2147533217" r:id="rId4"/>
    <p:sldLayoutId id="2147533218" r:id="rId5"/>
    <p:sldLayoutId id="2147533219" r:id="rId6"/>
    <p:sldLayoutId id="2147533220" r:id="rId7"/>
    <p:sldLayoutId id="2147533221" r:id="rId8"/>
    <p:sldLayoutId id="2147533222" r:id="rId9"/>
    <p:sldLayoutId id="2147533223" r:id="rId10"/>
    <p:sldLayoutId id="2147533224" r:id="rId11"/>
    <p:sldLayoutId id="2147533225" r:id="rId12"/>
    <p:sldLayoutId id="214753322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B46EEEBB-EF8B-5D44-911E-E265F14611F2}"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227" r:id="rId1"/>
    <p:sldLayoutId id="2147533228" r:id="rId2"/>
    <p:sldLayoutId id="2147533229" r:id="rId3"/>
    <p:sldLayoutId id="2147533230" r:id="rId4"/>
    <p:sldLayoutId id="2147533231" r:id="rId5"/>
    <p:sldLayoutId id="2147533232" r:id="rId6"/>
    <p:sldLayoutId id="2147533233" r:id="rId7"/>
    <p:sldLayoutId id="2147533234" r:id="rId8"/>
    <p:sldLayoutId id="2147533235" r:id="rId9"/>
    <p:sldLayoutId id="2147533236" r:id="rId10"/>
    <p:sldLayoutId id="2147533237" r:id="rId11"/>
    <p:sldLayoutId id="2147533238" r:id="rId12"/>
    <p:sldLayoutId id="214753323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25443"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4"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5"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68B0796B-9E62-3946-AD3B-2FD32AF86A53}" type="slidenum">
              <a:rPr lang="en-US"/>
              <a:pPr>
                <a:defRPr/>
              </a:pPr>
              <a:t>‹#›</a:t>
            </a:fld>
            <a:endParaRPr lang="en-US"/>
          </a:p>
        </p:txBody>
      </p:sp>
      <p:sp>
        <p:nvSpPr>
          <p:cNvPr id="4925446"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E35802AE-6C72-1741-9ADF-8A4412CB119C}"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307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4925450" name="Text Box 10"/>
          <p:cNvSpPr txBox="1">
            <a:spLocks noChangeArrowheads="1"/>
          </p:cNvSpPr>
          <p:nvPr>
            <p:custDataLst>
              <p:tags r:id="rId21"/>
            </p:custDataLst>
          </p:nvPr>
        </p:nvSpPr>
        <p:spPr bwMode="auto">
          <a:xfrm rot="16200000">
            <a:off x="8262144" y="5664994"/>
            <a:ext cx="1214437" cy="244475"/>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High Tower Text" charset="0"/>
              </a:rPr>
              <a:t>zdz </a:t>
            </a:r>
            <a:r>
              <a:rPr lang="en-US" sz="1000" b="0" smtClean="0">
                <a:solidFill>
                  <a:srgbClr val="C0C0C0"/>
                </a:solidFill>
                <a:latin typeface="High Tower Text" charset="0"/>
                <a:cs typeface="Arial" charset="0"/>
              </a:rPr>
              <a:t>© mmvii</a:t>
            </a:r>
            <a:endParaRPr lang="en-US" sz="2600" b="0" smtClean="0">
              <a:solidFill>
                <a:srgbClr val="C0C0C0"/>
              </a:solidFill>
              <a:latin typeface="High Tower Text" charset="0"/>
            </a:endParaRPr>
          </a:p>
        </p:txBody>
      </p:sp>
      <p:sp>
        <p:nvSpPr>
          <p:cNvPr id="30731" name="Rectangle 11"/>
          <p:cNvSpPr>
            <a:spLocks noGrp="1" noChangeArrowheads="1"/>
          </p:cNvSpPr>
          <p:nvPr>
            <p:ph type="title"/>
            <p:custDataLst>
              <p:tags r:id="rId22"/>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3613" r:id="rId1"/>
    <p:sldLayoutId id="2147533614" r:id="rId2"/>
    <p:sldLayoutId id="2147533615" r:id="rId3"/>
    <p:sldLayoutId id="2147533616" r:id="rId4"/>
    <p:sldLayoutId id="2147533617" r:id="rId5"/>
    <p:sldLayoutId id="2147533618" r:id="rId6"/>
    <p:sldLayoutId id="2147533619" r:id="rId7"/>
    <p:sldLayoutId id="2147533620" r:id="rId8"/>
    <p:sldLayoutId id="2147533621" r:id="rId9"/>
    <p:sldLayoutId id="2147533622" r:id="rId10"/>
    <p:sldLayoutId id="2147533623"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0099CC"/>
          </a:fgClr>
          <a:bgClr>
            <a:srgbClr val="FFFF00"/>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04292"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3"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ct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4"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r" eaLnBrk="0" hangingPunct="0">
              <a:defRPr sz="1400" b="0">
                <a:latin typeface="Times New Roman" charset="0"/>
              </a:defRPr>
            </a:lvl1pPr>
          </a:lstStyle>
          <a:p>
            <a:pPr>
              <a:defRPr/>
            </a:pPr>
            <a:fld id="{256B69DA-1830-C844-90ED-20914FD727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240" r:id="rId1"/>
    <p:sldLayoutId id="2147533241" r:id="rId2"/>
    <p:sldLayoutId id="2147533242" r:id="rId3"/>
    <p:sldLayoutId id="2147533243" r:id="rId4"/>
    <p:sldLayoutId id="2147533244" r:id="rId5"/>
    <p:sldLayoutId id="2147533245" r:id="rId6"/>
    <p:sldLayoutId id="2147533246" r:id="rId7"/>
    <p:sldLayoutId id="2147533247" r:id="rId8"/>
    <p:sldLayoutId id="2147533248" r:id="rId9"/>
    <p:sldLayoutId id="2147533249" r:id="rId10"/>
    <p:sldLayoutId id="2147533250" r:id="rId11"/>
  </p:sldLayoutIdLst>
  <p:hf hdr="0" ftr="0" dt="0"/>
  <p:txStyles>
    <p:titleStyle>
      <a:lvl1pPr algn="ctr" defTabSz="911225" rtl="0" eaLnBrk="0" fontAlgn="base" hangingPunct="0">
        <a:spcBef>
          <a:spcPct val="0"/>
        </a:spcBef>
        <a:spcAft>
          <a:spcPct val="0"/>
        </a:spcAft>
        <a:defRPr sz="4400">
          <a:solidFill>
            <a:schemeClr val="tx1"/>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4400">
          <a:solidFill>
            <a:schemeClr val="tx1"/>
          </a:solidFill>
          <a:latin typeface="Arial" pitchFamily="-65" charset="0"/>
        </a:defRPr>
      </a:lvl6pPr>
      <a:lvl7pPr marL="914254" algn="ctr" defTabSz="912667" rtl="0" eaLnBrk="1" fontAlgn="base" hangingPunct="1">
        <a:spcBef>
          <a:spcPct val="0"/>
        </a:spcBef>
        <a:spcAft>
          <a:spcPct val="0"/>
        </a:spcAft>
        <a:defRPr sz="4400">
          <a:solidFill>
            <a:schemeClr val="tx1"/>
          </a:solidFill>
          <a:latin typeface="Arial" pitchFamily="-65" charset="0"/>
        </a:defRPr>
      </a:lvl7pPr>
      <a:lvl8pPr marL="1371381" algn="ctr" defTabSz="912667" rtl="0" eaLnBrk="1" fontAlgn="base" hangingPunct="1">
        <a:spcBef>
          <a:spcPct val="0"/>
        </a:spcBef>
        <a:spcAft>
          <a:spcPct val="0"/>
        </a:spcAft>
        <a:defRPr sz="4400">
          <a:solidFill>
            <a:schemeClr val="tx1"/>
          </a:solidFill>
          <a:latin typeface="Arial" pitchFamily="-65" charset="0"/>
        </a:defRPr>
      </a:lvl8pPr>
      <a:lvl9pPr marL="1828507" algn="ctr" defTabSz="912667" rtl="0" eaLnBrk="1" fontAlgn="base" hangingPunct="1">
        <a:spcBef>
          <a:spcPct val="0"/>
        </a:spcBef>
        <a:spcAft>
          <a:spcPct val="0"/>
        </a:spcAft>
        <a:defRPr sz="4400">
          <a:solidFill>
            <a:schemeClr val="tx1"/>
          </a:solidFill>
          <a:latin typeface="Arial" pitchFamily="-65" charset="0"/>
        </a:defRPr>
      </a:lvl9pPr>
    </p:titleStyle>
    <p:bodyStyle>
      <a:lvl1pPr marL="341313" indent="-341313" algn="l" defTabSz="911225" rtl="0" eaLnBrk="0" fontAlgn="base" hangingPunct="0">
        <a:spcBef>
          <a:spcPct val="20000"/>
        </a:spcBef>
        <a:spcAft>
          <a:spcPct val="0"/>
        </a:spcAft>
        <a:buChar char="•"/>
        <a:defRPr sz="3200">
          <a:solidFill>
            <a:srgbClr val="C0C0C0"/>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Char char="–"/>
        <a:defRPr sz="2800">
          <a:solidFill>
            <a:srgbClr val="C0C0C0"/>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2400">
          <a:solidFill>
            <a:srgbClr val="C0C0C0"/>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Rectangle 4"/>
          <p:cNvSpPr>
            <a:spLocks noChangeArrowheads="1"/>
          </p:cNvSpPr>
          <p:nvPr>
            <p:custDataLst>
              <p:tags r:id="rId15"/>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solidFill>
                  <a:schemeClr val="bg1"/>
                </a:solidFill>
              </a:rPr>
              <a:t>Do not reproduce without permission</a:t>
            </a:r>
          </a:p>
        </p:txBody>
      </p:sp>
      <p:sp>
        <p:nvSpPr>
          <p:cNvPr id="55301" name="Rectangle 5"/>
          <p:cNvSpPr>
            <a:spLocks noChangeArrowheads="1"/>
          </p:cNvSpPr>
          <p:nvPr>
            <p:custDataLst>
              <p:tags r:id="rId16"/>
            </p:custDataLst>
          </p:nvPr>
        </p:nvSpPr>
        <p:spPr bwMode="auto">
          <a:xfrm rot="-5400000">
            <a:off x="7635081" y="5463382"/>
            <a:ext cx="26876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948B8D88-0C79-8843-B3C7-B010950BFCD4}" type="slidenum">
              <a:rPr lang="en-US">
                <a:solidFill>
                  <a:schemeClr val="folHlink"/>
                </a:solidFill>
              </a:rPr>
              <a:pPr defTabSz="911225" eaLnBrk="0" hangingPunct="0"/>
              <a:t>‹#›</a:t>
            </a:fld>
            <a:r>
              <a:rPr lang="en-US">
                <a:solidFill>
                  <a:schemeClr val="folHlink"/>
                </a:solidFill>
              </a:rPr>
              <a:t> Lectures.GersteinLab.org </a:t>
            </a:r>
            <a:r>
              <a:rPr lang="en-US" b="0">
                <a:solidFill>
                  <a:schemeClr val="folHlink"/>
                </a:solidFill>
              </a:rPr>
              <a:t> </a:t>
            </a:r>
            <a:r>
              <a:rPr lang="en-US" sz="900" b="0">
                <a:solidFill>
                  <a:schemeClr val="folHlink"/>
                </a:solidFill>
              </a:rPr>
              <a:t>(c) </a:t>
            </a:r>
          </a:p>
        </p:txBody>
      </p:sp>
    </p:spTree>
  </p:cSld>
  <p:clrMap bg1="lt1" tx1="dk1" bg2="lt2" tx2="dk2" accent1="accent1" accent2="accent2" accent3="accent3" accent4="accent4" accent5="accent5" accent6="accent6" hlink="hlink" folHlink="folHlink"/>
  <p:sldLayoutIdLst>
    <p:sldLayoutId id="2147533251" r:id="rId1"/>
    <p:sldLayoutId id="2147533252" r:id="rId2"/>
    <p:sldLayoutId id="2147533253" r:id="rId3"/>
    <p:sldLayoutId id="2147533254" r:id="rId4"/>
    <p:sldLayoutId id="2147533255" r:id="rId5"/>
    <p:sldLayoutId id="2147533256" r:id="rId6"/>
    <p:sldLayoutId id="2147533257" r:id="rId7"/>
    <p:sldLayoutId id="2147533258" r:id="rId8"/>
    <p:sldLayoutId id="2147533259" r:id="rId9"/>
    <p:sldLayoutId id="2147533260" r:id="rId10"/>
    <p:sldLayoutId id="2147533261" r:id="rId11"/>
  </p:sldLayoutIdLst>
  <p:transition xmlns:p14="http://schemas.microsoft.com/office/powerpoint/2010/main"/>
  <p:txStyles>
    <p:titleStyle>
      <a:lvl1pPr algn="ctr" defTabSz="911225" rtl="0" eaLnBrk="0" fontAlgn="base" hangingPunct="0">
        <a:spcBef>
          <a:spcPct val="0"/>
        </a:spcBef>
        <a:spcAft>
          <a:spcPct val="0"/>
        </a:spcAft>
        <a:defRPr sz="3600" b="1" u="sng">
          <a:solidFill>
            <a:srgbClr val="000099"/>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Symbol" charset="0"/>
        <a:buChar char="à"/>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26211"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2"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3"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7A7E088A-5A58-4048-9409-7CB52CF5CC46}" type="slidenum">
              <a:rPr lang="en-US"/>
              <a:pPr>
                <a:defRPr/>
              </a:pPr>
              <a:t>‹#›</a:t>
            </a:fld>
            <a:endParaRPr lang="en-US"/>
          </a:p>
        </p:txBody>
      </p:sp>
      <p:sp>
        <p:nvSpPr>
          <p:cNvPr id="5726214"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05832009-EDEC-904B-859A-7EAAD4AC9B98}"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563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30" name="Rectangle 10"/>
          <p:cNvSpPr>
            <a:spLocks noGrp="1" noChangeArrowheads="1"/>
          </p:cNvSpPr>
          <p:nvPr>
            <p:ph type="title"/>
            <p:custDataLst>
              <p:tags r:id="rId21"/>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3262" r:id="rId1"/>
    <p:sldLayoutId id="2147533263" r:id="rId2"/>
    <p:sldLayoutId id="2147533264" r:id="rId3"/>
    <p:sldLayoutId id="2147533265" r:id="rId4"/>
    <p:sldLayoutId id="2147533266" r:id="rId5"/>
    <p:sldLayoutId id="2147533267" r:id="rId6"/>
    <p:sldLayoutId id="2147533268" r:id="rId7"/>
    <p:sldLayoutId id="2147533269" r:id="rId8"/>
    <p:sldLayoutId id="2147533270" r:id="rId9"/>
    <p:sldLayoutId id="2147533271" r:id="rId10"/>
    <p:sldLayoutId id="2147533272"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custDataLst>
              <p:tags r:id="rId14"/>
            </p:custDataLst>
          </p:nvPr>
        </p:nvGraphicFramePr>
        <p:xfrm>
          <a:off x="8385175" y="6096000"/>
          <a:ext cx="606425" cy="609600"/>
        </p:xfrm>
        <a:graphic>
          <a:graphicData uri="http://schemas.openxmlformats.org/presentationml/2006/ole">
            <mc:AlternateContent xmlns:mc="http://schemas.openxmlformats.org/markup-compatibility/2006">
              <mc:Choice xmlns:v="urn:schemas-microsoft-com:vml" Requires="v">
                <p:oleObj spid="_x0000_s68634" name="Image" r:id="rId25" imgW="2222222" imgH="2234921" progId="">
                  <p:embed/>
                </p:oleObj>
              </mc:Choice>
              <mc:Fallback>
                <p:oleObj name="Image" r:id="rId25" imgW="2222222" imgH="2234921" progId="">
                  <p:embed/>
                  <p:pic>
                    <p:nvPicPr>
                      <p:cNvPr id="0" name="Object 2"/>
                      <p:cNvPicPr>
                        <a:picLocks noChangeAspect="1" noChangeArrowheads="1"/>
                      </p:cNvPicPr>
                      <p:nvPr/>
                    </p:nvPicPr>
                    <p:blipFill>
                      <a:blip r:embed="rId26">
                        <a:lum bright="40000" contrast="-40000"/>
                        <a:extLst>
                          <a:ext uri="{28A0092B-C50C-407E-A947-70E740481C1C}">
                            <a14:useLocalDpi xmlns:a14="http://schemas.microsoft.com/office/drawing/2010/main" val="0"/>
                          </a:ext>
                        </a:extLst>
                      </a:blip>
                      <a:srcRect/>
                      <a:stretch>
                        <a:fillRect/>
                      </a:stretch>
                    </p:blipFill>
                    <p:spPr bwMode="auto">
                      <a:xfrm>
                        <a:off x="8385175" y="6096000"/>
                        <a:ext cx="606425" cy="609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8611" name="Rectangle 3"/>
          <p:cNvSpPr>
            <a:spLocks noGrp="1" noChangeArrowheads="1"/>
          </p:cNvSpPr>
          <p:nvPr>
            <p:ph type="body" idx="1"/>
            <p:custDataLst>
              <p:tags r:id="rId15"/>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29"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30" name="Rectangle 6"/>
          <p:cNvSpPr>
            <a:spLocks noGrp="1" noChangeArrowheads="1"/>
          </p:cNvSpPr>
          <p:nvPr>
            <p:ph type="sldNum" sz="quarter" idx="4"/>
            <p:custDataLst>
              <p:tags r:id="rId18"/>
            </p:custDataLst>
          </p:nvPr>
        </p:nvSpPr>
        <p:spPr bwMode="auto">
          <a:xfrm>
            <a:off x="6553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r">
              <a:defRPr sz="1400" b="0"/>
            </a:lvl1pPr>
          </a:lstStyle>
          <a:p>
            <a:pPr>
              <a:defRPr/>
            </a:pPr>
            <a:fld id="{85C1CDC6-EA22-D54B-BC92-9733F2705E31}" type="slidenum">
              <a:rPr lang="en-US"/>
              <a:pPr>
                <a:defRPr/>
              </a:pPr>
              <a:t>‹#›</a:t>
            </a:fld>
            <a:endParaRPr lang="en-US"/>
          </a:p>
        </p:txBody>
      </p:sp>
      <p:sp>
        <p:nvSpPr>
          <p:cNvPr id="77831" name="Text Box 7"/>
          <p:cNvSpPr txBox="1">
            <a:spLocks noChangeArrowheads="1"/>
          </p:cNvSpPr>
          <p:nvPr>
            <p:custDataLst>
              <p:tags r:id="rId19"/>
            </p:custDataLst>
          </p:nvPr>
        </p:nvSpPr>
        <p:spPr bwMode="auto">
          <a:xfrm>
            <a:off x="8305800" y="6096000"/>
            <a:ext cx="604838" cy="431800"/>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D9FEEA6A-373E-F049-951A-D151BAD5643C}" type="slidenum">
              <a:rPr lang="en-US" sz="2200" b="0" smtClean="0">
                <a:solidFill>
                  <a:srgbClr val="5F5F5F"/>
                </a:solidFill>
                <a:latin typeface="Times New Roman" charset="0"/>
              </a:rPr>
              <a:pPr algn="r" eaLnBrk="1" hangingPunct="1">
                <a:spcBef>
                  <a:spcPct val="50000"/>
                </a:spcBef>
                <a:defRPr/>
              </a:pPr>
              <a:t>‹#›</a:t>
            </a:fld>
            <a:endParaRPr lang="en-US" sz="2200" b="0" smtClean="0">
              <a:solidFill>
                <a:srgbClr val="5F5F5F"/>
              </a:solidFill>
              <a:latin typeface="Times New Roman" charset="0"/>
            </a:endParaRPr>
          </a:p>
        </p:txBody>
      </p:sp>
      <p:sp>
        <p:nvSpPr>
          <p:cNvPr id="68616" name="Rectangle 8"/>
          <p:cNvSpPr>
            <a:spLocks noChangeAspect="1" noChangeArrowheads="1"/>
          </p:cNvSpPr>
          <p:nvPr>
            <p:custDataLst>
              <p:tags r:id="rId20"/>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7" name="Rectangle 9"/>
          <p:cNvSpPr>
            <a:spLocks noChangeAspect="1" noChangeArrowheads="1"/>
          </p:cNvSpPr>
          <p:nvPr>
            <p:custDataLst>
              <p:tags r:id="rId21"/>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8" name="Rectangle 10"/>
          <p:cNvSpPr>
            <a:spLocks noChangeAspect="1" noChangeArrowheads="1"/>
          </p:cNvSpPr>
          <p:nvPr>
            <p:custDataLst>
              <p:tags r:id="rId22"/>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77835" name="Text Box 11"/>
          <p:cNvSpPr txBox="1">
            <a:spLocks noChangeArrowheads="1"/>
          </p:cNvSpPr>
          <p:nvPr>
            <p:custDataLst>
              <p:tags r:id="rId23"/>
            </p:custDataLst>
          </p:nvPr>
        </p:nvSpPr>
        <p:spPr bwMode="auto">
          <a:xfrm rot="16200000">
            <a:off x="8262144" y="5290344"/>
            <a:ext cx="1214437" cy="244475"/>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Times New Roman" charset="0"/>
              </a:rPr>
              <a:t>zdz </a:t>
            </a:r>
            <a:r>
              <a:rPr lang="en-US" sz="1000" b="0" smtClean="0">
                <a:solidFill>
                  <a:srgbClr val="C0C0C0"/>
                </a:solidFill>
                <a:latin typeface="Times New Roman" charset="0"/>
                <a:cs typeface="Arial" charset="0"/>
              </a:rPr>
              <a:t>© mmvii</a:t>
            </a:r>
            <a:endParaRPr lang="en-US" sz="2600" b="0" smtClean="0">
              <a:solidFill>
                <a:srgbClr val="C0C0C0"/>
              </a:solidFill>
              <a:latin typeface="Times New Roman" charset="0"/>
            </a:endParaRPr>
          </a:p>
        </p:txBody>
      </p:sp>
      <p:sp>
        <p:nvSpPr>
          <p:cNvPr id="68620" name="Rectangle 12"/>
          <p:cNvSpPr>
            <a:spLocks noGrp="1" noChangeArrowheads="1"/>
          </p:cNvSpPr>
          <p:nvPr>
            <p:ph type="title"/>
            <p:custDataLst>
              <p:tags r:id="rId24"/>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3273" r:id="rId1"/>
    <p:sldLayoutId id="2147533274" r:id="rId2"/>
    <p:sldLayoutId id="2147533275" r:id="rId3"/>
    <p:sldLayoutId id="2147533276" r:id="rId4"/>
    <p:sldLayoutId id="2147533277" r:id="rId5"/>
    <p:sldLayoutId id="2147533278" r:id="rId6"/>
    <p:sldLayoutId id="2147533279" r:id="rId7"/>
    <p:sldLayoutId id="2147533280" r:id="rId8"/>
    <p:sldLayoutId id="2147533281" r:id="rId9"/>
    <p:sldLayoutId id="2147533282" r:id="rId10"/>
    <p:sldLayoutId id="2147533283" r:id="rId11"/>
  </p:sldLayoutIdLst>
  <p:timing>
    <p:tnLst>
      <p:par>
        <p:cTn xmlns:p14="http://schemas.microsoft.com/office/powerpoint/2010/main" id="1" dur="indefinite" restart="never" nodeType="tmRoot"/>
      </p:par>
    </p:tnLst>
  </p:timing>
  <p:hf hdr="0" ftr="0" dt="0"/>
  <p:txStyles>
    <p:titleStyle>
      <a:lvl1pPr algn="l" defTabSz="911225" rtl="0" eaLnBrk="0" fontAlgn="base" hangingPunct="0">
        <a:spcBef>
          <a:spcPct val="0"/>
        </a:spcBef>
        <a:spcAft>
          <a:spcPct val="0"/>
        </a:spcAft>
        <a:defRPr sz="2000">
          <a:solidFill>
            <a:schemeClr val="tx2"/>
          </a:solidFill>
          <a:latin typeface="+mj-lt"/>
          <a:ea typeface="+mj-ea"/>
          <a:cs typeface="+mj-cs"/>
        </a:defRPr>
      </a:lvl1pPr>
      <a:lvl2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6pPr>
      <a:lvl7pPr marL="914254"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7pPr>
      <a:lvl8pPr marL="1371381"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8pPr>
      <a:lvl9pPr marL="182850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mn-ea"/>
          <a:cs typeface="+mn-cs"/>
        </a:defRPr>
      </a:lvl1pPr>
      <a:lvl2pPr marL="741363" indent="-284163" algn="l" defTabSz="911225" rtl="0" eaLnBrk="0" fontAlgn="base" hangingPunct="0">
        <a:spcBef>
          <a:spcPct val="20000"/>
        </a:spcBef>
        <a:spcAft>
          <a:spcPct val="0"/>
        </a:spcAft>
        <a:buSzPct val="125000"/>
        <a:buFont typeface="Times New Roman" charset="0"/>
        <a:buChar char="▫"/>
        <a:defRPr sz="1400">
          <a:solidFill>
            <a:schemeClr val="tx1"/>
          </a:solidFill>
          <a:latin typeface="+mn-lt"/>
          <a:ea typeface="+mn-ea"/>
        </a:defRPr>
      </a:lvl2pPr>
      <a:lvl3pPr marL="1141413" indent="-228600" algn="l" defTabSz="911225" rtl="0" eaLnBrk="0" fontAlgn="base" hangingPunct="0">
        <a:spcBef>
          <a:spcPct val="20000"/>
        </a:spcBef>
        <a:spcAft>
          <a:spcPct val="0"/>
        </a:spcAft>
        <a:buChar char="•"/>
        <a:defRPr sz="1200">
          <a:solidFill>
            <a:schemeClr val="tx1"/>
          </a:solidFill>
          <a:latin typeface="+mn-lt"/>
          <a:ea typeface="+mn-ea"/>
        </a:defRPr>
      </a:lvl3pPr>
      <a:lvl4pPr marL="1598613" indent="-227013" algn="l" defTabSz="911225" rtl="0" eaLnBrk="0" fontAlgn="base" hangingPunct="0">
        <a:spcBef>
          <a:spcPct val="20000"/>
        </a:spcBef>
        <a:spcAft>
          <a:spcPct val="0"/>
        </a:spcAft>
        <a:buChar char="–"/>
        <a:defRPr sz="1000">
          <a:solidFill>
            <a:schemeClr val="tx1"/>
          </a:solidFill>
          <a:latin typeface="+mn-lt"/>
          <a:ea typeface="+mn-ea"/>
        </a:defRPr>
      </a:lvl4pPr>
      <a:lvl5pPr marL="2055813" indent="-227013" algn="l" defTabSz="911225" rtl="0" eaLnBrk="0" fontAlgn="base" hangingPunct="0">
        <a:spcBef>
          <a:spcPct val="20000"/>
        </a:spcBef>
        <a:spcAft>
          <a:spcPct val="0"/>
        </a:spcAft>
        <a:buChar char="»"/>
        <a:defRPr sz="800">
          <a:solidFill>
            <a:schemeClr val="tx1"/>
          </a:solidFill>
          <a:latin typeface="+mn-lt"/>
          <a:ea typeface="+mn-ea"/>
        </a:defRPr>
      </a:lvl5pPr>
      <a:lvl6pPr marL="2514198" indent="-228563" algn="l" defTabSz="912667" rtl="0" eaLnBrk="1" fontAlgn="base" hangingPunct="1">
        <a:spcBef>
          <a:spcPct val="20000"/>
        </a:spcBef>
        <a:spcAft>
          <a:spcPct val="0"/>
        </a:spcAft>
        <a:buChar char="»"/>
        <a:defRPr sz="800">
          <a:solidFill>
            <a:schemeClr val="tx1"/>
          </a:solidFill>
          <a:latin typeface="+mn-lt"/>
          <a:ea typeface="+mn-ea"/>
        </a:defRPr>
      </a:lvl6pPr>
      <a:lvl7pPr marL="2971325" indent="-228563" algn="l" defTabSz="912667" rtl="0" eaLnBrk="1" fontAlgn="base" hangingPunct="1">
        <a:spcBef>
          <a:spcPct val="20000"/>
        </a:spcBef>
        <a:spcAft>
          <a:spcPct val="0"/>
        </a:spcAft>
        <a:buChar char="»"/>
        <a:defRPr sz="800">
          <a:solidFill>
            <a:schemeClr val="tx1"/>
          </a:solidFill>
          <a:latin typeface="+mn-lt"/>
          <a:ea typeface="+mn-ea"/>
        </a:defRPr>
      </a:lvl7pPr>
      <a:lvl8pPr marL="3428451" indent="-228563" algn="l" defTabSz="912667" rtl="0" eaLnBrk="1" fontAlgn="base" hangingPunct="1">
        <a:spcBef>
          <a:spcPct val="20000"/>
        </a:spcBef>
        <a:spcAft>
          <a:spcPct val="0"/>
        </a:spcAft>
        <a:buChar char="»"/>
        <a:defRPr sz="800">
          <a:solidFill>
            <a:schemeClr val="tx1"/>
          </a:solidFill>
          <a:latin typeface="+mn-lt"/>
          <a:ea typeface="+mn-ea"/>
        </a:defRPr>
      </a:lvl8pPr>
      <a:lvl9pPr marL="3885578" indent="-228563" algn="l" defTabSz="912667" rtl="0" eaLnBrk="1" fontAlgn="base" hangingPunct="1">
        <a:spcBef>
          <a:spcPct val="20000"/>
        </a:spcBef>
        <a:spcAft>
          <a:spcPct val="0"/>
        </a:spcAft>
        <a:buChar char="»"/>
        <a:defRPr sz="8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5"/>
          <p:cNvSpPr>
            <a:spLocks noGrp="1" noChangeArrowheads="1"/>
          </p:cNvSpPr>
          <p:nvPr>
            <p:ph type="title"/>
            <p:custDataLst>
              <p:tags r:id="rId3"/>
            </p:custDataLst>
          </p:nvPr>
        </p:nvSpPr>
        <p:spPr bwMode="auto">
          <a:xfrm>
            <a:off x="122238" y="234950"/>
            <a:ext cx="87931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80899" name="Rectangle 6"/>
          <p:cNvSpPr>
            <a:spLocks noGrp="1" noChangeArrowheads="1"/>
          </p:cNvSpPr>
          <p:nvPr>
            <p:ph type="body" idx="1"/>
            <p:custDataLst>
              <p:tags r:id="rId4"/>
            </p:custDataLst>
          </p:nvPr>
        </p:nvSpPr>
        <p:spPr bwMode="auto">
          <a:xfrm>
            <a:off x="125413" y="1298575"/>
            <a:ext cx="87931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doc id"/>
          <p:cNvSpPr>
            <a:spLocks noGrp="1" noChangeArrowheads="1"/>
          </p:cNvSpPr>
          <p:nvPr>
            <p:ph type="ftr" sz="quarter" idx="3"/>
            <p:custDataLst>
              <p:tags r:id="rId5"/>
            </p:custDataLst>
          </p:nvPr>
        </p:nvSpPr>
        <p:spPr bwMode="auto">
          <a:xfrm>
            <a:off x="8915400" y="36513"/>
            <a:ext cx="0" cy="123825"/>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800" b="0">
                <a:solidFill>
                  <a:srgbClr val="000000"/>
                </a:solidFill>
                <a:latin typeface="Arial" pitchFamily="-107" charset="0"/>
                <a:ea typeface="ＭＳ Ｐゴシック" pitchFamily="-107" charset="-128"/>
                <a:cs typeface="ＭＳ Ｐゴシック" pitchFamily="-107" charset="-128"/>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33624" r:id="rId1"/>
  </p:sldLayoutIdLst>
  <p:hf hdr="0" dt="0"/>
  <p:txStyles>
    <p:titleStyle>
      <a:lvl1pPr algn="l" defTabSz="911225" rtl="0" eaLnBrk="0" fontAlgn="base" hangingPunct="0">
        <a:spcBef>
          <a:spcPct val="0"/>
        </a:spcBef>
        <a:spcAft>
          <a:spcPct val="0"/>
        </a:spcAft>
        <a:defRPr sz="1900" b="1">
          <a:solidFill>
            <a:schemeClr val="tx2"/>
          </a:solidFill>
          <a:latin typeface="Arial" pitchFamily="-65" charset="0"/>
          <a:ea typeface="+mj-ea"/>
          <a:cs typeface="+mj-cs"/>
        </a:defRPr>
      </a:lvl1pPr>
      <a:lvl2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1900" b="1">
          <a:solidFill>
            <a:schemeClr val="tx2"/>
          </a:solidFill>
          <a:latin typeface="Arial" pitchFamily="-65" charset="0"/>
        </a:defRPr>
      </a:lvl6pPr>
      <a:lvl7pPr marL="914254" algn="l" defTabSz="912667" rtl="0" eaLnBrk="1" fontAlgn="base" hangingPunct="1">
        <a:spcBef>
          <a:spcPct val="0"/>
        </a:spcBef>
        <a:spcAft>
          <a:spcPct val="0"/>
        </a:spcAft>
        <a:defRPr sz="1900" b="1">
          <a:solidFill>
            <a:schemeClr val="tx2"/>
          </a:solidFill>
          <a:latin typeface="Arial" pitchFamily="-65" charset="0"/>
        </a:defRPr>
      </a:lvl7pPr>
      <a:lvl8pPr marL="1371381" algn="l" defTabSz="912667" rtl="0" eaLnBrk="1" fontAlgn="base" hangingPunct="1">
        <a:spcBef>
          <a:spcPct val="0"/>
        </a:spcBef>
        <a:spcAft>
          <a:spcPct val="0"/>
        </a:spcAft>
        <a:defRPr sz="1900" b="1">
          <a:solidFill>
            <a:schemeClr val="tx2"/>
          </a:solidFill>
          <a:latin typeface="Arial" pitchFamily="-65" charset="0"/>
        </a:defRPr>
      </a:lvl8pPr>
      <a:lvl9pPr marL="1828507" algn="l" defTabSz="912667" rtl="0" eaLnBrk="1" fontAlgn="base" hangingPunct="1">
        <a:spcBef>
          <a:spcPct val="0"/>
        </a:spcBef>
        <a:spcAft>
          <a:spcPct val="0"/>
        </a:spcAft>
        <a:defRPr sz="1900" b="1">
          <a:solidFill>
            <a:schemeClr val="tx2"/>
          </a:solidFill>
          <a:latin typeface="Arial" pitchFamily="-65" charset="0"/>
        </a:defRPr>
      </a:lvl9pPr>
    </p:titleStyle>
    <p:bodyStyle>
      <a:lvl1pPr marL="341313" indent="-341313" algn="l" defTabSz="911225" rtl="0" eaLnBrk="0" fontAlgn="base" hangingPunct="0">
        <a:spcBef>
          <a:spcPct val="0"/>
        </a:spcBef>
        <a:spcAft>
          <a:spcPct val="0"/>
        </a:spcAft>
        <a:buSzPct val="120000"/>
        <a:buChar char="•"/>
        <a:defRPr sz="1600">
          <a:solidFill>
            <a:schemeClr val="tx1"/>
          </a:solidFill>
          <a:latin typeface="Arial" pitchFamily="-65" charset="0"/>
          <a:ea typeface="+mn-ea"/>
          <a:cs typeface="+mn-cs"/>
        </a:defRPr>
      </a:lvl1pPr>
      <a:lvl2pPr marL="146050" indent="-144463" algn="l" defTabSz="911225" rtl="0" eaLnBrk="0" fontAlgn="base" hangingPunct="0">
        <a:spcBef>
          <a:spcPct val="0"/>
        </a:spcBef>
        <a:spcAft>
          <a:spcPct val="0"/>
        </a:spcAft>
        <a:buSzPct val="120000"/>
        <a:buChar char="•"/>
        <a:defRPr sz="1600">
          <a:solidFill>
            <a:schemeClr val="tx1"/>
          </a:solidFill>
          <a:latin typeface="Arial" pitchFamily="-65" charset="0"/>
          <a:ea typeface="+mn-ea"/>
        </a:defRPr>
      </a:lvl2pPr>
      <a:lvl3pPr marL="300038" indent="-150813" algn="l" defTabSz="911225" rtl="0" eaLnBrk="0" fontAlgn="base" hangingPunct="0">
        <a:spcBef>
          <a:spcPct val="0"/>
        </a:spcBef>
        <a:spcAft>
          <a:spcPct val="0"/>
        </a:spcAft>
        <a:buChar char="–"/>
        <a:defRPr sz="1600">
          <a:solidFill>
            <a:schemeClr val="tx1"/>
          </a:solidFill>
          <a:latin typeface="Arial" pitchFamily="-65" charset="0"/>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Arial" pitchFamily="-65" charset="0"/>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Arial" pitchFamily="-65" charset="0"/>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custDataLst>
              <p:tags r:id="rId3"/>
            </p:custDataLst>
          </p:nvPr>
        </p:nvSpPr>
        <p:spPr bwMode="auto">
          <a:xfrm>
            <a:off x="457200" y="381000"/>
            <a:ext cx="8229600" cy="1371600"/>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p>
            <a:pPr lvl="0"/>
            <a:r>
              <a:rPr lang="en-US" smtClean="0"/>
              <a:t>Click to edit Master title style</a:t>
            </a:r>
            <a:endParaRPr lang="en-US"/>
          </a:p>
        </p:txBody>
      </p:sp>
      <p:sp>
        <p:nvSpPr>
          <p:cNvPr id="421891" name="Rectangle 3"/>
          <p:cNvSpPr>
            <a:spLocks noGrp="1" noChangeArrowheads="1"/>
          </p:cNvSpPr>
          <p:nvPr>
            <p:ph type="body" idx="1"/>
            <p:custDataLst>
              <p:tags r:id="rId4"/>
            </p:custDataLst>
          </p:nvPr>
        </p:nvSpPr>
        <p:spPr bwMode="auto">
          <a:xfrm>
            <a:off x="457200" y="1981200"/>
            <a:ext cx="8229600" cy="41148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2"/>
            <p:custDataLst>
              <p:tags r:id="rId5"/>
            </p:custDataLst>
          </p:nvPr>
        </p:nvSpPr>
        <p:spPr bwMode="auto">
          <a:xfrm>
            <a:off x="457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400" b="0">
                <a:effectLst>
                  <a:outerShdw blurRad="38100" dist="38100" dir="2700000" algn="tl">
                    <a:srgbClr val="000000"/>
                  </a:outerShdw>
                </a:effectLst>
              </a:defRPr>
            </a:lvl1pPr>
          </a:lstStyle>
          <a:p>
            <a:pPr>
              <a:defRPr/>
            </a:pPr>
            <a:fld id="{F85AEA89-055F-0649-8900-95565ACFDCAB}" type="datetime1">
              <a:rPr lang="en-US"/>
              <a:pPr>
                <a:defRPr/>
              </a:pPr>
              <a:t>9/29/15</a:t>
            </a:fld>
            <a:endParaRPr lang="en-US"/>
          </a:p>
        </p:txBody>
      </p:sp>
      <p:sp>
        <p:nvSpPr>
          <p:cNvPr id="8" name="Rectangle 5"/>
          <p:cNvSpPr>
            <a:spLocks noGrp="1" noChangeArrowheads="1"/>
          </p:cNvSpPr>
          <p:nvPr>
            <p:ph type="ftr" sz="quarter" idx="3"/>
            <p:custDataLst>
              <p:tags r:id="rId6"/>
            </p:custDataLst>
          </p:nvPr>
        </p:nvSpPr>
        <p:spPr bwMode="auto">
          <a:xfrm>
            <a:off x="3124200" y="6245225"/>
            <a:ext cx="2895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ctr">
              <a:defRPr sz="1400" b="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p>
        </p:txBody>
      </p:sp>
      <p:sp>
        <p:nvSpPr>
          <p:cNvPr id="9" name="Rectangle 6"/>
          <p:cNvSpPr>
            <a:spLocks noGrp="1" noChangeArrowheads="1"/>
          </p:cNvSpPr>
          <p:nvPr>
            <p:ph type="sldNum" sz="quarter" idx="4"/>
            <p:custDataLst>
              <p:tags r:id="rId7"/>
            </p:custDataLst>
          </p:nvPr>
        </p:nvSpPr>
        <p:spPr bwMode="auto">
          <a:xfrm>
            <a:off x="6553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r">
              <a:defRPr sz="1400" b="0">
                <a:effectLst>
                  <a:outerShdw blurRad="38100" dist="38100" dir="2700000" algn="tl">
                    <a:srgbClr val="000000"/>
                  </a:outerShdw>
                </a:effectLst>
              </a:defRPr>
            </a:lvl1pPr>
          </a:lstStyle>
          <a:p>
            <a:pPr>
              <a:defRPr/>
            </a:pPr>
            <a:fld id="{F2C54645-19C3-A643-AD29-1C81BC8C5A9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53328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6pPr>
      <a:lvl7pPr marL="914254"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7pPr>
      <a:lvl8pPr marL="137138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8pPr>
      <a:lvl9pPr marL="182850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9pPr>
    </p:titleStyle>
    <p:bodyStyle>
      <a:lvl1pPr marL="341313" indent="-341313"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marL="741363" indent="-284163" algn="l" rtl="0" eaLnBrk="0" fontAlgn="base" hangingPunct="0">
        <a:spcBef>
          <a:spcPct val="20000"/>
        </a:spcBef>
        <a:spcAft>
          <a:spcPct val="0"/>
        </a:spcAft>
        <a:buClr>
          <a:schemeClr val="folHlink"/>
        </a:buClr>
        <a:buSzPct val="65000"/>
        <a:buFont typeface="Wingdings" charset="0"/>
        <a:buChar char="n"/>
        <a:defRPr sz="28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2pPr>
      <a:lvl3pPr marL="1141413" indent="-227013" algn="l" rtl="0" eaLnBrk="0" fontAlgn="base" hangingPunct="0">
        <a:spcBef>
          <a:spcPct val="20000"/>
        </a:spcBef>
        <a:spcAft>
          <a:spcPct val="0"/>
        </a:spcAft>
        <a:buClr>
          <a:schemeClr val="hlink"/>
        </a:buClr>
        <a:buSzPct val="65000"/>
        <a:buFont typeface="Wingdings" charset="0"/>
        <a:buChar char="n"/>
        <a:defRPr sz="24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3pPr>
      <a:lvl4pPr marL="1598613" indent="-227013"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4pPr>
      <a:lvl5pPr marL="2055813" indent="-227013" algn="l" rtl="0" eaLnBrk="0" fontAlgn="base" hangingPunct="0">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5pPr>
      <a:lvl6pPr marL="251419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6pPr>
      <a:lvl7pPr marL="2971325"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7pPr>
      <a:lvl8pPr marL="3428451"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8pPr>
      <a:lvl9pPr marL="388557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custDataLst>
              <p:tags r:id="rId10"/>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84995" name="Rectangle 3"/>
          <p:cNvSpPr>
            <a:spLocks noGrp="1" noChangeArrowheads="1"/>
          </p:cNvSpPr>
          <p:nvPr>
            <p:ph type="body" idx="1"/>
            <p:custDataLst>
              <p:tags r:id="rId11"/>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33625" r:id="rId1"/>
    <p:sldLayoutId id="2147533626" r:id="rId2"/>
    <p:sldLayoutId id="2147533627" r:id="rId3"/>
    <p:sldLayoutId id="2147533628" r:id="rId4"/>
    <p:sldLayoutId id="2147533629" r:id="rId5"/>
    <p:sldLayoutId id="2147533630" r:id="rId6"/>
    <p:sldLayoutId id="2147533631" r:id="rId7"/>
    <p:sldLayoutId id="2147533632" r:id="rId8"/>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09"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09"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09"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09"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09"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09"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custDataLst>
              <p:tags r:id="rId16"/>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fld id="{1E831652-4F5E-5E4D-953D-893934A8DBA8}" type="datetime1">
              <a:rPr lang="en-US"/>
              <a:pPr>
                <a:defRPr/>
              </a:pPr>
              <a:t>9/29/15</a:t>
            </a:fld>
            <a:endParaRPr lang="en-US"/>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B05E0D74-280B-AB4C-ACBD-8437DF841E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112" r:id="rId1"/>
    <p:sldLayoutId id="2147533113" r:id="rId2"/>
    <p:sldLayoutId id="2147533114" r:id="rId3"/>
    <p:sldLayoutId id="2147533115" r:id="rId4"/>
    <p:sldLayoutId id="2147533116" r:id="rId5"/>
    <p:sldLayoutId id="2147533117" r:id="rId6"/>
    <p:sldLayoutId id="2147533118" r:id="rId7"/>
    <p:sldLayoutId id="2147533119" r:id="rId8"/>
    <p:sldLayoutId id="2147533120" r:id="rId9"/>
    <p:sldLayoutId id="2147533121" r:id="rId10"/>
    <p:sldLayoutId id="2147533122" r:id="rId11"/>
    <p:sldLayoutId id="2147533606" r:id="rId12"/>
    <p:sldLayoutId id="2147533607"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custDataLst>
              <p:tags r:id="rId1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6"/>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45B59388-2B06-8749-B587-B0A5B3E8B41A}" type="slidenum">
              <a:rPr lang="en-US"/>
              <a:pPr>
                <a:defRPr/>
              </a:pPr>
              <a:t>‹#›</a:t>
            </a:fld>
            <a:r>
              <a:rPr lang="en-US"/>
              <a:t>   (c) Mark Gerstein, 2002, Yale, bioinfo.mbb.yale.edu</a:t>
            </a:r>
          </a:p>
        </p:txBody>
      </p:sp>
      <p:sp>
        <p:nvSpPr>
          <p:cNvPr id="94213"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8"/>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250AE3AE-44BA-2F4F-801A-5A75E8834FE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633" r:id="rId1"/>
    <p:sldLayoutId id="2147533634" r:id="rId2"/>
    <p:sldLayoutId id="2147533635" r:id="rId3"/>
    <p:sldLayoutId id="2147533636" r:id="rId4"/>
    <p:sldLayoutId id="2147533637" r:id="rId5"/>
    <p:sldLayoutId id="2147533638" r:id="rId6"/>
    <p:sldLayoutId id="2147533639" r:id="rId7"/>
    <p:sldLayoutId id="2147533640" r:id="rId8"/>
    <p:sldLayoutId id="2147533641" r:id="rId9"/>
    <p:sldLayoutId id="2147533285" r:id="rId10"/>
    <p:sldLayoutId id="2147533286" r:id="rId11"/>
    <p:sldLayoutId id="2147533287" r:id="rId1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98307"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7147F522-7FD6-7141-88BD-3B04D7D3F66E}" type="slidenum">
              <a:rPr lang="zh-TW" altLang="en-US"/>
              <a:pPr>
                <a:defRPr/>
              </a:pPr>
              <a:t>‹#›</a:t>
            </a:fld>
            <a:r>
              <a:rPr lang="en-US" altLang="zh-TW"/>
              <a:t>   (c) Mark Gerstein, 2002, Yale, bioinfo.mbb.yale.edu</a:t>
            </a:r>
          </a:p>
        </p:txBody>
      </p:sp>
      <p:sp>
        <p:nvSpPr>
          <p:cNvPr id="98309"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933A686-71AA-D44F-ACC9-5B5C32D5A636}"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288" r:id="rId1"/>
    <p:sldLayoutId id="2147533289" r:id="rId2"/>
    <p:sldLayoutId id="2147533290" r:id="rId3"/>
    <p:sldLayoutId id="2147533291" r:id="rId4"/>
    <p:sldLayoutId id="2147533292" r:id="rId5"/>
    <p:sldLayoutId id="2147533293" r:id="rId6"/>
    <p:sldLayoutId id="2147533294" r:id="rId7"/>
    <p:sldLayoutId id="2147533295" r:id="rId8"/>
    <p:sldLayoutId id="2147533296" r:id="rId9"/>
    <p:sldLayoutId id="2147533297" r:id="rId10"/>
    <p:sldLayoutId id="2147533298"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10595"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pitchFamily="-107" charset="0"/>
                <a:ea typeface="ＭＳ Ｐゴシック" pitchFamily="-107" charset="-128"/>
                <a:cs typeface="ＭＳ Ｐゴシック" pitchFamily="-107" charset="-128"/>
              </a:defRPr>
            </a:lvl1pPr>
          </a:lstStyle>
          <a:p>
            <a:pPr>
              <a:defRPr/>
            </a:pPr>
            <a:fld id="{B7F084B7-3AF3-B543-8BC3-6F33EFE559AD}" type="slidenum">
              <a:rPr lang="en-US"/>
              <a:pPr>
                <a:defRPr/>
              </a:pPr>
              <a:t>‹#›</a:t>
            </a:fld>
            <a:r>
              <a:rPr lang="en-US"/>
              <a:t>   (c) Mark Gerstein, 2002, Yale, bioinfo.mbb.yale.edu</a:t>
            </a:r>
          </a:p>
        </p:txBody>
      </p:sp>
      <p:sp>
        <p:nvSpPr>
          <p:cNvPr id="110597"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747D9B8-D937-3F47-919D-43EDDEF0DAE9}"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cSld>
  <p:clrMap bg1="lt1" tx1="dk1" bg2="lt2" tx2="dk2" accent1="accent1" accent2="accent2" accent3="accent3" accent4="accent4" accent5="accent5" accent6="accent6" hlink="hlink" folHlink="folHlink"/>
  <p:sldLayoutIdLst>
    <p:sldLayoutId id="2147533642" r:id="rId1"/>
    <p:sldLayoutId id="2147533643" r:id="rId2"/>
    <p:sldLayoutId id="2147533644" r:id="rId3"/>
    <p:sldLayoutId id="2147533645" r:id="rId4"/>
    <p:sldLayoutId id="2147533646" r:id="rId5"/>
    <p:sldLayoutId id="2147533647" r:id="rId6"/>
    <p:sldLayoutId id="2147533648" r:id="rId7"/>
    <p:sldLayoutId id="2147533649" r:id="rId8"/>
    <p:sldLayoutId id="2147533299" r:id="rId9"/>
    <p:sldLayoutId id="2147533300" r:id="rId10"/>
    <p:sldLayoutId id="2147533301"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1469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A2232B0-9B28-B347-AD64-B7B22872E06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302" r:id="rId1"/>
    <p:sldLayoutId id="2147533303" r:id="rId2"/>
    <p:sldLayoutId id="2147533304" r:id="rId3"/>
    <p:sldLayoutId id="2147533305" r:id="rId4"/>
    <p:sldLayoutId id="2147533306" r:id="rId5"/>
    <p:sldLayoutId id="2147533307" r:id="rId6"/>
    <p:sldLayoutId id="2147533308" r:id="rId7"/>
    <p:sldLayoutId id="2147533309" r:id="rId8"/>
    <p:sldLayoutId id="2147533310" r:id="rId9"/>
    <p:sldLayoutId id="2147533311" r:id="rId10"/>
    <p:sldLayoutId id="2147533312" r:id="rId11"/>
    <p:sldLayoutId id="2147533313" r:id="rId12"/>
    <p:sldLayoutId id="21475333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15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425" tIns="45713" rIns="91425" bIns="45713" numCol="1" anchor="ctr" anchorCtr="0" compatLnSpc="1">
            <a:prstTxWarp prst="textNoShape">
              <a:avLst/>
            </a:prstTxWarp>
          </a:bodyPr>
          <a:lstStyle>
            <a:lvl1pPr>
              <a:defRPr>
                <a:solidFill>
                  <a:srgbClr val="898989"/>
                </a:solidFill>
              </a:defRPr>
            </a:lvl1pPr>
          </a:lstStyle>
          <a:p>
            <a:pPr>
              <a:defRPr/>
            </a:pPr>
            <a:fld id="{69A2DFCF-21C3-D940-B19F-2B0965EC8C47}" type="datetime1">
              <a:rPr lang="en-US"/>
              <a:pPr>
                <a:defRPr/>
              </a:pPr>
              <a:t>9/29/15</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25" tIns="45713" rIns="91425" bIns="4571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425" tIns="45713" rIns="91425" bIns="45713" numCol="1" anchor="ctr" anchorCtr="0" compatLnSpc="1">
            <a:prstTxWarp prst="textNoShape">
              <a:avLst/>
            </a:prstTxWarp>
          </a:bodyPr>
          <a:lstStyle>
            <a:lvl1pPr algn="r">
              <a:defRPr>
                <a:solidFill>
                  <a:srgbClr val="898989"/>
                </a:solidFill>
              </a:defRPr>
            </a:lvl1pPr>
          </a:lstStyle>
          <a:p>
            <a:pPr>
              <a:defRPr/>
            </a:pPr>
            <a:fld id="{61096BD3-3404-5E4A-944E-B4FC39D44B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315" r:id="rId1"/>
    <p:sldLayoutId id="2147533316" r:id="rId2"/>
    <p:sldLayoutId id="2147533317" r:id="rId3"/>
    <p:sldLayoutId id="2147533318" r:id="rId4"/>
    <p:sldLayoutId id="2147533319" r:id="rId5"/>
    <p:sldLayoutId id="2147533320" r:id="rId6"/>
    <p:sldLayoutId id="2147533321" r:id="rId7"/>
    <p:sldLayoutId id="2147533322" r:id="rId8"/>
    <p:sldLayoutId id="2147533323" r:id="rId9"/>
    <p:sldLayoutId id="2147533324" r:id="rId10"/>
    <p:sldLayoutId id="2147533325"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12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254"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381"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50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28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BBAECB6-D515-B241-B0E5-2BD4710FAD42}"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326" r:id="rId1"/>
    <p:sldLayoutId id="2147533327" r:id="rId2"/>
    <p:sldLayoutId id="2147533328" r:id="rId3"/>
    <p:sldLayoutId id="2147533329" r:id="rId4"/>
    <p:sldLayoutId id="2147533330" r:id="rId5"/>
    <p:sldLayoutId id="2147533331" r:id="rId6"/>
    <p:sldLayoutId id="2147533332" r:id="rId7"/>
    <p:sldLayoutId id="2147533333" r:id="rId8"/>
    <p:sldLayoutId id="2147533334" r:id="rId9"/>
    <p:sldLayoutId id="2147533335" r:id="rId10"/>
    <p:sldLayoutId id="2147533336" r:id="rId11"/>
    <p:sldLayoutId id="2147533337" r:id="rId12"/>
    <p:sldLayoutId id="214753333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29027"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pPr>
              <a:defRPr/>
            </a:pPr>
            <a:fld id="{9EA38D16-2576-7747-A521-57FC0EA34B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339" r:id="rId1"/>
    <p:sldLayoutId id="2147533340" r:id="rId2"/>
    <p:sldLayoutId id="2147533341" r:id="rId3"/>
    <p:sldLayoutId id="2147533342" r:id="rId4"/>
    <p:sldLayoutId id="2147533343" r:id="rId5"/>
    <p:sldLayoutId id="2147533344" r:id="rId6"/>
    <p:sldLayoutId id="2147533345" r:id="rId7"/>
    <p:sldLayoutId id="2147533346" r:id="rId8"/>
    <p:sldLayoutId id="2147533347" r:id="rId9"/>
    <p:sldLayoutId id="2147533348" r:id="rId10"/>
    <p:sldLayoutId id="214753334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127" algn="ctr" rtl="0" eaLnBrk="1" fontAlgn="base" hangingPunct="1">
        <a:spcBef>
          <a:spcPct val="0"/>
        </a:spcBef>
        <a:spcAft>
          <a:spcPct val="0"/>
        </a:spcAft>
        <a:defRPr sz="4400">
          <a:solidFill>
            <a:schemeClr val="tx2"/>
          </a:solidFill>
          <a:latin typeface="Arial" pitchFamily="-110" charset="0"/>
        </a:defRPr>
      </a:lvl6pPr>
      <a:lvl7pPr marL="914254" algn="ctr" rtl="0" eaLnBrk="1" fontAlgn="base" hangingPunct="1">
        <a:spcBef>
          <a:spcPct val="0"/>
        </a:spcBef>
        <a:spcAft>
          <a:spcPct val="0"/>
        </a:spcAft>
        <a:defRPr sz="4400">
          <a:solidFill>
            <a:schemeClr val="tx2"/>
          </a:solidFill>
          <a:latin typeface="Arial" pitchFamily="-110" charset="0"/>
        </a:defRPr>
      </a:lvl7pPr>
      <a:lvl8pPr marL="1371381" algn="ctr" rtl="0" eaLnBrk="1" fontAlgn="base" hangingPunct="1">
        <a:spcBef>
          <a:spcPct val="0"/>
        </a:spcBef>
        <a:spcAft>
          <a:spcPct val="0"/>
        </a:spcAft>
        <a:defRPr sz="4400">
          <a:solidFill>
            <a:schemeClr val="tx2"/>
          </a:solidFill>
          <a:latin typeface="Arial" pitchFamily="-110" charset="0"/>
        </a:defRPr>
      </a:lvl8pPr>
      <a:lvl9pPr marL="1828507" algn="ctr" rtl="0" eaLnBrk="1" fontAlgn="base" hangingPunct="1">
        <a:spcBef>
          <a:spcPct val="0"/>
        </a:spcBef>
        <a:spcAft>
          <a:spcPct val="0"/>
        </a:spcAft>
        <a:defRPr sz="4400">
          <a:solidFill>
            <a:schemeClr val="tx2"/>
          </a:solidFill>
          <a:latin typeface="Arial" pitchFamily="-110"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131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316"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t>Do not reproduce without permission</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AEF1046-95AE-E94E-84C0-A1A380E8013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41318" name="Line 7"/>
          <p:cNvSpPr>
            <a:spLocks noChangeShapeType="1"/>
          </p:cNvSpPr>
          <p:nvPr>
            <p:custDataLst>
              <p:tags r:id="rId19"/>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19" name="Line 8"/>
          <p:cNvSpPr>
            <a:spLocks noChangeShapeType="1"/>
          </p:cNvSpPr>
          <p:nvPr>
            <p:custDataLst>
              <p:tags r:id="rId20"/>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0" name="Line 9"/>
          <p:cNvSpPr>
            <a:spLocks noChangeShapeType="1"/>
          </p:cNvSpPr>
          <p:nvPr>
            <p:custDataLst>
              <p:tags r:id="rId21"/>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1" name="Line 10"/>
          <p:cNvSpPr>
            <a:spLocks noChangeShapeType="1"/>
          </p:cNvSpPr>
          <p:nvPr>
            <p:custDataLst>
              <p:tags r:id="rId22"/>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33350" r:id="rId1"/>
    <p:sldLayoutId id="2147533351" r:id="rId2"/>
    <p:sldLayoutId id="2147533352" r:id="rId3"/>
    <p:sldLayoutId id="2147533353" r:id="rId4"/>
    <p:sldLayoutId id="2147533354" r:id="rId5"/>
    <p:sldLayoutId id="2147533355" r:id="rId6"/>
    <p:sldLayoutId id="2147533356" r:id="rId7"/>
    <p:sldLayoutId id="2147533357" r:id="rId8"/>
    <p:sldLayoutId id="2147533358" r:id="rId9"/>
    <p:sldLayoutId id="2147533359" r:id="rId10"/>
    <p:sldLayoutId id="2147533360" r:id="rId11"/>
    <p:sldLayoutId id="2147533361" r:id="rId12"/>
    <p:sldLayoutId id="214753336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233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7872CD1B-801F-EE44-B073-9708C08A8058}"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363" r:id="rId1"/>
    <p:sldLayoutId id="2147533364" r:id="rId2"/>
    <p:sldLayoutId id="2147533365" r:id="rId3"/>
    <p:sldLayoutId id="2147533366" r:id="rId4"/>
    <p:sldLayoutId id="2147533367" r:id="rId5"/>
    <p:sldLayoutId id="2147533368" r:id="rId6"/>
    <p:sldLayoutId id="2147533369" r:id="rId7"/>
    <p:sldLayoutId id="2147533370" r:id="rId8"/>
    <p:sldLayoutId id="2147533371" r:id="rId9"/>
    <p:sldLayoutId id="2147533372" r:id="rId10"/>
    <p:sldLayoutId id="2147533373" r:id="rId11"/>
    <p:sldLayoutId id="2147533374" r:id="rId12"/>
    <p:sldLayoutId id="214753337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43363" name="Rectangle 3"/>
          <p:cNvSpPr>
            <a:spLocks noGrp="1" noChangeArrowheads="1"/>
          </p:cNvSpPr>
          <p:nvPr>
            <p:ph type="body" idx="1"/>
            <p:custDataLst>
              <p:tags r:id="rId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33650" r:id="rId1"/>
    <p:sldLayoutId id="2147533651" r:id="rId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10"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10"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10"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10"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10"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10"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B8E7B7C-A1E2-2842-B7E5-1110499D6FA3}"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123" r:id="rId1"/>
    <p:sldLayoutId id="2147533124" r:id="rId2"/>
    <p:sldLayoutId id="2147533125" r:id="rId3"/>
    <p:sldLayoutId id="2147533126" r:id="rId4"/>
    <p:sldLayoutId id="2147533127" r:id="rId5"/>
    <p:sldLayoutId id="2147533128" r:id="rId6"/>
    <p:sldLayoutId id="2147533129" r:id="rId7"/>
    <p:sldLayoutId id="2147533130" r:id="rId8"/>
    <p:sldLayoutId id="2147533131" r:id="rId9"/>
    <p:sldLayoutId id="2147533132" r:id="rId10"/>
    <p:sldLayoutId id="2147533133" r:id="rId11"/>
    <p:sldLayoutId id="2147533134" r:id="rId12"/>
    <p:sldLayoutId id="214753313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3"/>
            </p:custDataLst>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custDataLst>
              <p:tags r:id="rId14"/>
            </p:custDataLst>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custDataLst>
              <p:tags r:id="rId15"/>
            </p:custDataLst>
          </p:nvPr>
        </p:nvSpPr>
        <p:spPr bwMode="auto">
          <a:xfrm>
            <a:off x="457200" y="6400800"/>
            <a:ext cx="51054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1030" name="Rectangle 6"/>
          <p:cNvSpPr>
            <a:spLocks noGrp="1" noChangeArrowheads="1"/>
          </p:cNvSpPr>
          <p:nvPr>
            <p:ph type="sldNum" sz="quarter" idx="4"/>
            <p:custDataLst>
              <p:tags r:id="rId16"/>
            </p:custDataLst>
          </p:nvPr>
        </p:nvSpPr>
        <p:spPr bwMode="auto">
          <a:xfrm>
            <a:off x="8534400" y="6400800"/>
            <a:ext cx="4572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a:lvl1pPr>
          </a:lstStyle>
          <a:p>
            <a:pPr>
              <a:defRPr/>
            </a:pPr>
            <a:fld id="{BBBF11F1-A778-D34A-B6FB-DFE008EA4E8C}" type="slidenum">
              <a:rPr lang="en-US"/>
              <a:pPr>
                <a:defRPr/>
              </a:pPr>
              <a:t>‹#›</a:t>
            </a:fld>
            <a:endParaRPr lang="en-US"/>
          </a:p>
        </p:txBody>
      </p:sp>
      <p:sp>
        <p:nvSpPr>
          <p:cNvPr id="146438" name="Line 7"/>
          <p:cNvSpPr>
            <a:spLocks noChangeShapeType="1"/>
          </p:cNvSpPr>
          <p:nvPr>
            <p:custDataLst>
              <p:tags r:id="rId17"/>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39" name="Line 8"/>
          <p:cNvSpPr>
            <a:spLocks noChangeShapeType="1"/>
          </p:cNvSpPr>
          <p:nvPr>
            <p:custDataLst>
              <p:tags r:id="rId18"/>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0" name="Line 9"/>
          <p:cNvSpPr>
            <a:spLocks noChangeShapeType="1"/>
          </p:cNvSpPr>
          <p:nvPr>
            <p:custDataLst>
              <p:tags r:id="rId19"/>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1" name="Line 10"/>
          <p:cNvSpPr>
            <a:spLocks noChangeShapeType="1"/>
          </p:cNvSpPr>
          <p:nvPr>
            <p:custDataLst>
              <p:tags r:id="rId20"/>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33376" r:id="rId1"/>
    <p:sldLayoutId id="2147533377" r:id="rId2"/>
    <p:sldLayoutId id="2147533378" r:id="rId3"/>
    <p:sldLayoutId id="2147533379" r:id="rId4"/>
    <p:sldLayoutId id="2147533380" r:id="rId5"/>
    <p:sldLayoutId id="2147533381" r:id="rId6"/>
    <p:sldLayoutId id="2147533382" r:id="rId7"/>
    <p:sldLayoutId id="2147533383" r:id="rId8"/>
    <p:sldLayoutId id="2147533384" r:id="rId9"/>
    <p:sldLayoutId id="2147533385" r:id="rId10"/>
    <p:sldLayoutId id="2147533386" r:id="rId11"/>
  </p:sldLayoutIdLst>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2pPr>
      <a:lvl3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3pPr>
      <a:lvl4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4pPr>
      <a:lvl5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5pPr>
      <a:lvl6pPr marL="457127" algn="r" rtl="0" eaLnBrk="1" fontAlgn="base" hangingPunct="1">
        <a:spcBef>
          <a:spcPct val="0"/>
        </a:spcBef>
        <a:spcAft>
          <a:spcPct val="0"/>
        </a:spcAft>
        <a:defRPr sz="2800">
          <a:solidFill>
            <a:schemeClr val="tx2"/>
          </a:solidFill>
          <a:latin typeface="Arial" pitchFamily="-111" charset="0"/>
        </a:defRPr>
      </a:lvl6pPr>
      <a:lvl7pPr marL="914254" algn="r" rtl="0" eaLnBrk="1" fontAlgn="base" hangingPunct="1">
        <a:spcBef>
          <a:spcPct val="0"/>
        </a:spcBef>
        <a:spcAft>
          <a:spcPct val="0"/>
        </a:spcAft>
        <a:defRPr sz="2800">
          <a:solidFill>
            <a:schemeClr val="tx2"/>
          </a:solidFill>
          <a:latin typeface="Arial" pitchFamily="-111" charset="0"/>
        </a:defRPr>
      </a:lvl7pPr>
      <a:lvl8pPr marL="1371381" algn="r" rtl="0" eaLnBrk="1" fontAlgn="base" hangingPunct="1">
        <a:spcBef>
          <a:spcPct val="0"/>
        </a:spcBef>
        <a:spcAft>
          <a:spcPct val="0"/>
        </a:spcAft>
        <a:defRPr sz="2800">
          <a:solidFill>
            <a:schemeClr val="tx2"/>
          </a:solidFill>
          <a:latin typeface="Arial" pitchFamily="-111" charset="0"/>
        </a:defRPr>
      </a:lvl8pPr>
      <a:lvl9pPr marL="1828507" algn="r" rtl="0" eaLnBrk="1" fontAlgn="base" hangingPunct="1">
        <a:spcBef>
          <a:spcPct val="0"/>
        </a:spcBef>
        <a:spcAft>
          <a:spcPct val="0"/>
        </a:spcAft>
        <a:defRPr sz="2800">
          <a:solidFill>
            <a:schemeClr val="tx2"/>
          </a:solidFill>
          <a:latin typeface="Arial" pitchFamily="-111" charset="0"/>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1363" indent="-284163" algn="l" rtl="0" eaLnBrk="0" fontAlgn="base" hangingPunct="0">
        <a:spcBef>
          <a:spcPct val="20000"/>
        </a:spcBef>
        <a:spcAft>
          <a:spcPct val="0"/>
        </a:spcAft>
        <a:buChar char="–"/>
        <a:defRPr>
          <a:solidFill>
            <a:schemeClr val="tx1"/>
          </a:solidFill>
          <a:latin typeface="+mn-lt"/>
          <a:ea typeface="ＭＳ Ｐゴシック" pitchFamily="-111"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4162" name="McK Large Footnote" hidden="1"/>
          <p:cNvSpPr txBox="1">
            <a:spLocks noChangeArrowheads="1"/>
          </p:cNvSpPr>
          <p:nvPr>
            <p:custDataLst>
              <p:tags r:id="rId15"/>
            </p:custDataLst>
          </p:nvPr>
        </p:nvSpPr>
        <p:spPr bwMode="auto">
          <a:xfrm>
            <a:off x="128588" y="5675313"/>
            <a:ext cx="83327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1	Footnote</a:t>
            </a:r>
          </a:p>
          <a:p>
            <a:pPr eaLnBrk="1" hangingPunct="1">
              <a:defRPr/>
            </a:pPr>
            <a:r>
              <a:rPr lang="en-US" sz="1200" b="0" smtClean="0">
                <a:solidFill>
                  <a:srgbClr val="000000"/>
                </a:solidFill>
                <a:latin typeface="Arial" charset="0"/>
                <a:cs typeface="+mn-cs"/>
              </a:rPr>
              <a:t>	2	Footnote</a:t>
            </a:r>
          </a:p>
          <a:p>
            <a:pPr eaLnBrk="1" hangingPunct="1">
              <a:defRPr/>
            </a:pPr>
            <a:r>
              <a:rPr lang="en-US" sz="1200" b="0" smtClean="0">
                <a:solidFill>
                  <a:srgbClr val="000000"/>
                </a:solidFill>
                <a:latin typeface="Arial" charset="0"/>
                <a:cs typeface="+mn-cs"/>
              </a:rPr>
              <a:t>	3	Footnote</a:t>
            </a:r>
          </a:p>
          <a:p>
            <a:pPr eaLnBrk="1" hangingPunct="1">
              <a:defRPr/>
            </a:pPr>
            <a:r>
              <a:rPr lang="en-US" sz="1200" b="0" smtClean="0">
                <a:solidFill>
                  <a:srgbClr val="000000"/>
                </a:solidFill>
                <a:latin typeface="Arial" charset="0"/>
                <a:cs typeface="+mn-cs"/>
              </a:rPr>
              <a:t>	4	Footnote</a:t>
            </a:r>
          </a:p>
          <a:p>
            <a:pPr eaLnBrk="1" hangingPunct="1">
              <a:defRPr/>
            </a:pPr>
            <a:r>
              <a:rPr lang="en-US" sz="1200" b="0" smtClean="0">
                <a:solidFill>
                  <a:srgbClr val="000000"/>
                </a:solidFill>
                <a:latin typeface="Arial" charset="0"/>
                <a:cs typeface="+mn-cs"/>
              </a:rPr>
              <a:t>	5	Footnote</a:t>
            </a:r>
          </a:p>
          <a:p>
            <a:pPr eaLnBrk="1" hangingPunct="1">
              <a:spcBef>
                <a:spcPct val="20000"/>
              </a:spcBef>
              <a:defRPr/>
            </a:pPr>
            <a:r>
              <a:rPr lang="en-US" sz="1200" b="0" smtClean="0">
                <a:solidFill>
                  <a:srgbClr val="000000"/>
                </a:solidFill>
                <a:latin typeface="Arial" charset="0"/>
                <a:cs typeface="+mn-cs"/>
              </a:rPr>
              <a:t>	Source:	Source</a:t>
            </a:r>
          </a:p>
        </p:txBody>
      </p:sp>
      <p:sp>
        <p:nvSpPr>
          <p:cNvPr id="5084163" name="pg num"/>
          <p:cNvSpPr>
            <a:spLocks noGrp="1" noChangeArrowheads="1"/>
          </p:cNvSpPr>
          <p:nvPr>
            <p:ph type="sldNum" sz="quarter" idx="4"/>
            <p:custDataLst>
              <p:tags r:id="rId16"/>
            </p:custDataLst>
          </p:nvPr>
        </p:nvSpPr>
        <p:spPr bwMode="auto">
          <a:xfrm>
            <a:off x="7153275" y="6643688"/>
            <a:ext cx="1905000"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12667">
              <a:defRPr sz="1200" b="0">
                <a:solidFill>
                  <a:srgbClr val="000000"/>
                </a:solidFill>
                <a:cs typeface="+mn-cs"/>
              </a:defRPr>
            </a:lvl1pPr>
          </a:lstStyle>
          <a:p>
            <a:pPr>
              <a:defRPr/>
            </a:pPr>
            <a:fld id="{371C8D8D-A6F0-8D4C-8229-165C20415034}" type="slidenum">
              <a:rPr lang="en-US"/>
              <a:pPr>
                <a:defRPr/>
              </a:pPr>
              <a:t>‹#›</a:t>
            </a:fld>
            <a:endParaRPr lang="en-US"/>
          </a:p>
        </p:txBody>
      </p:sp>
      <p:sp>
        <p:nvSpPr>
          <p:cNvPr id="5084164" name="Rectangle 4"/>
          <p:cNvSpPr>
            <a:spLocks noGrp="1" noChangeArrowheads="1"/>
          </p:cNvSpPr>
          <p:nvPr>
            <p:ph type="title"/>
            <p:custDataLst>
              <p:tags r:id="rId17"/>
            </p:custDataLst>
          </p:nvPr>
        </p:nvSpPr>
        <p:spPr bwMode="auto">
          <a:xfrm>
            <a:off x="122238" y="234950"/>
            <a:ext cx="87931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a:p>
        </p:txBody>
      </p:sp>
      <p:sp>
        <p:nvSpPr>
          <p:cNvPr id="5084165" name="Rectangle 5"/>
          <p:cNvSpPr>
            <a:spLocks noGrp="1" noChangeArrowheads="1"/>
          </p:cNvSpPr>
          <p:nvPr>
            <p:ph type="body" idx="1"/>
            <p:custDataLst>
              <p:tags r:id="rId18"/>
            </p:custDataLst>
          </p:nvPr>
        </p:nvSpPr>
        <p:spPr bwMode="auto">
          <a:xfrm>
            <a:off x="125413" y="1298575"/>
            <a:ext cx="8793162"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58726" name="McK Slide Elements"/>
          <p:cNvGrpSpPr>
            <a:grpSpLocks/>
          </p:cNvGrpSpPr>
          <p:nvPr>
            <p:custDataLst>
              <p:tags r:id="rId19"/>
            </p:custDataLst>
          </p:nvPr>
        </p:nvGrpSpPr>
        <p:grpSpPr bwMode="auto">
          <a:xfrm>
            <a:off x="125413" y="542925"/>
            <a:ext cx="8793162" cy="6288088"/>
            <a:chOff x="77" y="335"/>
            <a:chExt cx="5429" cy="3882"/>
          </a:xfrm>
        </p:grpSpPr>
        <p:sp>
          <p:nvSpPr>
            <p:cNvPr id="5084167" name="McK Measure" hidden="1"/>
            <p:cNvSpPr txBox="1">
              <a:spLocks noChangeArrowheads="1"/>
            </p:cNvSpPr>
            <p:nvPr userDrawn="1"/>
          </p:nvSpPr>
          <p:spPr bwMode="auto">
            <a:xfrm>
              <a:off x="77" y="335"/>
              <a:ext cx="54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smtClean="0">
                  <a:solidFill>
                    <a:srgbClr val="000000"/>
                  </a:solidFill>
                  <a:latin typeface="Arial" charset="0"/>
                  <a:cs typeface="+mn-cs"/>
                </a:rPr>
                <a:t>Unit of measure</a:t>
              </a:r>
            </a:p>
          </p:txBody>
        </p:sp>
        <p:sp>
          <p:nvSpPr>
            <p:cNvPr id="5084168" name="McK Footnote" hidden="1"/>
            <p:cNvSpPr txBox="1">
              <a:spLocks noChangeArrowheads="1"/>
            </p:cNvSpPr>
            <p:nvPr userDrawn="1"/>
          </p:nvSpPr>
          <p:spPr bwMode="auto">
            <a:xfrm>
              <a:off x="79" y="3964"/>
              <a:ext cx="5145"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	Footnote</a:t>
              </a:r>
            </a:p>
            <a:p>
              <a:pPr eaLnBrk="1" hangingPunct="1">
                <a:spcBef>
                  <a:spcPct val="20000"/>
                </a:spcBef>
                <a:defRPr/>
              </a:pPr>
              <a:r>
                <a:rPr lang="en-US" sz="1200" b="0" smtClean="0">
                  <a:solidFill>
                    <a:srgbClr val="000000"/>
                  </a:solidFill>
                  <a:latin typeface="Arial" charset="0"/>
                  <a:cs typeface="+mn-cs"/>
                </a:rPr>
                <a:t>	Source:	Source</a:t>
              </a:r>
            </a:p>
          </p:txBody>
        </p:sp>
      </p:grpSp>
      <p:grpSp>
        <p:nvGrpSpPr>
          <p:cNvPr id="158727" name="McK Legend Lines" hidden="1"/>
          <p:cNvGrpSpPr>
            <a:grpSpLocks/>
          </p:cNvGrpSpPr>
          <p:nvPr>
            <p:custDataLst>
              <p:tags r:id="rId20"/>
            </p:custDataLst>
          </p:nvPr>
        </p:nvGrpSpPr>
        <p:grpSpPr bwMode="auto">
          <a:xfrm>
            <a:off x="7940675" y="273050"/>
            <a:ext cx="1039813" cy="1004888"/>
            <a:chOff x="4902" y="1143"/>
            <a:chExt cx="642" cy="620"/>
          </a:xfrm>
        </p:grpSpPr>
        <p:sp>
          <p:nvSpPr>
            <p:cNvPr id="5084170" name="Rectangle 10" hidden="1"/>
            <p:cNvSpPr>
              <a:spLocks noChangeArrowheads="1"/>
            </p:cNvSpPr>
            <p:nvPr userDrawn="1"/>
          </p:nvSpPr>
          <p:spPr bwMode="auto">
            <a:xfrm>
              <a:off x="5172" y="114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1" name="Rectangle 11" hidden="1"/>
            <p:cNvSpPr>
              <a:spLocks noChangeArrowheads="1"/>
            </p:cNvSpPr>
            <p:nvPr userDrawn="1"/>
          </p:nvSpPr>
          <p:spPr bwMode="auto">
            <a:xfrm>
              <a:off x="5172" y="130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2" name="Rectangle 12" hidden="1"/>
            <p:cNvSpPr>
              <a:spLocks noChangeArrowheads="1"/>
            </p:cNvSpPr>
            <p:nvPr userDrawn="1"/>
          </p:nvSpPr>
          <p:spPr bwMode="auto">
            <a:xfrm>
              <a:off x="5172" y="1467"/>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3" name="Line 13" hidden="1"/>
            <p:cNvSpPr>
              <a:spLocks noChangeShapeType="1"/>
            </p:cNvSpPr>
            <p:nvPr userDrawn="1"/>
          </p:nvSpPr>
          <p:spPr bwMode="auto">
            <a:xfrm>
              <a:off x="4902" y="1210"/>
              <a:ext cx="21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4" name="Line 14" hidden="1"/>
            <p:cNvSpPr>
              <a:spLocks noChangeShapeType="1"/>
            </p:cNvSpPr>
            <p:nvPr userDrawn="1"/>
          </p:nvSpPr>
          <p:spPr bwMode="auto">
            <a:xfrm>
              <a:off x="4902" y="1372"/>
              <a:ext cx="210" cy="0"/>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5" name="Line 15" hidden="1"/>
            <p:cNvSpPr>
              <a:spLocks noChangeShapeType="1"/>
            </p:cNvSpPr>
            <p:nvPr userDrawn="1"/>
          </p:nvSpPr>
          <p:spPr bwMode="auto">
            <a:xfrm>
              <a:off x="4902" y="1534"/>
              <a:ext cx="21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6" name="Rectangle 16" hidden="1"/>
            <p:cNvSpPr>
              <a:spLocks noChangeArrowheads="1"/>
            </p:cNvSpPr>
            <p:nvPr userDrawn="1"/>
          </p:nvSpPr>
          <p:spPr bwMode="auto">
            <a:xfrm>
              <a:off x="5172" y="162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7" name="Line 17" hidden="1"/>
            <p:cNvSpPr>
              <a:spLocks noChangeShapeType="1"/>
            </p:cNvSpPr>
            <p:nvPr userDrawn="1"/>
          </p:nvSpPr>
          <p:spPr bwMode="auto">
            <a:xfrm>
              <a:off x="4902" y="1696"/>
              <a:ext cx="21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grpSp>
      <p:grpSp>
        <p:nvGrpSpPr>
          <p:cNvPr id="158728" name="McK Legend Moons" hidden="1"/>
          <p:cNvGrpSpPr>
            <a:grpSpLocks/>
          </p:cNvGrpSpPr>
          <p:nvPr>
            <p:custDataLst>
              <p:tags r:id="rId21"/>
            </p:custDataLst>
          </p:nvPr>
        </p:nvGrpSpPr>
        <p:grpSpPr bwMode="auto">
          <a:xfrm>
            <a:off x="8094663" y="273050"/>
            <a:ext cx="885825" cy="742950"/>
            <a:chOff x="4997" y="169"/>
            <a:chExt cx="547" cy="458"/>
          </a:xfrm>
        </p:grpSpPr>
        <p:grpSp>
          <p:nvGrpSpPr>
            <p:cNvPr id="158738" name="Group 19" hidden="1"/>
            <p:cNvGrpSpPr>
              <a:grpSpLocks noChangeAspect="1"/>
            </p:cNvGrpSpPr>
            <p:nvPr userDrawn="1">
              <p:custDataLst>
                <p:tags r:id="rId23"/>
              </p:custDataLst>
            </p:nvPr>
          </p:nvGrpSpPr>
          <p:grpSpPr bwMode="auto">
            <a:xfrm>
              <a:off x="4997" y="178"/>
              <a:ext cx="116" cy="116"/>
              <a:chOff x="4997" y="178"/>
              <a:chExt cx="116" cy="116"/>
            </a:xfrm>
          </p:grpSpPr>
          <p:sp>
            <p:nvSpPr>
              <p:cNvPr id="5084180" name="Oval 20" hidden="1"/>
              <p:cNvSpPr>
                <a:spLocks noChangeAspect="1" noChangeArrowheads="1"/>
              </p:cNvSpPr>
              <p:nvPr>
                <p:custDataLst>
                  <p:tags r:id="rId30"/>
                </p:custDataLst>
              </p:nvPr>
            </p:nvSpPr>
            <p:spPr bwMode="blackWhite">
              <a:xfrm>
                <a:off x="4997" y="178"/>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1" name="Oval 21" hidden="1"/>
              <p:cNvSpPr>
                <a:spLocks noChangeAspect="1" noChangeArrowheads="1"/>
              </p:cNvSpPr>
              <p:nvPr>
                <p:custDataLst>
                  <p:tags r:id="rId31"/>
                </p:custDataLst>
              </p:nvPr>
            </p:nvSpPr>
            <p:spPr bwMode="black">
              <a:xfrm>
                <a:off x="4997" y="178"/>
                <a:ext cx="116" cy="1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nvGrpSpPr>
            <p:cNvPr id="158739" name="Group 22" hidden="1"/>
            <p:cNvGrpSpPr>
              <a:grpSpLocks/>
            </p:cNvGrpSpPr>
            <p:nvPr userDrawn="1">
              <p:custDataLst>
                <p:tags r:id="rId24"/>
              </p:custDataLst>
            </p:nvPr>
          </p:nvGrpSpPr>
          <p:grpSpPr bwMode="auto">
            <a:xfrm>
              <a:off x="4997" y="339"/>
              <a:ext cx="116" cy="116"/>
              <a:chOff x="1104" y="1908"/>
              <a:chExt cx="204" cy="204"/>
            </a:xfrm>
          </p:grpSpPr>
          <p:sp>
            <p:nvSpPr>
              <p:cNvPr id="5084183" name="Oval 23" hidden="1"/>
              <p:cNvSpPr>
                <a:spLocks noChangeAspect="1" noChangeArrowheads="1"/>
              </p:cNvSpPr>
              <p:nvPr>
                <p:custDataLst>
                  <p:tags r:id="rId28"/>
                </p:custDataLst>
              </p:nvPr>
            </p:nvSpPr>
            <p:spPr bwMode="blackWhite">
              <a:xfrm>
                <a:off x="1104" y="1908"/>
                <a:ext cx="202" cy="2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4" name="Arc 24" hidden="1"/>
              <p:cNvSpPr>
                <a:spLocks noChangeAspect="1"/>
              </p:cNvSpPr>
              <p:nvPr>
                <p:custDataLst>
                  <p:tags r:id="rId29"/>
                </p:custDataLst>
              </p:nvPr>
            </p:nvSpPr>
            <p:spPr bwMode="black">
              <a:xfrm>
                <a:off x="1206" y="1908"/>
                <a:ext cx="102" cy="2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sp>
          <p:nvSpPr>
            <p:cNvPr id="5084185" name="Rectangle 25"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6" name="Rectangle 26" hidden="1"/>
            <p:cNvSpPr>
              <a:spLocks noChangeArrowheads="1"/>
            </p:cNvSpPr>
            <p:nvPr userDrawn="1"/>
          </p:nvSpPr>
          <p:spPr bwMode="auto">
            <a:xfrm>
              <a:off x="5172" y="331"/>
              <a:ext cx="369"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7" name="Rectangle 27"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grpSp>
          <p:nvGrpSpPr>
            <p:cNvPr id="158743" name="Group 28" hidden="1"/>
            <p:cNvGrpSpPr>
              <a:grpSpLocks noChangeAspect="1"/>
            </p:cNvGrpSpPr>
            <p:nvPr userDrawn="1">
              <p:custDataLst>
                <p:tags r:id="rId25"/>
              </p:custDataLst>
            </p:nvPr>
          </p:nvGrpSpPr>
          <p:grpSpPr bwMode="auto">
            <a:xfrm>
              <a:off x="4997" y="502"/>
              <a:ext cx="117" cy="117"/>
              <a:chOff x="4997" y="502"/>
              <a:chExt cx="117" cy="117"/>
            </a:xfrm>
          </p:grpSpPr>
          <p:sp>
            <p:nvSpPr>
              <p:cNvPr id="5084189" name="Oval 29" hidden="1"/>
              <p:cNvSpPr>
                <a:spLocks noChangeAspect="1" noChangeArrowheads="1"/>
              </p:cNvSpPr>
              <p:nvPr>
                <p:custDataLst>
                  <p:tags r:id="rId26"/>
                </p:custDataLst>
              </p:nvPr>
            </p:nvSpPr>
            <p:spPr bwMode="blackWhite">
              <a:xfrm>
                <a:off x="4997" y="502"/>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90" name="Arc 30" hidden="1"/>
              <p:cNvSpPr>
                <a:spLocks noChangeAspect="1"/>
              </p:cNvSpPr>
              <p:nvPr>
                <p:custDataLst>
                  <p:tags r:id="rId27"/>
                </p:custDataLst>
              </p:nvPr>
            </p:nvSpPr>
            <p:spPr bwMode="black">
              <a:xfrm>
                <a:off x="4998" y="503"/>
                <a:ext cx="116" cy="116"/>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grpSp>
        <p:nvGrpSpPr>
          <p:cNvPr id="158729" name="McK Legend Boxes" hidden="1"/>
          <p:cNvGrpSpPr>
            <a:grpSpLocks/>
          </p:cNvGrpSpPr>
          <p:nvPr>
            <p:custDataLst>
              <p:tags r:id="rId22"/>
            </p:custDataLst>
          </p:nvPr>
        </p:nvGrpSpPr>
        <p:grpSpPr bwMode="auto">
          <a:xfrm>
            <a:off x="7940675" y="273050"/>
            <a:ext cx="1039813" cy="1004888"/>
            <a:chOff x="4902" y="169"/>
            <a:chExt cx="642" cy="620"/>
          </a:xfrm>
        </p:grpSpPr>
        <p:sp>
          <p:nvSpPr>
            <p:cNvPr id="5084192" name="Rectangle 32" hidden="1"/>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3" name="Rectangle 3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4" name="Rectangle 34"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5" name="Rectangle 35" hidden="1"/>
            <p:cNvSpPr>
              <a:spLocks noChangeArrowheads="1"/>
            </p:cNvSpPr>
            <p:nvPr userDrawn="1"/>
          </p:nvSpPr>
          <p:spPr bwMode="auto">
            <a:xfrm>
              <a:off x="5172" y="331"/>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6" name="Rectangle 36"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7" name="Rectangle 37"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8" name="Rectangle 38" hidden="1"/>
            <p:cNvSpPr>
              <a:spLocks noChangeArrowheads="1"/>
            </p:cNvSpPr>
            <p:nvPr userDrawn="1"/>
          </p:nvSpPr>
          <p:spPr bwMode="auto">
            <a:xfrm>
              <a:off x="5172" y="65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9" name="Rectangle 39" hidden="1"/>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grpSp>
    </p:spTree>
  </p:cSld>
  <p:clrMap bg1="lt1" tx1="dk1" bg2="lt2" tx2="dk2" accent1="accent1" accent2="accent2" accent3="accent3" accent4="accent4" accent5="accent5" accent6="accent6" hlink="hlink" folHlink="folHlink"/>
  <p:sldLayoutIdLst>
    <p:sldLayoutId id="2147533652" r:id="rId1"/>
    <p:sldLayoutId id="2147533653" r:id="rId2"/>
    <p:sldLayoutId id="2147533654" r:id="rId3"/>
    <p:sldLayoutId id="2147533655" r:id="rId4"/>
    <p:sldLayoutId id="2147533656" r:id="rId5"/>
    <p:sldLayoutId id="2147533657" r:id="rId6"/>
    <p:sldLayoutId id="2147533658" r:id="rId7"/>
    <p:sldLayoutId id="2147533659" r:id="rId8"/>
    <p:sldLayoutId id="2147533660" r:id="rId9"/>
    <p:sldLayoutId id="2147533661" r:id="rId10"/>
    <p:sldLayoutId id="2147533662" r:id="rId11"/>
    <p:sldLayoutId id="2147533663" r:id="rId12"/>
    <p:sldLayoutId id="2147533664" r:id="rId13"/>
  </p:sldLayoutIdLst>
  <p:hf hdr="0" ftr="0" dt="0"/>
  <p:txStyles>
    <p:titleStyle>
      <a:lvl1pPr algn="l" defTabSz="911225"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127" algn="l" defTabSz="912667" rtl="0" eaLnBrk="1" fontAlgn="base" hangingPunct="1">
        <a:spcBef>
          <a:spcPct val="0"/>
        </a:spcBef>
        <a:spcAft>
          <a:spcPct val="0"/>
        </a:spcAft>
        <a:defRPr sz="1900" b="1">
          <a:solidFill>
            <a:schemeClr val="tx2"/>
          </a:solidFill>
          <a:latin typeface="Arial" charset="0"/>
          <a:ea typeface="ＭＳ Ｐゴシック" charset="0"/>
        </a:defRPr>
      </a:lvl6pPr>
      <a:lvl7pPr marL="914254" algn="l" defTabSz="912667" rtl="0" eaLnBrk="1" fontAlgn="base" hangingPunct="1">
        <a:spcBef>
          <a:spcPct val="0"/>
        </a:spcBef>
        <a:spcAft>
          <a:spcPct val="0"/>
        </a:spcAft>
        <a:defRPr sz="1900" b="1">
          <a:solidFill>
            <a:schemeClr val="tx2"/>
          </a:solidFill>
          <a:latin typeface="Arial" charset="0"/>
          <a:ea typeface="ＭＳ Ｐゴシック" charset="0"/>
        </a:defRPr>
      </a:lvl7pPr>
      <a:lvl8pPr marL="1371381" algn="l" defTabSz="912667" rtl="0" eaLnBrk="1" fontAlgn="base" hangingPunct="1">
        <a:spcBef>
          <a:spcPct val="0"/>
        </a:spcBef>
        <a:spcAft>
          <a:spcPct val="0"/>
        </a:spcAft>
        <a:defRPr sz="1900" b="1">
          <a:solidFill>
            <a:schemeClr val="tx2"/>
          </a:solidFill>
          <a:latin typeface="Arial" charset="0"/>
          <a:ea typeface="ＭＳ Ｐゴシック" charset="0"/>
        </a:defRPr>
      </a:lvl8pPr>
      <a:lvl9pPr marL="1828507" algn="l" defTabSz="912667" rtl="0" eaLnBrk="1" fontAlgn="base" hangingPunct="1">
        <a:spcBef>
          <a:spcPct val="0"/>
        </a:spcBef>
        <a:spcAft>
          <a:spcPct val="0"/>
        </a:spcAft>
        <a:defRPr sz="1900" b="1">
          <a:solidFill>
            <a:schemeClr val="tx2"/>
          </a:solidFill>
          <a:latin typeface="Arial" charset="0"/>
          <a:ea typeface="ＭＳ Ｐゴシック" charset="0"/>
        </a:defRPr>
      </a:lvl9pPr>
    </p:titleStyle>
    <p:bodyStyle>
      <a:lvl1pPr marL="341313" indent="-341313" algn="l" defTabSz="911225"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6050" indent="-144463" algn="l" defTabSz="911225" rtl="0" eaLnBrk="0" fontAlgn="base" hangingPunct="0">
        <a:spcBef>
          <a:spcPct val="0"/>
        </a:spcBef>
        <a:spcAft>
          <a:spcPct val="0"/>
        </a:spcAft>
        <a:buSzPct val="120000"/>
        <a:buChar char="•"/>
        <a:defRPr sz="1600">
          <a:solidFill>
            <a:schemeClr val="tx1"/>
          </a:solidFill>
          <a:latin typeface="+mn-lt"/>
          <a:ea typeface="+mn-ea"/>
        </a:defRPr>
      </a:lvl2pPr>
      <a:lvl3pPr marL="300038" indent="-150813" algn="l" defTabSz="911225" rtl="0" eaLnBrk="0" fontAlgn="base" hangingPunct="0">
        <a:spcBef>
          <a:spcPct val="0"/>
        </a:spcBef>
        <a:spcAft>
          <a:spcPct val="0"/>
        </a:spcAft>
        <a:buChar char="–"/>
        <a:defRPr sz="1600">
          <a:solidFill>
            <a:schemeClr val="tx1"/>
          </a:solidFill>
          <a:latin typeface="+mn-lt"/>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mn-lt"/>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mn-lt"/>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72035"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751A5C8-7DF4-B248-82E1-E190753BD191}"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387" r:id="rId1"/>
    <p:sldLayoutId id="2147533388" r:id="rId2"/>
    <p:sldLayoutId id="2147533389" r:id="rId3"/>
    <p:sldLayoutId id="2147533390" r:id="rId4"/>
    <p:sldLayoutId id="2147533391" r:id="rId5"/>
    <p:sldLayoutId id="2147533392" r:id="rId6"/>
    <p:sldLayoutId id="2147533393" r:id="rId7"/>
    <p:sldLayoutId id="2147533394" r:id="rId8"/>
    <p:sldLayoutId id="2147533395" r:id="rId9"/>
    <p:sldLayoutId id="2147533396" r:id="rId10"/>
    <p:sldLayoutId id="2147533397" r:id="rId11"/>
    <p:sldLayoutId id="2147533398" r:id="rId12"/>
    <p:sldLayoutId id="2147533399" r:id="rId13"/>
    <p:sldLayoutId id="2147533665" r:id="rId14"/>
    <p:sldLayoutId id="2147533666"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custDataLst>
              <p:tags r:id="rId17"/>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17510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9"/>
            </p:custDataLst>
          </p:nvPr>
        </p:nvSpPr>
        <p:spPr bwMode="auto">
          <a:xfrm rot="-54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rgbClr val="FFFFFF"/>
                </a:solidFill>
                <a:latin typeface="Arial" charset="0"/>
                <a:ea typeface="ＭＳ Ｐゴシック" charset="-128"/>
                <a:cs typeface="ＭＳ Ｐゴシック" charset="-128"/>
              </a:defRPr>
            </a:lvl1pPr>
          </a:lstStyle>
          <a:p>
            <a:pPr>
              <a:defRPr/>
            </a:pPr>
            <a:fld id="{E8D01D89-D71A-5748-8D9B-EAD115B65134}" type="slidenum">
              <a:rPr lang="zh-TW" altLang="en-US"/>
              <a:pPr>
                <a:defRPr/>
              </a:pPr>
              <a:t>‹#›</a:t>
            </a:fld>
            <a:r>
              <a:rPr lang="en-US" altLang="zh-TW"/>
              <a:t>   (c) Mark Gerstein, 2002, Yale, bioinfo.mbb.yale.edu</a:t>
            </a:r>
          </a:p>
        </p:txBody>
      </p:sp>
      <p:sp>
        <p:nvSpPr>
          <p:cNvPr id="175109" name="Rectangle 5"/>
          <p:cNvSpPr>
            <a:spLocks noChangeArrowheads="1"/>
          </p:cNvSpPr>
          <p:nvPr>
            <p:custDataLst>
              <p:tags r:id="rId20"/>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rgbClr val="FFFFFF"/>
                </a:solidFill>
              </a:rPr>
              <a:t>Do not reproduce without permission</a:t>
            </a:r>
          </a:p>
        </p:txBody>
      </p:sp>
      <p:sp>
        <p:nvSpPr>
          <p:cNvPr id="7" name="Rectangle 6"/>
          <p:cNvSpPr>
            <a:spLocks noChangeArrowheads="1"/>
          </p:cNvSpPr>
          <p:nvPr>
            <p:custDataLst>
              <p:tags r:id="rId21"/>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253D5DB-0EFD-2843-B381-576D91D8FAC2}" type="slidenum">
              <a:rPr lang="en-US" sz="20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00" r:id="rId1"/>
    <p:sldLayoutId id="2147533401" r:id="rId2"/>
    <p:sldLayoutId id="2147533402" r:id="rId3"/>
    <p:sldLayoutId id="2147533403" r:id="rId4"/>
    <p:sldLayoutId id="2147533404" r:id="rId5"/>
    <p:sldLayoutId id="2147533405" r:id="rId6"/>
    <p:sldLayoutId id="2147533406" r:id="rId7"/>
    <p:sldLayoutId id="2147533407" r:id="rId8"/>
    <p:sldLayoutId id="2147533408" r:id="rId9"/>
    <p:sldLayoutId id="2147533409" r:id="rId10"/>
    <p:sldLayoutId id="2147533410" r:id="rId11"/>
    <p:sldLayoutId id="2147533667" r:id="rId12"/>
    <p:sldLayoutId id="2147533668" r:id="rId13"/>
    <p:sldLayoutId id="2147533669" r:id="rId14"/>
    <p:sldLayoutId id="2147533670" r:id="rId15"/>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custDataLst>
              <p:tags r:id="rId13"/>
            </p:custDataLst>
          </p:nvPr>
        </p:nvSpPr>
        <p:spPr>
          <a:xfrm>
            <a:off x="457200" y="6356350"/>
            <a:ext cx="2133600" cy="365125"/>
          </a:xfrm>
          <a:prstGeom prst="rect">
            <a:avLst/>
          </a:prstGeom>
        </p:spPr>
        <p:txBody>
          <a:bodyPr vert="horz" lIns="91425" tIns="45713" rIns="91425" bIns="45713" rtlCol="0" anchor="ctr"/>
          <a:lstStyle>
            <a:lvl1pPr algn="l"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1377B1D2-4BB2-41F7-8375-F43DA6C1A7EE}" type="datetimeFigureOut">
              <a:rPr lang="en-US"/>
              <a:pPr>
                <a:defRPr/>
              </a:pPr>
              <a:t>9/29/15</a:t>
            </a:fld>
            <a:endParaRPr lang="en-US"/>
          </a:p>
        </p:txBody>
      </p:sp>
      <p:sp>
        <p:nvSpPr>
          <p:cNvPr id="5" name="Footer Placeholder 4"/>
          <p:cNvSpPr>
            <a:spLocks noGrp="1"/>
          </p:cNvSpPr>
          <p:nvPr>
            <p:ph type="ftr" sz="quarter" idx="3"/>
            <p:custDataLst>
              <p:tags r:id="rId14"/>
            </p:custDataLst>
          </p:nvPr>
        </p:nvSpPr>
        <p:spPr>
          <a:xfrm>
            <a:off x="3124200" y="6356350"/>
            <a:ext cx="2895600" cy="365125"/>
          </a:xfrm>
          <a:prstGeom prst="rect">
            <a:avLst/>
          </a:prstGeom>
        </p:spPr>
        <p:txBody>
          <a:bodyPr vert="horz" lIns="91425" tIns="45713" rIns="91425" bIns="45713" rtlCol="0" anchor="ctr"/>
          <a:lstStyle>
            <a:lvl1pPr algn="ctr" defTabSz="914254"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5"/>
            </p:custDataLst>
          </p:nvPr>
        </p:nvSpPr>
        <p:spPr>
          <a:xfrm>
            <a:off x="6553200" y="6356350"/>
            <a:ext cx="2133600" cy="365125"/>
          </a:xfrm>
          <a:prstGeom prst="rect">
            <a:avLst/>
          </a:prstGeom>
        </p:spPr>
        <p:txBody>
          <a:bodyPr vert="horz" lIns="91425" tIns="45713" rIns="91425" bIns="45713" rtlCol="0" anchor="ctr"/>
          <a:lstStyle>
            <a:lvl1pPr algn="r"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C30D58C4-21D1-D84E-8DAA-C1656CC76C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671" r:id="rId1"/>
    <p:sldLayoutId id="2147533672" r:id="rId2"/>
    <p:sldLayoutId id="2147533673" r:id="rId3"/>
    <p:sldLayoutId id="2147533674" r:id="rId4"/>
    <p:sldLayoutId id="2147533675" r:id="rId5"/>
    <p:sldLayoutId id="2147533676" r:id="rId6"/>
    <p:sldLayoutId id="2147533677" r:id="rId7"/>
    <p:sldLayoutId id="2147533678" r:id="rId8"/>
    <p:sldLayoutId id="2147533679" r:id="rId9"/>
    <p:sldLayoutId id="2147533680" r:id="rId10"/>
    <p:sldLayoutId id="2147533681" r:id="rId11"/>
  </p:sldLayoutIdLst>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19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3779"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defRPr>
            </a:lvl1pPr>
          </a:lstStyle>
          <a:p>
            <a:pPr>
              <a:defRPr/>
            </a:pPr>
            <a:fld id="{4274581E-6490-C84E-97D0-728B6EF27F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682" r:id="rId1"/>
    <p:sldLayoutId id="2147533683" r:id="rId2"/>
    <p:sldLayoutId id="2147533684" r:id="rId3"/>
    <p:sldLayoutId id="2147533685" r:id="rId4"/>
    <p:sldLayoutId id="2147533686" r:id="rId5"/>
    <p:sldLayoutId id="2147533687" r:id="rId6"/>
    <p:sldLayoutId id="2147533688" r:id="rId7"/>
    <p:sldLayoutId id="2147533689" r:id="rId8"/>
    <p:sldLayoutId id="2147533690" r:id="rId9"/>
    <p:sldLayoutId id="2147533691" r:id="rId10"/>
    <p:sldLayoutId id="21475336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60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47C5DF-5232-B845-A787-AC6A9F2B800A}" type="datetimeFigureOut">
              <a:rPr lang="en-US"/>
              <a:pPr>
                <a:defRPr/>
              </a:pPr>
              <a:t>9/29/15</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B26F4D-419B-5949-8E76-E428280FED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693" r:id="rId1"/>
    <p:sldLayoutId id="2147533694" r:id="rId2"/>
    <p:sldLayoutId id="2147533695" r:id="rId3"/>
    <p:sldLayoutId id="2147533696" r:id="rId4"/>
    <p:sldLayoutId id="2147533697" r:id="rId5"/>
    <p:sldLayoutId id="2147533698" r:id="rId6"/>
    <p:sldLayoutId id="2147533699" r:id="rId7"/>
    <p:sldLayoutId id="2147533700" r:id="rId8"/>
    <p:sldLayoutId id="2147533701" r:id="rId9"/>
    <p:sldLayoutId id="2147533702" r:id="rId10"/>
    <p:sldLayoutId id="214753370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85800" y="609600"/>
            <a:ext cx="7772400" cy="1143000"/>
          </a:xfrm>
          <a:prstGeom prst="rect">
            <a:avLst/>
          </a:prstGeom>
          <a:solidFill>
            <a:schemeClr val="bg1"/>
          </a:solidFill>
          <a:ln>
            <a:noFill/>
          </a:ln>
          <a:effectLst/>
          <a:extLs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custDataLst>
              <p:tags r:id="rId18"/>
            </p:custDataLst>
          </p:nvPr>
        </p:nvSpPr>
        <p:spPr bwMode="auto">
          <a:xfrm rot="-5400000">
            <a:off x="6838950" y="4543426"/>
            <a:ext cx="423703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algn="l" eaLnBrk="0" hangingPunct="0">
              <a:defRPr sz="1200" b="1">
                <a:solidFill>
                  <a:srgbClr val="FFFFFF"/>
                </a:solidFill>
                <a:cs typeface="+mn-cs"/>
              </a:defRPr>
            </a:lvl1pPr>
          </a:lstStyle>
          <a:p>
            <a:pPr>
              <a:defRPr/>
            </a:pPr>
            <a:fld id="{62A99E0E-257A-5D44-BFA3-37E3F75BF2FA}" type="slidenum">
              <a:rPr lang="en-US"/>
              <a:pPr>
                <a:defRPr/>
              </a:pPr>
              <a:t>‹#›</a:t>
            </a:fld>
            <a:r>
              <a:rPr lang="en-US"/>
              <a:t>   (c) Mark Gerstein, 2002, Yale, bioinfo.mbb.yale.edu</a:t>
            </a:r>
          </a:p>
        </p:txBody>
      </p:sp>
      <p:sp>
        <p:nvSpPr>
          <p:cNvPr id="1032" name="Rectangle 8"/>
          <p:cNvSpPr>
            <a:spLocks noChangeArrowheads="1"/>
          </p:cNvSpPr>
          <p:nvPr>
            <p:custDataLst>
              <p:tags r:id="rId19"/>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lgn="ctr" eaLnBrk="0" hangingPunct="0">
              <a:defRPr/>
            </a:pPr>
            <a:r>
              <a:rPr lang="en-US" sz="700" b="0">
                <a:solidFill>
                  <a:srgbClr val="FFFFFF"/>
                </a:solidFill>
                <a:cs typeface="+mn-cs"/>
              </a:rPr>
              <a:t>Do not reproduce without permission</a:t>
            </a:r>
          </a:p>
        </p:txBody>
      </p:sp>
      <p:sp>
        <p:nvSpPr>
          <p:cNvPr id="1033" name="Rectangle 9"/>
          <p:cNvSpPr>
            <a:spLocks noChangeArrowheads="1"/>
          </p:cNvSpPr>
          <p:nvPr>
            <p:custDataLst>
              <p:tags r:id="rId20"/>
            </p:custDataLst>
          </p:nvPr>
        </p:nvSpPr>
        <p:spPr bwMode="auto">
          <a:xfrm rot="-5400000">
            <a:off x="7635081" y="5463382"/>
            <a:ext cx="268763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0" hangingPunct="0">
              <a:defRPr/>
            </a:pPr>
            <a:fld id="{5787DF8E-51A7-9846-90CE-2D14271C5287}" type="slidenum">
              <a:rPr lang="en-US">
                <a:solidFill>
                  <a:srgbClr val="808080"/>
                </a:solidFill>
                <a:cs typeface="+mn-cs"/>
              </a:rPr>
              <a:pPr eaLnBrk="0" hangingPunct="0">
                <a:defRPr/>
              </a:pPr>
              <a:t>‹#›</a:t>
            </a:fld>
            <a:r>
              <a:rPr lang="en-US">
                <a:solidFill>
                  <a:srgbClr val="808080"/>
                </a:solidFill>
                <a:cs typeface="+mn-cs"/>
              </a:rPr>
              <a:t> Gerstein.info/talks </a:t>
            </a:r>
            <a:r>
              <a:rPr lang="en-US" b="0">
                <a:solidFill>
                  <a:srgbClr val="808080"/>
                </a:solidFill>
                <a:cs typeface="+mn-cs"/>
              </a:rPr>
              <a:t> </a:t>
            </a:r>
            <a:r>
              <a:rPr lang="en-US" sz="900" b="0">
                <a:solidFill>
                  <a:srgbClr val="808080"/>
                </a:solidFill>
                <a:cs typeface="+mn-cs"/>
              </a:rPr>
              <a:t>(c) 2005 </a:t>
            </a:r>
          </a:p>
        </p:txBody>
      </p:sp>
    </p:spTree>
  </p:cSld>
  <p:clrMap bg1="lt1" tx1="dk1" bg2="lt2" tx2="dk2" accent1="accent1" accent2="accent2" accent3="accent3" accent4="accent4" accent5="accent5" accent6="accent6" hlink="hlink" folHlink="folHlink"/>
  <p:sldLayoutIdLst>
    <p:sldLayoutId id="2147533704" r:id="rId1"/>
    <p:sldLayoutId id="2147533705" r:id="rId2"/>
    <p:sldLayoutId id="2147533706" r:id="rId3"/>
    <p:sldLayoutId id="2147533707" r:id="rId4"/>
    <p:sldLayoutId id="2147533708" r:id="rId5"/>
    <p:sldLayoutId id="2147533709" r:id="rId6"/>
    <p:sldLayoutId id="2147533710" r:id="rId7"/>
    <p:sldLayoutId id="2147533711" r:id="rId8"/>
    <p:sldLayoutId id="2147533712" r:id="rId9"/>
    <p:sldLayoutId id="2147533713" r:id="rId10"/>
    <p:sldLayoutId id="2147533714" r:id="rId11"/>
    <p:sldLayoutId id="2147533715" r:id="rId12"/>
    <p:sldLayoutId id="2147533716" r:id="rId13"/>
    <p:sldLayoutId id="2147533717" r:id="rId14"/>
  </p:sldLayoutIdLst>
  <p:transition xmlns:p14="http://schemas.microsoft.com/office/powerpoint/2010/main"/>
  <p:hf hdr="0" ftr="0" dt="0"/>
  <p:txStyles>
    <p:titleStyle>
      <a:lvl1pPr algn="ctr" rtl="0" eaLnBrk="0" fontAlgn="base" hangingPunct="0">
        <a:spcBef>
          <a:spcPct val="0"/>
        </a:spcBef>
        <a:spcAft>
          <a:spcPct val="0"/>
        </a:spcAft>
        <a:defRPr sz="3200" b="1" u="sng">
          <a:solidFill>
            <a:srgbClr val="0000CC"/>
          </a:solidFill>
          <a:latin typeface="+mj-lt"/>
          <a:ea typeface="+mj-ea"/>
          <a:cs typeface="ＭＳ Ｐゴシック" charset="0"/>
        </a:defRPr>
      </a:lvl1pPr>
      <a:lvl2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3200" b="1" u="sng">
          <a:solidFill>
            <a:srgbClr val="0000CC"/>
          </a:solidFill>
          <a:latin typeface="Arial" charset="0"/>
          <a:ea typeface="ＭＳ Ｐゴシック" charset="0"/>
        </a:defRPr>
      </a:lvl6pPr>
      <a:lvl7pPr marL="914400" algn="ctr" rtl="0" eaLnBrk="1" fontAlgn="base" hangingPunct="1">
        <a:spcBef>
          <a:spcPct val="0"/>
        </a:spcBef>
        <a:spcAft>
          <a:spcPct val="0"/>
        </a:spcAft>
        <a:defRPr sz="3200" b="1" u="sng">
          <a:solidFill>
            <a:srgbClr val="0000CC"/>
          </a:solidFill>
          <a:latin typeface="Arial" charset="0"/>
          <a:ea typeface="ＭＳ Ｐゴシック" charset="0"/>
        </a:defRPr>
      </a:lvl7pPr>
      <a:lvl8pPr marL="1371600" algn="ctr" rtl="0" eaLnBrk="1" fontAlgn="base" hangingPunct="1">
        <a:spcBef>
          <a:spcPct val="0"/>
        </a:spcBef>
        <a:spcAft>
          <a:spcPct val="0"/>
        </a:spcAft>
        <a:defRPr sz="3200" b="1" u="sng">
          <a:solidFill>
            <a:srgbClr val="0000CC"/>
          </a:solidFill>
          <a:latin typeface="Arial" charset="0"/>
          <a:ea typeface="ＭＳ Ｐゴシック" charset="0"/>
        </a:defRPr>
      </a:lvl8pPr>
      <a:lvl9pPr marL="1828800" algn="ctr" rtl="0" eaLnBrk="1" fontAlgn="base" hangingPunct="1">
        <a:spcBef>
          <a:spcPct val="0"/>
        </a:spcBef>
        <a:spcAft>
          <a:spcPct val="0"/>
        </a:spcAft>
        <a:defRPr sz="3200" b="1" u="sng">
          <a:solidFill>
            <a:srgbClr val="0000CC"/>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71500" indent="-228600"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4400" indent="-228600" algn="l" rtl="0" eaLnBrk="0" fontAlgn="base" hangingPunct="0">
        <a:spcBef>
          <a:spcPct val="20000"/>
        </a:spcBef>
        <a:spcAft>
          <a:spcPct val="0"/>
        </a:spcAft>
        <a:buChar char="•"/>
        <a:defRPr sz="2000">
          <a:solidFill>
            <a:schemeClr val="tx1"/>
          </a:solidFill>
          <a:latin typeface="+mn-lt"/>
          <a:ea typeface="+mn-ea"/>
        </a:defRPr>
      </a:lvl3pPr>
      <a:lvl4pPr marL="1262063" indent="-233363" algn="l" rtl="0" eaLnBrk="0" fontAlgn="base" hangingPunct="0">
        <a:spcBef>
          <a:spcPct val="20000"/>
        </a:spcBef>
        <a:spcAft>
          <a:spcPct val="0"/>
        </a:spcAft>
        <a:buChar char="–"/>
        <a:defRPr sz="2000">
          <a:solidFill>
            <a:schemeClr val="tx1"/>
          </a:solidFill>
          <a:latin typeface="+mn-lt"/>
          <a:ea typeface="+mn-ea"/>
        </a:defRPr>
      </a:lvl4pPr>
      <a:lvl5pPr marL="1600200" indent="-223838" algn="l" rtl="0" eaLnBrk="0" fontAlgn="base" hangingPunct="0">
        <a:spcBef>
          <a:spcPct val="20000"/>
        </a:spcBef>
        <a:spcAft>
          <a:spcPct val="0"/>
        </a:spcAft>
        <a:buChar char="»"/>
        <a:defRPr sz="2000">
          <a:solidFill>
            <a:schemeClr val="tx1"/>
          </a:solidFill>
          <a:latin typeface="+mn-lt"/>
          <a:ea typeface="+mn-ea"/>
        </a:defRPr>
      </a:lvl5pPr>
      <a:lvl6pPr marL="2057400" indent="-223838" algn="l" rtl="0" eaLnBrk="1" fontAlgn="base" hangingPunct="1">
        <a:spcBef>
          <a:spcPct val="20000"/>
        </a:spcBef>
        <a:spcAft>
          <a:spcPct val="0"/>
        </a:spcAft>
        <a:buChar char="»"/>
        <a:defRPr sz="2000">
          <a:solidFill>
            <a:schemeClr val="tx1"/>
          </a:solidFill>
          <a:latin typeface="+mn-lt"/>
          <a:ea typeface="+mn-ea"/>
        </a:defRPr>
      </a:lvl6pPr>
      <a:lvl7pPr marL="2514600" indent="-223838" algn="l" rtl="0" eaLnBrk="1" fontAlgn="base" hangingPunct="1">
        <a:spcBef>
          <a:spcPct val="20000"/>
        </a:spcBef>
        <a:spcAft>
          <a:spcPct val="0"/>
        </a:spcAft>
        <a:buChar char="»"/>
        <a:defRPr sz="2000">
          <a:solidFill>
            <a:schemeClr val="tx1"/>
          </a:solidFill>
          <a:latin typeface="+mn-lt"/>
          <a:ea typeface="+mn-ea"/>
        </a:defRPr>
      </a:lvl7pPr>
      <a:lvl8pPr marL="2971800" indent="-223838" algn="l" rtl="0" eaLnBrk="1" fontAlgn="base" hangingPunct="1">
        <a:spcBef>
          <a:spcPct val="20000"/>
        </a:spcBef>
        <a:spcAft>
          <a:spcPct val="0"/>
        </a:spcAft>
        <a:buChar char="»"/>
        <a:defRPr sz="2000">
          <a:solidFill>
            <a:schemeClr val="tx1"/>
          </a:solidFill>
          <a:latin typeface="+mn-lt"/>
          <a:ea typeface="+mn-ea"/>
        </a:defRPr>
      </a:lvl8pPr>
      <a:lvl9pPr marL="3429000" indent="-22383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3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3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AD7C8967-4744-F04E-B27B-B7905C048718}" type="datetimeFigureOut">
              <a:rPr lang="en-US"/>
              <a:pPr>
                <a:defRPr/>
              </a:pPr>
              <a:t>9/29/15</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38744F49-107C-8042-8DBB-9F002C4815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718" r:id="rId1"/>
    <p:sldLayoutId id="2147533719" r:id="rId2"/>
    <p:sldLayoutId id="2147533720" r:id="rId3"/>
    <p:sldLayoutId id="2147533721" r:id="rId4"/>
    <p:sldLayoutId id="2147533722" r:id="rId5"/>
    <p:sldLayoutId id="2147533723" r:id="rId6"/>
    <p:sldLayoutId id="2147533724" r:id="rId7"/>
    <p:sldLayoutId id="2147533725" r:id="rId8"/>
    <p:sldLayoutId id="2147533726" r:id="rId9"/>
    <p:sldLayoutId id="2147533727" r:id="rId10"/>
    <p:sldLayoutId id="2147533728"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6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7141AD65-CB01-FB49-9D26-E1FF57522B60}"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411" r:id="rId1"/>
    <p:sldLayoutId id="2147533412" r:id="rId2"/>
    <p:sldLayoutId id="2147533413" r:id="rId3"/>
    <p:sldLayoutId id="2147533414" r:id="rId4"/>
    <p:sldLayoutId id="2147533415" r:id="rId5"/>
    <p:sldLayoutId id="2147533416" r:id="rId6"/>
    <p:sldLayoutId id="2147533417" r:id="rId7"/>
    <p:sldLayoutId id="2147533418" r:id="rId8"/>
    <p:sldLayoutId id="2147533419" r:id="rId9"/>
    <p:sldLayoutId id="2147533420" r:id="rId10"/>
    <p:sldLayoutId id="2147533421" r:id="rId11"/>
    <p:sldLayoutId id="2147533422" r:id="rId12"/>
    <p:sldLayoutId id="214753342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5"/>
          <p:cNvSpPr>
            <a:spLocks noChangeArrowheads="1"/>
          </p:cNvSpPr>
          <p:nvPr>
            <p:custDataLst>
              <p:tags r:id="rId19"/>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p>
            <a:pPr algn="ctr" defTabSz="912813" eaLnBrk="0" hangingPunct="0"/>
            <a:r>
              <a:rPr lang="en-US" sz="700" b="0"/>
              <a:t>Do not reproduce without permission</a:t>
            </a:r>
          </a:p>
        </p:txBody>
      </p:sp>
      <p:sp>
        <p:nvSpPr>
          <p:cNvPr id="4802566" name="Rectangle 6"/>
          <p:cNvSpPr>
            <a:spLocks noChangeArrowheads="1"/>
          </p:cNvSpPr>
          <p:nvPr>
            <p:custDataLst>
              <p:tags r:id="rId20"/>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18C0730-C843-804A-A2D0-D03AAF6DD4E5}"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7414" name="Line 7"/>
          <p:cNvSpPr>
            <a:spLocks noChangeShapeType="1"/>
          </p:cNvSpPr>
          <p:nvPr userDrawn="1">
            <p:custDataLst>
              <p:tags r:id="rId21"/>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8"/>
          <p:cNvSpPr>
            <a:spLocks noChangeShapeType="1"/>
          </p:cNvSpPr>
          <p:nvPr userDrawn="1">
            <p:custDataLst>
              <p:tags r:id="rId22"/>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9"/>
          <p:cNvSpPr>
            <a:spLocks noChangeShapeType="1"/>
          </p:cNvSpPr>
          <p:nvPr userDrawn="1">
            <p:custDataLst>
              <p:tags r:id="rId23"/>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Line 10"/>
          <p:cNvSpPr>
            <a:spLocks noChangeShapeType="1"/>
          </p:cNvSpPr>
          <p:nvPr userDrawn="1">
            <p:custDataLst>
              <p:tags r:id="rId24"/>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533136" r:id="rId1"/>
    <p:sldLayoutId id="2147533137" r:id="rId2"/>
    <p:sldLayoutId id="2147533138" r:id="rId3"/>
    <p:sldLayoutId id="2147533139" r:id="rId4"/>
    <p:sldLayoutId id="2147533140" r:id="rId5"/>
    <p:sldLayoutId id="2147533141" r:id="rId6"/>
    <p:sldLayoutId id="2147533142" r:id="rId7"/>
    <p:sldLayoutId id="2147533143" r:id="rId8"/>
    <p:sldLayoutId id="2147533144" r:id="rId9"/>
    <p:sldLayoutId id="2147533145" r:id="rId10"/>
    <p:sldLayoutId id="2147533146" r:id="rId11"/>
    <p:sldLayoutId id="2147533147" r:id="rId12"/>
    <p:sldLayoutId id="2147533148" r:id="rId13"/>
    <p:sldLayoutId id="2147533608" r:id="rId14"/>
    <p:sldLayoutId id="2147533609"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35A52FE-FE42-AF4A-A4D8-A0901AB6D8A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24" r:id="rId1"/>
    <p:sldLayoutId id="2147533425" r:id="rId2"/>
    <p:sldLayoutId id="2147533426" r:id="rId3"/>
    <p:sldLayoutId id="2147533427" r:id="rId4"/>
    <p:sldLayoutId id="2147533428" r:id="rId5"/>
    <p:sldLayoutId id="2147533429" r:id="rId6"/>
    <p:sldLayoutId id="2147533430" r:id="rId7"/>
    <p:sldLayoutId id="2147533431" r:id="rId8"/>
    <p:sldLayoutId id="2147533432" r:id="rId9"/>
    <p:sldLayoutId id="2147533433" r:id="rId10"/>
    <p:sldLayoutId id="2147533434" r:id="rId11"/>
    <p:sldLayoutId id="2147533435" r:id="rId12"/>
    <p:sldLayoutId id="214753343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BEA16ABE-66C5-9D4F-B7FD-AEDB9C0B4816}"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437" r:id="rId1"/>
    <p:sldLayoutId id="2147533438" r:id="rId2"/>
    <p:sldLayoutId id="2147533439" r:id="rId3"/>
    <p:sldLayoutId id="2147533440" r:id="rId4"/>
    <p:sldLayoutId id="2147533441" r:id="rId5"/>
    <p:sldLayoutId id="2147533442" r:id="rId6"/>
    <p:sldLayoutId id="2147533443" r:id="rId7"/>
    <p:sldLayoutId id="2147533444" r:id="rId8"/>
    <p:sldLayoutId id="2147533445" r:id="rId9"/>
    <p:sldLayoutId id="2147533446" r:id="rId10"/>
    <p:sldLayoutId id="2147533447" r:id="rId11"/>
    <p:sldLayoutId id="2147533448" r:id="rId12"/>
    <p:sldLayoutId id="214753344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90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FFE81581-A122-1740-A03F-9A9F38F9957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450" r:id="rId1"/>
    <p:sldLayoutId id="2147533451" r:id="rId2"/>
    <p:sldLayoutId id="2147533452" r:id="rId3"/>
    <p:sldLayoutId id="2147533453" r:id="rId4"/>
    <p:sldLayoutId id="2147533454" r:id="rId5"/>
    <p:sldLayoutId id="2147533455" r:id="rId6"/>
    <p:sldLayoutId id="2147533456" r:id="rId7"/>
    <p:sldLayoutId id="2147533457" r:id="rId8"/>
    <p:sldLayoutId id="2147533458" r:id="rId9"/>
    <p:sldLayoutId id="2147533459" r:id="rId10"/>
    <p:sldLayoutId id="2147533460" r:id="rId11"/>
    <p:sldLayoutId id="2147533461" r:id="rId12"/>
    <p:sldLayoutId id="214753346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00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858E8EC-C926-C948-8581-29E93F802C6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63" r:id="rId1"/>
    <p:sldLayoutId id="2147533464" r:id="rId2"/>
    <p:sldLayoutId id="2147533465" r:id="rId3"/>
    <p:sldLayoutId id="2147533466" r:id="rId4"/>
    <p:sldLayoutId id="2147533467" r:id="rId5"/>
    <p:sldLayoutId id="2147533468" r:id="rId6"/>
    <p:sldLayoutId id="2147533469" r:id="rId7"/>
    <p:sldLayoutId id="2147533470" r:id="rId8"/>
    <p:sldLayoutId id="2147533471" r:id="rId9"/>
    <p:sldLayoutId id="2147533472" r:id="rId10"/>
    <p:sldLayoutId id="2147533473" r:id="rId11"/>
    <p:sldLayoutId id="2147533474" r:id="rId12"/>
    <p:sldLayoutId id="214753347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11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BA5EA46F-7FC1-C648-92FA-4B603409EF2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476" r:id="rId1"/>
    <p:sldLayoutId id="2147533477" r:id="rId2"/>
    <p:sldLayoutId id="2147533478" r:id="rId3"/>
    <p:sldLayoutId id="2147533479" r:id="rId4"/>
    <p:sldLayoutId id="2147533480" r:id="rId5"/>
    <p:sldLayoutId id="2147533481" r:id="rId6"/>
    <p:sldLayoutId id="2147533482" r:id="rId7"/>
    <p:sldLayoutId id="2147533483" r:id="rId8"/>
    <p:sldLayoutId id="2147533484" r:id="rId9"/>
    <p:sldLayoutId id="2147533485" r:id="rId10"/>
    <p:sldLayoutId id="2147533486" r:id="rId11"/>
    <p:sldLayoutId id="2147533487" r:id="rId12"/>
    <p:sldLayoutId id="214753348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214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9328F3B9-F043-3A44-8760-80E25326F15E}"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89" r:id="rId1"/>
    <p:sldLayoutId id="2147533490" r:id="rId2"/>
    <p:sldLayoutId id="2147533491" r:id="rId3"/>
    <p:sldLayoutId id="2147533492" r:id="rId4"/>
    <p:sldLayoutId id="2147533493" r:id="rId5"/>
    <p:sldLayoutId id="2147533494" r:id="rId6"/>
    <p:sldLayoutId id="2147533495" r:id="rId7"/>
    <p:sldLayoutId id="2147533496" r:id="rId8"/>
    <p:sldLayoutId id="2147533497" r:id="rId9"/>
    <p:sldLayoutId id="2147533498" r:id="rId10"/>
    <p:sldLayoutId id="2147533499" r:id="rId11"/>
    <p:sldLayoutId id="2147533500" r:id="rId12"/>
    <p:sldLayoutId id="2147533501" r:id="rId13"/>
    <p:sldLayoutId id="2147533729"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419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EBC826-27DE-DE48-A2B7-67050F74D78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502" r:id="rId1"/>
    <p:sldLayoutId id="2147533503" r:id="rId2"/>
    <p:sldLayoutId id="2147533504" r:id="rId3"/>
    <p:sldLayoutId id="2147533505" r:id="rId4"/>
    <p:sldLayoutId id="2147533506" r:id="rId5"/>
    <p:sldLayoutId id="2147533507" r:id="rId6"/>
    <p:sldLayoutId id="2147533508" r:id="rId7"/>
    <p:sldLayoutId id="2147533509" r:id="rId8"/>
    <p:sldLayoutId id="2147533510" r:id="rId9"/>
    <p:sldLayoutId id="2147533511" r:id="rId10"/>
    <p:sldLayoutId id="2147533512" r:id="rId11"/>
    <p:sldLayoutId id="2147533513" r:id="rId12"/>
    <p:sldLayoutId id="21475335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5219"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F8AE1237-8950-004D-9AC7-3D7DEF484DD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515" r:id="rId1"/>
    <p:sldLayoutId id="2147533516" r:id="rId2"/>
    <p:sldLayoutId id="2147533517" r:id="rId3"/>
    <p:sldLayoutId id="2147533518" r:id="rId4"/>
    <p:sldLayoutId id="2147533519" r:id="rId5"/>
    <p:sldLayoutId id="2147533520" r:id="rId6"/>
    <p:sldLayoutId id="2147533521" r:id="rId7"/>
    <p:sldLayoutId id="2147533522" r:id="rId8"/>
    <p:sldLayoutId id="2147533523" r:id="rId9"/>
    <p:sldLayoutId id="2147533524" r:id="rId10"/>
    <p:sldLayoutId id="2147533525" r:id="rId11"/>
    <p:sldLayoutId id="2147533526" r:id="rId12"/>
    <p:sldLayoutId id="2147533527" r:id="rId13"/>
    <p:sldLayoutId id="2147533730"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726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8DBBBFD-7EF8-F446-877C-A3AB5ADB8BE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528" r:id="rId1"/>
    <p:sldLayoutId id="2147533529" r:id="rId2"/>
    <p:sldLayoutId id="2147533530" r:id="rId3"/>
    <p:sldLayoutId id="2147533531" r:id="rId4"/>
    <p:sldLayoutId id="2147533532" r:id="rId5"/>
    <p:sldLayoutId id="2147533533" r:id="rId6"/>
    <p:sldLayoutId id="2147533534" r:id="rId7"/>
    <p:sldLayoutId id="2147533535" r:id="rId8"/>
    <p:sldLayoutId id="2147533536" r:id="rId9"/>
    <p:sldLayoutId id="2147533537" r:id="rId10"/>
    <p:sldLayoutId id="2147533538" r:id="rId11"/>
    <p:sldLayoutId id="2147533539" r:id="rId12"/>
    <p:sldLayoutId id="214753354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829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020F236-B7AF-C745-9D62-E32B38C708B5}"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41" r:id="rId1"/>
    <p:sldLayoutId id="2147533542" r:id="rId2"/>
    <p:sldLayoutId id="2147533543" r:id="rId3"/>
    <p:sldLayoutId id="2147533544" r:id="rId4"/>
    <p:sldLayoutId id="2147533545" r:id="rId5"/>
    <p:sldLayoutId id="2147533546" r:id="rId6"/>
    <p:sldLayoutId id="2147533547" r:id="rId7"/>
    <p:sldLayoutId id="2147533548" r:id="rId8"/>
    <p:sldLayoutId id="2147533549" r:id="rId9"/>
    <p:sldLayoutId id="2147533550" r:id="rId10"/>
    <p:sldLayoutId id="2147533551" r:id="rId11"/>
    <p:sldLayoutId id="2147533552" r:id="rId12"/>
    <p:sldLayoutId id="214753355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53B5347-6972-5449-9354-B26C960DAA18}"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149" r:id="rId1"/>
    <p:sldLayoutId id="2147533150" r:id="rId2"/>
    <p:sldLayoutId id="2147533151" r:id="rId3"/>
    <p:sldLayoutId id="2147533152" r:id="rId4"/>
    <p:sldLayoutId id="2147533153" r:id="rId5"/>
    <p:sldLayoutId id="2147533154" r:id="rId6"/>
    <p:sldLayoutId id="2147533155" r:id="rId7"/>
    <p:sldLayoutId id="2147533156" r:id="rId8"/>
    <p:sldLayoutId id="2147533157" r:id="rId9"/>
    <p:sldLayoutId id="2147533158" r:id="rId10"/>
    <p:sldLayoutId id="2147533159" r:id="rId11"/>
    <p:sldLayoutId id="2147533160" r:id="rId12"/>
    <p:sldLayoutId id="2147533161" r:id="rId13"/>
    <p:sldLayoutId id="2147533610"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69315"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E8024587-979E-8642-9D20-6546ECB60CF2}"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54" r:id="rId1"/>
    <p:sldLayoutId id="2147533555" r:id="rId2"/>
    <p:sldLayoutId id="2147533556" r:id="rId3"/>
    <p:sldLayoutId id="2147533557" r:id="rId4"/>
    <p:sldLayoutId id="2147533558" r:id="rId5"/>
    <p:sldLayoutId id="2147533559" r:id="rId6"/>
    <p:sldLayoutId id="2147533560" r:id="rId7"/>
    <p:sldLayoutId id="2147533561" r:id="rId8"/>
    <p:sldLayoutId id="2147533562" r:id="rId9"/>
    <p:sldLayoutId id="2147533563" r:id="rId10"/>
    <p:sldLayoutId id="2147533564" r:id="rId11"/>
    <p:sldLayoutId id="2147533565" r:id="rId12"/>
    <p:sldLayoutId id="214753356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033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1D7B0231-2691-B949-84F4-498E074AC145}"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67" r:id="rId1"/>
    <p:sldLayoutId id="2147533568" r:id="rId2"/>
    <p:sldLayoutId id="2147533569" r:id="rId3"/>
    <p:sldLayoutId id="2147533570" r:id="rId4"/>
    <p:sldLayoutId id="2147533571" r:id="rId5"/>
    <p:sldLayoutId id="2147533572" r:id="rId6"/>
    <p:sldLayoutId id="2147533573" r:id="rId7"/>
    <p:sldLayoutId id="2147533574" r:id="rId8"/>
    <p:sldLayoutId id="2147533575" r:id="rId9"/>
    <p:sldLayoutId id="2147533576" r:id="rId10"/>
    <p:sldLayoutId id="2147533577" r:id="rId11"/>
    <p:sldLayoutId id="2147533578" r:id="rId12"/>
    <p:sldLayoutId id="214753357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1363"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B0F2746D-E8F2-824B-9D2B-9E57D836E6A9}"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80" r:id="rId1"/>
    <p:sldLayoutId id="2147533581" r:id="rId2"/>
    <p:sldLayoutId id="2147533582" r:id="rId3"/>
    <p:sldLayoutId id="2147533583" r:id="rId4"/>
    <p:sldLayoutId id="2147533584" r:id="rId5"/>
    <p:sldLayoutId id="2147533585" r:id="rId6"/>
    <p:sldLayoutId id="2147533586" r:id="rId7"/>
    <p:sldLayoutId id="2147533587" r:id="rId8"/>
    <p:sldLayoutId id="2147533588" r:id="rId9"/>
    <p:sldLayoutId id="2147533589" r:id="rId10"/>
    <p:sldLayoutId id="2147533590" r:id="rId11"/>
    <p:sldLayoutId id="2147533591" r:id="rId12"/>
    <p:sldLayoutId id="214753359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798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04009244-BE1B-4A41-97A9-AEFFC534862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593" r:id="rId1"/>
    <p:sldLayoutId id="2147533594" r:id="rId2"/>
    <p:sldLayoutId id="2147533595" r:id="rId3"/>
    <p:sldLayoutId id="2147533596" r:id="rId4"/>
    <p:sldLayoutId id="2147533597" r:id="rId5"/>
    <p:sldLayoutId id="2147533598" r:id="rId6"/>
    <p:sldLayoutId id="2147533599" r:id="rId7"/>
    <p:sldLayoutId id="2147533600" r:id="rId8"/>
    <p:sldLayoutId id="2147533601" r:id="rId9"/>
    <p:sldLayoutId id="2147533602" r:id="rId10"/>
    <p:sldLayoutId id="2147533603" r:id="rId11"/>
    <p:sldLayoutId id="2147533604" r:id="rId12"/>
    <p:sldLayoutId id="214753360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062E066-CE84-E447-B015-0053E9EDC9F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162" r:id="rId1"/>
    <p:sldLayoutId id="2147533163" r:id="rId2"/>
    <p:sldLayoutId id="2147533164" r:id="rId3"/>
    <p:sldLayoutId id="2147533165" r:id="rId4"/>
    <p:sldLayoutId id="2147533166" r:id="rId5"/>
    <p:sldLayoutId id="2147533167" r:id="rId6"/>
    <p:sldLayoutId id="2147533168" r:id="rId7"/>
    <p:sldLayoutId id="2147533169" r:id="rId8"/>
    <p:sldLayoutId id="2147533170" r:id="rId9"/>
    <p:sldLayoutId id="2147533171" r:id="rId10"/>
    <p:sldLayoutId id="2147533172" r:id="rId11"/>
    <p:sldLayoutId id="2147533173" r:id="rId12"/>
    <p:sldLayoutId id="2147533174" r:id="rId13"/>
    <p:sldLayoutId id="2147533611" r:id="rId14"/>
    <p:sldLayoutId id="214753361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442DD44B-F364-A541-A63C-2111BE154B8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175" r:id="rId1"/>
    <p:sldLayoutId id="2147533176" r:id="rId2"/>
    <p:sldLayoutId id="2147533177" r:id="rId3"/>
    <p:sldLayoutId id="2147533178" r:id="rId4"/>
    <p:sldLayoutId id="2147533179" r:id="rId5"/>
    <p:sldLayoutId id="2147533180" r:id="rId6"/>
    <p:sldLayoutId id="2147533181" r:id="rId7"/>
    <p:sldLayoutId id="2147533182" r:id="rId8"/>
    <p:sldLayoutId id="2147533183" r:id="rId9"/>
    <p:sldLayoutId id="2147533184" r:id="rId10"/>
    <p:sldLayoutId id="2147533185" r:id="rId11"/>
    <p:sldLayoutId id="2147533186" r:id="rId12"/>
    <p:sldLayoutId id="214753318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26520F95-90D0-6448-A1BE-F3F01483A4D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188" r:id="rId1"/>
    <p:sldLayoutId id="2147533189" r:id="rId2"/>
    <p:sldLayoutId id="2147533190" r:id="rId3"/>
    <p:sldLayoutId id="2147533191" r:id="rId4"/>
    <p:sldLayoutId id="2147533192" r:id="rId5"/>
    <p:sldLayoutId id="2147533193" r:id="rId6"/>
    <p:sldLayoutId id="2147533194" r:id="rId7"/>
    <p:sldLayoutId id="2147533195" r:id="rId8"/>
    <p:sldLayoutId id="2147533196" r:id="rId9"/>
    <p:sldLayoutId id="2147533197" r:id="rId10"/>
    <p:sldLayoutId id="2147533198" r:id="rId11"/>
    <p:sldLayoutId id="2147533199" r:id="rId12"/>
    <p:sldLayoutId id="214753320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AC924031-B64D-E440-84A8-854C6D3DE72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201" r:id="rId1"/>
    <p:sldLayoutId id="2147533202" r:id="rId2"/>
    <p:sldLayoutId id="2147533203" r:id="rId3"/>
    <p:sldLayoutId id="2147533204" r:id="rId4"/>
    <p:sldLayoutId id="2147533205" r:id="rId5"/>
    <p:sldLayoutId id="2147533206" r:id="rId6"/>
    <p:sldLayoutId id="2147533207" r:id="rId7"/>
    <p:sldLayoutId id="2147533208" r:id="rId8"/>
    <p:sldLayoutId id="2147533209" r:id="rId9"/>
    <p:sldLayoutId id="2147533210" r:id="rId10"/>
    <p:sldLayoutId id="2147533211" r:id="rId11"/>
    <p:sldLayoutId id="2147533212" r:id="rId12"/>
    <p:sldLayoutId id="214753321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9.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tags" Target="../tags/tag726.xml"/><Relationship Id="rId4" Type="http://schemas.openxmlformats.org/officeDocument/2006/relationships/tags" Target="../tags/tag727.xml"/><Relationship Id="rId5" Type="http://schemas.openxmlformats.org/officeDocument/2006/relationships/tags" Target="../tags/tag728.xml"/><Relationship Id="rId6" Type="http://schemas.openxmlformats.org/officeDocument/2006/relationships/slideLayout" Target="../slideLayouts/slideLayout465.xml"/><Relationship Id="rId1" Type="http://schemas.openxmlformats.org/officeDocument/2006/relationships/themeOverride" Target="../theme/themeOverride1.xml"/><Relationship Id="rId2" Type="http://schemas.openxmlformats.org/officeDocument/2006/relationships/tags" Target="../tags/tag7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Number Placeholder 2"/>
          <p:cNvSpPr txBox="1">
            <a:spLocks noGrp="1"/>
          </p:cNvSpPr>
          <p:nvPr/>
        </p:nvSpPr>
        <p:spPr bwMode="auto">
          <a:xfrm rot="-5400000">
            <a:off x="6838950" y="4543426"/>
            <a:ext cx="42370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fld id="{748DC41B-45A8-9C43-B99E-80A65080193C}" type="slidenum">
              <a:rPr lang="en-US">
                <a:solidFill>
                  <a:srgbClr val="FFFFFF"/>
                </a:solidFill>
              </a:rPr>
              <a:pPr/>
              <a:t>1</a:t>
            </a:fld>
            <a:r>
              <a:rPr lang="en-US">
                <a:solidFill>
                  <a:srgbClr val="FFFFFF"/>
                </a:solidFill>
              </a:rPr>
              <a:t>   (c) Mark Gerstein, 2002, Yale, bioinfo.mbb.yale.edu</a:t>
            </a:r>
          </a:p>
        </p:txBody>
      </p:sp>
      <p:sp>
        <p:nvSpPr>
          <p:cNvPr id="285698" name="Rectangle 2"/>
          <p:cNvSpPr>
            <a:spLocks noGrp="1" noChangeArrowheads="1"/>
          </p:cNvSpPr>
          <p:nvPr>
            <p:ph type="title" idx="4294967295"/>
          </p:nvPr>
        </p:nvSpPr>
        <p:spPr>
          <a:xfrm>
            <a:off x="379555" y="135486"/>
            <a:ext cx="8339877" cy="988659"/>
          </a:xfrm>
        </p:spPr>
        <p:txBody>
          <a:bodyPr/>
          <a:lstStyle/>
          <a:p>
            <a:pPr eaLnBrk="1" hangingPunct="1">
              <a:defRPr/>
            </a:pPr>
            <a:r>
              <a:rPr lang="en-US" sz="2000" dirty="0">
                <a:solidFill>
                  <a:srgbClr val="000000"/>
                </a:solidFill>
                <a:latin typeface="Arial" charset="0"/>
                <a:ea typeface="ＭＳ Ｐゴシック" charset="0"/>
                <a:cs typeface="ＭＳ Ｐゴシック" charset="0"/>
              </a:rPr>
              <a:t> </a:t>
            </a:r>
            <a:r>
              <a:rPr lang="en-US" sz="2000" dirty="0" smtClean="0">
                <a:solidFill>
                  <a:srgbClr val="000000"/>
                </a:solidFill>
                <a:latin typeface="Arial" charset="0"/>
                <a:ea typeface="ＭＳ Ｐゴシック" charset="0"/>
                <a:cs typeface="ＭＳ Ｐゴシック" charset="0"/>
              </a:rPr>
              <a:t>Genomic Privacy:</a:t>
            </a:r>
            <a:br>
              <a:rPr lang="en-US" sz="2000" dirty="0" smtClean="0">
                <a:solidFill>
                  <a:srgbClr val="000000"/>
                </a:solidFill>
                <a:latin typeface="Arial" charset="0"/>
                <a:ea typeface="ＭＳ Ｐゴシック" charset="0"/>
                <a:cs typeface="ＭＳ Ｐゴシック" charset="0"/>
              </a:rPr>
            </a:br>
            <a:r>
              <a:rPr lang="en-US" sz="2000" dirty="0" smtClean="0">
                <a:solidFill>
                  <a:srgbClr val="000000"/>
                </a:solidFill>
                <a:latin typeface="Arial" charset="0"/>
                <a:ea typeface="ＭＳ Ｐゴシック" charset="0"/>
                <a:cs typeface="ＭＳ Ｐゴシック" charset="0"/>
              </a:rPr>
              <a:t>Intertwined Social &amp; Technical Aspects </a:t>
            </a:r>
            <a:r>
              <a:rPr lang="en-US" sz="2000" dirty="0">
                <a:solidFill>
                  <a:srgbClr val="000000"/>
                </a:solidFill>
                <a:latin typeface="Arial" charset="0"/>
                <a:ea typeface="ＭＳ Ｐゴシック" charset="0"/>
                <a:cs typeface="ＭＳ Ｐゴシック" charset="0"/>
              </a:rPr>
              <a:t/>
            </a:r>
            <a:br>
              <a:rPr lang="en-US" sz="2000" dirty="0">
                <a:solidFill>
                  <a:srgbClr val="000000"/>
                </a:solidFill>
                <a:latin typeface="Arial" charset="0"/>
                <a:ea typeface="ＭＳ Ｐゴシック" charset="0"/>
                <a:cs typeface="ＭＳ Ｐゴシック" charset="0"/>
              </a:rPr>
            </a:br>
            <a:endParaRPr lang="en-US" sz="100" b="0" dirty="0">
              <a:solidFill>
                <a:srgbClr val="000000"/>
              </a:solidFill>
              <a:latin typeface="Arial" charset="0"/>
              <a:ea typeface="ＭＳ Ｐゴシック" charset="0"/>
              <a:cs typeface="ＭＳ Ｐゴシック" charset="0"/>
            </a:endParaRPr>
          </a:p>
        </p:txBody>
      </p:sp>
      <p:sp>
        <p:nvSpPr>
          <p:cNvPr id="301059" name="Rectangle 4"/>
          <p:cNvSpPr>
            <a:spLocks noChangeArrowheads="1"/>
          </p:cNvSpPr>
          <p:nvPr/>
        </p:nvSpPr>
        <p:spPr bwMode="auto">
          <a:xfrm>
            <a:off x="8940800" y="2395538"/>
            <a:ext cx="203200" cy="45894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a:endParaRPr lang="en-US">
              <a:solidFill>
                <a:srgbClr val="000000"/>
              </a:solidFill>
            </a:endParaRPr>
          </a:p>
        </p:txBody>
      </p:sp>
      <p:sp>
        <p:nvSpPr>
          <p:cNvPr id="301060" name="Rectangle 2"/>
          <p:cNvSpPr>
            <a:spLocks noChangeArrowheads="1"/>
          </p:cNvSpPr>
          <p:nvPr/>
        </p:nvSpPr>
        <p:spPr bwMode="auto">
          <a:xfrm>
            <a:off x="1555506" y="5381625"/>
            <a:ext cx="5987974"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nchor="ctr"/>
          <a:lstStyle/>
          <a:p>
            <a:pPr algn="ctr" defTabSz="912813"/>
            <a:endParaRPr lang="en-US" b="0" dirty="0">
              <a:solidFill>
                <a:srgbClr val="595959"/>
              </a:solidFill>
            </a:endParaRPr>
          </a:p>
          <a:p>
            <a:pPr algn="ctr" eaLnBrk="1" hangingPunct="1"/>
            <a:r>
              <a:rPr lang="en-US" b="0" dirty="0">
                <a:solidFill>
                  <a:srgbClr val="595959"/>
                </a:solidFill>
              </a:rPr>
              <a:t>Mark Gerstein</a:t>
            </a:r>
          </a:p>
          <a:p>
            <a:pPr algn="ctr" eaLnBrk="1" hangingPunct="1"/>
            <a:r>
              <a:rPr lang="en-US" b="0" dirty="0">
                <a:solidFill>
                  <a:srgbClr val="595959"/>
                </a:solidFill>
              </a:rPr>
              <a:t>Yale</a:t>
            </a:r>
            <a:endParaRPr lang="en-US" dirty="0"/>
          </a:p>
          <a:p>
            <a:pPr algn="ctr" defTabSz="912813"/>
            <a:r>
              <a:rPr lang="en-US" altLang="ja-JP" b="0" dirty="0" smtClean="0">
                <a:solidFill>
                  <a:srgbClr val="595959"/>
                </a:solidFill>
              </a:rPr>
              <a:t>See </a:t>
            </a:r>
            <a:r>
              <a:rPr lang="en-US" altLang="ja-JP" b="0" dirty="0">
                <a:solidFill>
                  <a:srgbClr val="595959"/>
                </a:solidFill>
              </a:rPr>
              <a:t>last slide </a:t>
            </a:r>
            <a:r>
              <a:rPr lang="en-US" altLang="ja-JP" b="0" dirty="0" smtClean="0">
                <a:solidFill>
                  <a:srgbClr val="595959"/>
                </a:solidFill>
              </a:rPr>
              <a:t>for </a:t>
            </a:r>
            <a:r>
              <a:rPr lang="en-US" altLang="ja-JP" b="0" dirty="0">
                <a:solidFill>
                  <a:srgbClr val="595959"/>
                </a:solidFill>
              </a:rPr>
              <a:t>references &amp; more info.</a:t>
            </a:r>
            <a:endParaRPr lang="en-US" b="0" dirty="0">
              <a:solidFill>
                <a:srgbClr val="595959"/>
              </a:solidFill>
            </a:endParaRPr>
          </a:p>
        </p:txBody>
      </p:sp>
      <p:grpSp>
        <p:nvGrpSpPr>
          <p:cNvPr id="2" name="Group 1"/>
          <p:cNvGrpSpPr/>
          <p:nvPr/>
        </p:nvGrpSpPr>
        <p:grpSpPr>
          <a:xfrm>
            <a:off x="789265" y="1351637"/>
            <a:ext cx="7520456" cy="4318395"/>
            <a:chOff x="972464" y="1351637"/>
            <a:chExt cx="7520456" cy="4318395"/>
          </a:xfrm>
        </p:grpSpPr>
        <p:pic>
          <p:nvPicPr>
            <p:cNvPr id="301062" name="Content Placeholder 4"/>
            <p:cNvPicPr>
              <a:picLocks noChangeAspect="1"/>
            </p:cNvPicPr>
            <p:nvPr/>
          </p:nvPicPr>
          <p:blipFill>
            <a:blip r:embed="rId3">
              <a:grayscl/>
              <a:extLst>
                <a:ext uri="{28A0092B-C50C-407E-A947-70E740481C1C}">
                  <a14:useLocalDpi xmlns:a14="http://schemas.microsoft.com/office/drawing/2010/main" val="0"/>
                </a:ext>
              </a:extLst>
            </a:blip>
            <a:srcRect t="22502" b="22502"/>
            <a:stretch>
              <a:fillRect/>
            </a:stretch>
          </p:blipFill>
          <p:spPr bwMode="auto">
            <a:xfrm>
              <a:off x="972464" y="1351637"/>
              <a:ext cx="6468462" cy="38602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1063" name="Content Placeholder 3"/>
            <p:cNvPicPr>
              <a:picLocks noChangeAspect="1"/>
            </p:cNvPicPr>
            <p:nvPr/>
          </p:nvPicPr>
          <p:blipFill>
            <a:blip r:embed="rId4">
              <a:extLst>
                <a:ext uri="{28A0092B-C50C-407E-A947-70E740481C1C}">
                  <a14:useLocalDpi xmlns:a14="http://schemas.microsoft.com/office/drawing/2010/main" val="0"/>
                </a:ext>
              </a:extLst>
            </a:blip>
            <a:srcRect t="13336" b="13336"/>
            <a:stretch>
              <a:fillRect/>
            </a:stretch>
          </p:blipFill>
          <p:spPr bwMode="auto">
            <a:xfrm>
              <a:off x="1950335" y="2071267"/>
              <a:ext cx="6542585" cy="3598765"/>
            </a:xfrm>
            <a:prstGeom prst="rect">
              <a:avLst/>
            </a:pr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grpSp>
    </p:spTree>
  </p:cSld>
  <p:clrMapOvr>
    <a:masterClrMapping/>
  </p:clrMapOvr>
  <p:transition xmlns:p14="http://schemas.microsoft.com/office/powerpoint/2010/main" advTm="1917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4960769" y="0"/>
            <a:ext cx="3917950"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 y="114300"/>
            <a:ext cx="4990552" cy="3767138"/>
          </a:xfrm>
        </p:spPr>
        <p:txBody>
          <a:bodyPr/>
          <a:lstStyle/>
          <a:p>
            <a:r>
              <a:rPr lang="en-US" sz="2400" dirty="0">
                <a:solidFill>
                  <a:schemeClr val="bg1"/>
                </a:solidFill>
                <a:latin typeface="Arial" charset="0"/>
                <a:ea typeface="ＭＳ Ｐゴシック" charset="0"/>
                <a:cs typeface="ＭＳ Ｐゴシック" charset="0"/>
              </a:rPr>
              <a:t>Setting the Stage: the Advent of Personal Genomics</a:t>
            </a:r>
          </a:p>
          <a:p>
            <a:r>
              <a:rPr lang="en-US" sz="2400" b="1" dirty="0">
                <a:solidFill>
                  <a:srgbClr val="FFFF00"/>
                </a:solidFill>
                <a:latin typeface="Arial" charset="0"/>
                <a:ea typeface="ＭＳ Ｐゴシック" charset="0"/>
                <a:cs typeface="ＭＳ Ｐゴシック" charset="0"/>
              </a:rPr>
              <a:t>The Conundrum of </a:t>
            </a:r>
            <a:r>
              <a:rPr lang="en-US" sz="2400" b="1" dirty="0" smtClean="0">
                <a:solidFill>
                  <a:srgbClr val="FFFF00"/>
                </a:solidFill>
                <a:latin typeface="Arial" charset="0"/>
                <a:ea typeface="ＭＳ Ｐゴシック" charset="0"/>
                <a:cs typeface="ＭＳ Ｐゴシック" charset="0"/>
              </a:rPr>
              <a:t/>
            </a:r>
            <a:br>
              <a:rPr lang="en-US" sz="2400" b="1" dirty="0" smtClean="0">
                <a:solidFill>
                  <a:srgbClr val="FFFF00"/>
                </a:solidFill>
                <a:latin typeface="Arial" charset="0"/>
                <a:ea typeface="ＭＳ Ｐゴシック" charset="0"/>
                <a:cs typeface="ＭＳ Ｐゴシック" charset="0"/>
              </a:rPr>
            </a:br>
            <a:r>
              <a:rPr lang="en-US" sz="2400" b="1" dirty="0" smtClean="0">
                <a:solidFill>
                  <a:srgbClr val="FFFF00"/>
                </a:solidFill>
                <a:latin typeface="Arial" charset="0"/>
                <a:ea typeface="ＭＳ Ｐゴシック" charset="0"/>
                <a:cs typeface="ＭＳ Ｐゴシック" charset="0"/>
              </a:rPr>
              <a:t>Genomic </a:t>
            </a:r>
            <a:r>
              <a:rPr lang="en-US" sz="2400" b="1" dirty="0">
                <a:solidFill>
                  <a:srgbClr val="FFFF00"/>
                </a:solidFill>
                <a:latin typeface="Arial" charset="0"/>
                <a:ea typeface="ＭＳ Ｐゴシック" charset="0"/>
                <a:cs typeface="ＭＳ Ｐゴシック" charset="0"/>
              </a:rPr>
              <a:t>Privacy</a:t>
            </a:r>
          </a:p>
          <a:p>
            <a:pPr lvl="1"/>
            <a:r>
              <a:rPr lang="en-US" sz="2200" dirty="0">
                <a:solidFill>
                  <a:schemeClr val="bg1"/>
                </a:solidFill>
                <a:latin typeface="Arial" charset="0"/>
                <a:ea typeface="ＭＳ Ｐゴシック" charset="0"/>
                <a:cs typeface="ＭＳ Ｐゴシック" charset="0"/>
              </a:rPr>
              <a:t>Fundamental, inherited info </a:t>
            </a:r>
            <a:r>
              <a:rPr lang="en-US" sz="2200" dirty="0" smtClean="0">
                <a:solidFill>
                  <a:schemeClr val="bg1"/>
                </a:solidFill>
                <a:latin typeface="Arial" charset="0"/>
                <a:ea typeface="ＭＳ Ｐゴシック" charset="0"/>
                <a:cs typeface="ＭＳ Ｐゴシック" charset="0"/>
              </a:rPr>
              <a:t>that’s </a:t>
            </a:r>
            <a:r>
              <a:rPr lang="en-US" sz="2200" dirty="0" smtClean="0">
                <a:solidFill>
                  <a:schemeClr val="bg1"/>
                </a:solidFill>
                <a:latin typeface="Arial" charset="0"/>
                <a:ea typeface="ＭＳ Ｐゴシック" charset="0"/>
                <a:cs typeface="ＭＳ Ｐゴシック" charset="0"/>
              </a:rPr>
              <a:t>very private </a:t>
            </a:r>
            <a:r>
              <a:rPr lang="en-US" sz="2200" dirty="0" err="1" smtClean="0">
                <a:solidFill>
                  <a:schemeClr val="bg1"/>
                </a:solidFill>
                <a:latin typeface="Arial" charset="0"/>
                <a:ea typeface="ＭＳ Ｐゴシック" charset="0"/>
                <a:cs typeface="ＭＳ Ｐゴシック" charset="0"/>
              </a:rPr>
              <a:t>vs</a:t>
            </a:r>
            <a:r>
              <a:rPr lang="en-US" sz="2200" dirty="0" smtClean="0">
                <a:solidFill>
                  <a:schemeClr val="bg1"/>
                </a:solidFill>
                <a:latin typeface="Arial" charset="0"/>
                <a:ea typeface="ＭＳ Ｐゴシック" charset="0"/>
                <a:cs typeface="ＭＳ Ｐゴシック" charset="0"/>
              </a:rPr>
              <a:t> </a:t>
            </a:r>
            <a:r>
              <a:rPr lang="en-US" sz="2200" dirty="0">
                <a:solidFill>
                  <a:schemeClr val="bg1"/>
                </a:solidFill>
                <a:latin typeface="Arial" charset="0"/>
                <a:ea typeface="ＭＳ Ｐゴシック" charset="0"/>
                <a:cs typeface="ＭＳ Ｐゴシック" charset="0"/>
              </a:rPr>
              <a:t>need for </a:t>
            </a:r>
            <a:r>
              <a:rPr lang="en-US" sz="2200" dirty="0" smtClean="0">
                <a:solidFill>
                  <a:schemeClr val="bg1"/>
                </a:solidFill>
                <a:latin typeface="Arial" charset="0"/>
                <a:ea typeface="ＭＳ Ｐゴシック" charset="0"/>
                <a:cs typeface="ＭＳ Ｐゴシック" charset="0"/>
              </a:rPr>
              <a:t>the need for large-scale data</a:t>
            </a:r>
            <a:r>
              <a:rPr lang="en-US" sz="2200" dirty="0">
                <a:solidFill>
                  <a:schemeClr val="bg1"/>
                </a:solidFill>
                <a:latin typeface="Arial" charset="0"/>
                <a:ea typeface="ＭＳ Ｐゴシック" charset="0"/>
                <a:cs typeface="ＭＳ Ｐゴシック" charset="0"/>
              </a:rPr>
              <a:t>-sharing to enable </a:t>
            </a:r>
            <a:r>
              <a:rPr lang="en-US" sz="2200" dirty="0" smtClean="0">
                <a:solidFill>
                  <a:schemeClr val="bg1"/>
                </a:solidFill>
                <a:latin typeface="Arial" charset="0"/>
                <a:ea typeface="ＭＳ Ｐゴシック" charset="0"/>
                <a:cs typeface="ＭＳ Ｐゴシック" charset="0"/>
              </a:rPr>
              <a:t>medical research</a:t>
            </a:r>
            <a:endParaRPr lang="en-US" sz="2200" dirty="0">
              <a:solidFill>
                <a:schemeClr val="bg1"/>
              </a:solidFill>
              <a:latin typeface="Arial" charset="0"/>
              <a:ea typeface="ＭＳ Ｐゴシック" charset="0"/>
              <a:cs typeface="ＭＳ Ｐゴシック" charset="0"/>
            </a:endParaRPr>
          </a:p>
          <a:p>
            <a:r>
              <a:rPr lang="en-US" sz="2400" dirty="0">
                <a:solidFill>
                  <a:schemeClr val="bg1"/>
                </a:solidFill>
                <a:latin typeface="Arial" charset="0"/>
                <a:ea typeface="ＭＳ Ｐゴシック" charset="0"/>
                <a:cs typeface="ＭＳ Ｐゴシック" charset="0"/>
              </a:rPr>
              <a:t>Current Social &amp; Tech Approaches</a:t>
            </a:r>
          </a:p>
          <a:p>
            <a:pPr lvl="1"/>
            <a:r>
              <a:rPr lang="en-US" sz="2200" dirty="0">
                <a:solidFill>
                  <a:schemeClr val="bg1"/>
                </a:solidFill>
                <a:latin typeface="Arial" charset="0"/>
                <a:ea typeface="ＭＳ Ｐゴシック" charset="0"/>
                <a:cs typeface="ＭＳ Ｐゴシック" charset="0"/>
              </a:rPr>
              <a:t>GINA, Consents &amp; </a:t>
            </a:r>
            <a:br>
              <a:rPr lang="en-US" sz="2200" dirty="0">
                <a:solidFill>
                  <a:schemeClr val="bg1"/>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"Secure" use of </a:t>
            </a:r>
            <a:r>
              <a:rPr lang="en-US" sz="2200" b="1" dirty="0" err="1">
                <a:solidFill>
                  <a:srgbClr val="FFFF00"/>
                </a:solidFill>
                <a:latin typeface="Arial" charset="0"/>
                <a:ea typeface="ＭＳ Ｐゴシック" charset="0"/>
                <a:cs typeface="ＭＳ Ｐゴシック" charset="0"/>
              </a:rPr>
              <a:t>dbGAP</a:t>
            </a:r>
            <a:endParaRPr lang="en-US" sz="2200" b="1" dirty="0">
              <a:solidFill>
                <a:srgbClr val="FFFF00"/>
              </a:solidFill>
              <a:latin typeface="Arial" charset="0"/>
              <a:ea typeface="ＭＳ Ｐゴシック" charset="0"/>
              <a:cs typeface="ＭＳ Ｐゴシック" charset="0"/>
            </a:endParaRPr>
          </a:p>
          <a:p>
            <a:pPr lvl="1"/>
            <a:r>
              <a:rPr lang="en-US" sz="2200" dirty="0">
                <a:solidFill>
                  <a:schemeClr val="bg1"/>
                </a:solidFill>
                <a:latin typeface="Arial" charset="0"/>
                <a:ea typeface="ＭＳ Ｐゴシック" charset="0"/>
                <a:cs typeface="ＭＳ Ｐゴシック" charset="0"/>
              </a:rPr>
              <a:t>Ways the solutions have been </a:t>
            </a:r>
            <a:r>
              <a:rPr lang="en-US" sz="2200" dirty="0" smtClean="0">
                <a:solidFill>
                  <a:schemeClr val="bg1"/>
                </a:solidFill>
                <a:latin typeface="Arial" charset="0"/>
                <a:ea typeface="ＭＳ Ｐゴシック" charset="0"/>
                <a:cs typeface="ＭＳ Ｐゴシック" charset="0"/>
              </a:rPr>
              <a:t>partially </a:t>
            </a:r>
            <a:r>
              <a:rPr lang="en-US" sz="2200" b="1" dirty="0" smtClean="0">
                <a:solidFill>
                  <a:srgbClr val="FFFF00"/>
                </a:solidFill>
                <a:latin typeface="Arial" charset="0"/>
                <a:ea typeface="ＭＳ Ｐゴシック" charset="0"/>
                <a:cs typeface="ＭＳ Ｐゴシック" charset="0"/>
              </a:rPr>
              <a:t>"</a:t>
            </a:r>
            <a:r>
              <a:rPr lang="en-US" sz="2200" b="1" dirty="0">
                <a:solidFill>
                  <a:srgbClr val="FFFF00"/>
                </a:solidFill>
                <a:latin typeface="Arial" charset="0"/>
                <a:ea typeface="ＭＳ Ｐゴシック" charset="0"/>
                <a:cs typeface="ＭＳ Ｐゴシック" charset="0"/>
              </a:rPr>
              <a:t>hacked"</a:t>
            </a:r>
          </a:p>
          <a:p>
            <a:pPr lvl="1"/>
            <a:r>
              <a:rPr lang="en-US" sz="2200" b="1" dirty="0" err="1">
                <a:solidFill>
                  <a:srgbClr val="FFFF00"/>
                </a:solidFill>
                <a:latin typeface="Arial" charset="0"/>
                <a:ea typeface="ＭＳ Ｐゴシック" charset="0"/>
                <a:cs typeface="ＭＳ Ｐゴシック" charset="0"/>
              </a:rPr>
              <a:t>Strawman</a:t>
            </a:r>
            <a:r>
              <a:rPr lang="en-US" sz="2200" b="1" dirty="0">
                <a:solidFill>
                  <a:srgbClr val="FFFF00"/>
                </a:solidFill>
                <a:latin typeface="Arial" charset="0"/>
                <a:ea typeface="ＭＳ Ｐゴシック" charset="0"/>
                <a:cs typeface="ＭＳ Ｐゴシック" charset="0"/>
              </a:rPr>
              <a:t> </a:t>
            </a:r>
            <a:br>
              <a:rPr lang="en-US" sz="2200" b="1" dirty="0">
                <a:solidFill>
                  <a:srgbClr val="FFFF00"/>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Hybrid </a:t>
            </a:r>
            <a:r>
              <a:rPr lang="en-US" sz="2200" b="1" dirty="0" err="1">
                <a:solidFill>
                  <a:srgbClr val="FFFF00"/>
                </a:solidFill>
                <a:latin typeface="Arial" charset="0"/>
                <a:ea typeface="ＭＳ Ｐゴシック" charset="0"/>
                <a:cs typeface="ＭＳ Ｐゴシック" charset="0"/>
              </a:rPr>
              <a:t>Soc</a:t>
            </a:r>
            <a:r>
              <a:rPr lang="en-US" sz="2200" b="1" dirty="0">
                <a:solidFill>
                  <a:srgbClr val="FFFF00"/>
                </a:solidFill>
                <a:latin typeface="Arial" charset="0"/>
                <a:ea typeface="ＭＳ Ｐゴシック" charset="0"/>
                <a:cs typeface="ＭＳ Ｐゴシック" charset="0"/>
              </a:rPr>
              <a:t>-Tech </a:t>
            </a:r>
            <a:r>
              <a:rPr lang="en-US" sz="2200" b="1" dirty="0" smtClean="0">
                <a:solidFill>
                  <a:srgbClr val="FFFF00"/>
                </a:solidFill>
                <a:latin typeface="Arial" charset="0"/>
                <a:ea typeface="ＭＳ Ｐゴシック" charset="0"/>
                <a:cs typeface="ＭＳ Ｐゴシック" charset="0"/>
              </a:rPr>
              <a:t>Approach </a:t>
            </a:r>
            <a:r>
              <a:rPr lang="en-US" sz="2200" dirty="0">
                <a:solidFill>
                  <a:schemeClr val="bg1"/>
                </a:solidFill>
                <a:latin typeface="Arial" charset="0"/>
                <a:ea typeface="ＭＳ Ｐゴシック" charset="0"/>
                <a:cs typeface="ＭＳ Ｐゴシック" charset="0"/>
              </a:rPr>
              <a:t>(Lic</a:t>
            </a:r>
            <a:r>
              <a:rPr lang="en-US" sz="2200" dirty="0" smtClean="0">
                <a:solidFill>
                  <a:schemeClr val="bg1"/>
                </a:solidFill>
                <a:latin typeface="Arial" charset="0"/>
                <a:ea typeface="ＭＳ Ｐゴシック" charset="0"/>
                <a:cs typeface="ＭＳ Ｐゴシック" charset="0"/>
              </a:rPr>
              <a:t>ensure </a:t>
            </a:r>
            <a:r>
              <a:rPr lang="en-US" sz="2200" dirty="0" smtClean="0">
                <a:solidFill>
                  <a:schemeClr val="bg1"/>
                </a:solidFill>
                <a:latin typeface="Arial" charset="0"/>
                <a:ea typeface="ＭＳ Ｐゴシック" charset="0"/>
                <a:cs typeface="ＭＳ Ｐゴシック" charset="0"/>
              </a:rPr>
              <a:t>+ Cloud Enclaves)</a:t>
            </a:r>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091252" y="1905000"/>
            <a:ext cx="3656984" cy="4684713"/>
          </a:xfrm>
        </p:spPr>
        <p:txBody>
          <a:bodyPr/>
          <a:lstStyle/>
          <a:p>
            <a:r>
              <a:rPr lang="en-US" sz="2400" b="1" dirty="0">
                <a:solidFill>
                  <a:srgbClr val="FFFF00"/>
                </a:solidFill>
                <a:latin typeface="Arial" charset="0"/>
                <a:ea typeface="ＭＳ Ｐゴシック" charset="0"/>
                <a:cs typeface="ＭＳ Ｐゴシック" charset="0"/>
              </a:rPr>
              <a:t>RNA-</a:t>
            </a:r>
            <a:r>
              <a:rPr lang="en-US" sz="2400" b="1" dirty="0" err="1">
                <a:solidFill>
                  <a:srgbClr val="FFFF00"/>
                </a:solidFill>
                <a:latin typeface="Arial" charset="0"/>
                <a:ea typeface="ＭＳ Ｐゴシック" charset="0"/>
                <a:cs typeface="ＭＳ Ｐゴシック" charset="0"/>
              </a:rPr>
              <a:t>seq</a:t>
            </a:r>
            <a:r>
              <a:rPr lang="en-US" sz="2400" dirty="0">
                <a:solidFill>
                  <a:schemeClr val="bg1"/>
                </a:solidFill>
                <a:latin typeface="Arial" charset="0"/>
                <a:ea typeface="ＭＳ Ｐゴシック" charset="0"/>
                <a:cs typeface="ＭＳ Ｐゴシック" charset="0"/>
              </a:rPr>
              <a:t> – practical problem of effectively sharing much of the info</a:t>
            </a:r>
          </a:p>
          <a:p>
            <a:pPr lvl="1"/>
            <a:r>
              <a:rPr lang="en-US" sz="2200" dirty="0" smtClean="0">
                <a:solidFill>
                  <a:schemeClr val="bg1"/>
                </a:solidFill>
                <a:latin typeface="Arial" charset="0"/>
                <a:ea typeface="ＭＳ Ｐゴシック" charset="0"/>
                <a:cs typeface="ＭＳ Ｐゴシック" charset="0"/>
              </a:rPr>
              <a:t>Removing SNVs in </a:t>
            </a:r>
            <a:r>
              <a:rPr lang="en-US" sz="2200" dirty="0" smtClean="0">
                <a:solidFill>
                  <a:schemeClr val="bg1"/>
                </a:solidFill>
                <a:latin typeface="Arial" charset="0"/>
                <a:ea typeface="ＭＳ Ｐゴシック" charset="0"/>
                <a:cs typeface="ＭＳ Ｐゴシック" charset="0"/>
              </a:rPr>
              <a:t>reads </a:t>
            </a:r>
            <a:r>
              <a:rPr lang="en-US" sz="2200" dirty="0" smtClean="0">
                <a:solidFill>
                  <a:schemeClr val="bg1"/>
                </a:solidFill>
                <a:latin typeface="Arial" charset="0"/>
                <a:ea typeface="ＭＳ Ｐゴシック" charset="0"/>
                <a:cs typeface="ＭＳ Ｐゴシック" charset="0"/>
              </a:rPr>
              <a:t>using </a:t>
            </a:r>
            <a:r>
              <a:rPr lang="en-US" sz="2200" b="1" dirty="0">
                <a:solidFill>
                  <a:srgbClr val="FFFF00"/>
                </a:solidFill>
                <a:latin typeface="Arial" charset="0"/>
                <a:ea typeface="ＭＳ Ｐゴシック" charset="0"/>
                <a:cs typeface="ＭＳ Ｐゴシック" charset="0"/>
              </a:rPr>
              <a:t>MRF</a:t>
            </a:r>
          </a:p>
          <a:p>
            <a:pPr lvl="1"/>
            <a:r>
              <a:rPr lang="en-US" sz="2200" dirty="0" smtClean="0">
                <a:solidFill>
                  <a:schemeClr val="bg1"/>
                </a:solidFill>
                <a:latin typeface="Arial" charset="0"/>
                <a:ea typeface="ＭＳ Ｐゴシック" charset="0"/>
                <a:cs typeface="ＭＳ Ｐゴシック" charset="0"/>
              </a:rPr>
              <a:t>Removing </a:t>
            </a:r>
            <a:r>
              <a:rPr lang="en-US" sz="2200" dirty="0">
                <a:solidFill>
                  <a:schemeClr val="bg1"/>
                </a:solidFill>
                <a:latin typeface="Arial" charset="0"/>
                <a:ea typeface="ＭＳ Ｐゴシック" charset="0"/>
                <a:cs typeface="ＭＳ Ｐゴシック" charset="0"/>
              </a:rPr>
              <a:t>v</a:t>
            </a:r>
            <a:r>
              <a:rPr lang="en-US" sz="2200" dirty="0" smtClean="0">
                <a:solidFill>
                  <a:schemeClr val="bg1"/>
                </a:solidFill>
                <a:latin typeface="Arial" charset="0"/>
                <a:ea typeface="ＭＳ Ｐゴシック" charset="0"/>
                <a:cs typeface="ＭＳ Ｐゴシック" charset="0"/>
              </a:rPr>
              <a:t>ariant info from quantifications + </a:t>
            </a:r>
            <a:r>
              <a:rPr lang="en-US" sz="2200" b="1" dirty="0" err="1">
                <a:solidFill>
                  <a:srgbClr val="FFFF00"/>
                </a:solidFill>
                <a:latin typeface="Arial" charset="0"/>
                <a:ea typeface="ＭＳ Ｐゴシック" charset="0"/>
                <a:cs typeface="ＭＳ Ｐゴシック" charset="0"/>
              </a:rPr>
              <a:t>eQTLs</a:t>
            </a:r>
            <a:endParaRPr lang="en-US" sz="2200" b="1" dirty="0">
              <a:solidFill>
                <a:srgbClr val="FFFF00"/>
              </a:solidFill>
              <a:latin typeface="Arial" charset="0"/>
              <a:ea typeface="ＭＳ Ｐゴシック" charset="0"/>
              <a:cs typeface="ＭＳ Ｐゴシック" charset="0"/>
            </a:endParaRPr>
          </a:p>
          <a:p>
            <a:pPr lvl="1"/>
            <a:r>
              <a:rPr lang="en-US" sz="2200" dirty="0" smtClean="0">
                <a:solidFill>
                  <a:schemeClr val="bg1"/>
                </a:solidFill>
                <a:latin typeface="Arial" charset="0"/>
                <a:ea typeface="ＭＳ Ｐゴシック" charset="0"/>
                <a:cs typeface="ＭＳ Ｐゴシック" charset="0"/>
              </a:rPr>
              <a:t>Further complications: </a:t>
            </a:r>
            <a:r>
              <a:rPr lang="en-US" sz="2200" dirty="0" smtClean="0">
                <a:solidFill>
                  <a:schemeClr val="bg1"/>
                </a:solidFill>
                <a:latin typeface="Arial" charset="0"/>
                <a:ea typeface="ＭＳ Ｐゴシック" charset="0"/>
                <a:cs typeface="ＭＳ Ｐゴシック" charset="0"/>
              </a:rPr>
              <a:t>SVs </a:t>
            </a:r>
            <a:r>
              <a:rPr lang="en-US" sz="2200" dirty="0">
                <a:solidFill>
                  <a:schemeClr val="bg1"/>
                </a:solidFill>
                <a:latin typeface="Arial" charset="0"/>
                <a:ea typeface="ＭＳ Ｐゴシック" charset="0"/>
                <a:cs typeface="ＭＳ Ｐゴシック" charset="0"/>
              </a:rPr>
              <a:t>in pervasive transcription?</a:t>
            </a:r>
          </a:p>
          <a:p>
            <a:pPr lvl="2"/>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00.xml><?xml version="1.0" encoding="utf-8"?>
<p:tagLst xmlns:a="http://schemas.openxmlformats.org/drawingml/2006/main" xmlns:r="http://schemas.openxmlformats.org/officeDocument/2006/relationships" xmlns:p="http://schemas.openxmlformats.org/presentationml/2006/main">
  <p:tag name="DVSHAPEID" val="v752HcdErmNpP2cfpZOehZ"/>
</p:tagLst>
</file>

<file path=ppt/tags/tag101.xml><?xml version="1.0" encoding="utf-8"?>
<p:tagLst xmlns:a="http://schemas.openxmlformats.org/drawingml/2006/main" xmlns:r="http://schemas.openxmlformats.org/officeDocument/2006/relationships" xmlns:p="http://schemas.openxmlformats.org/presentationml/2006/main">
  <p:tag name="DVSHAPEID" val="suj9pqWMr0tFwXFS1lBIyS"/>
</p:tagLst>
</file>

<file path=ppt/tags/tag102.xml><?xml version="1.0" encoding="utf-8"?>
<p:tagLst xmlns:a="http://schemas.openxmlformats.org/drawingml/2006/main" xmlns:r="http://schemas.openxmlformats.org/officeDocument/2006/relationships" xmlns:p="http://schemas.openxmlformats.org/presentationml/2006/main">
  <p:tag name="DVSHAPEID" val="nFeKiusoUaSMFHp8th0hb0"/>
</p:tagLst>
</file>

<file path=ppt/tags/tag103.xml><?xml version="1.0" encoding="utf-8"?>
<p:tagLst xmlns:a="http://schemas.openxmlformats.org/drawingml/2006/main" xmlns:r="http://schemas.openxmlformats.org/officeDocument/2006/relationships" xmlns:p="http://schemas.openxmlformats.org/presentationml/2006/main">
  <p:tag name="DVSHAPEID" val="FgzmPdLjYtPA6EUE7sk26j"/>
</p:tagLst>
</file>

<file path=ppt/tags/tag104.xml><?xml version="1.0" encoding="utf-8"?>
<p:tagLst xmlns:a="http://schemas.openxmlformats.org/drawingml/2006/main" xmlns:r="http://schemas.openxmlformats.org/officeDocument/2006/relationships" xmlns:p="http://schemas.openxmlformats.org/presentationml/2006/main">
  <p:tag name="DVSHAPEID" val="AfG6RhF74AzDddXzxywF5E"/>
</p:tagLst>
</file>

<file path=ppt/tags/tag105.xml><?xml version="1.0" encoding="utf-8"?>
<p:tagLst xmlns:a="http://schemas.openxmlformats.org/drawingml/2006/main" xmlns:r="http://schemas.openxmlformats.org/officeDocument/2006/relationships" xmlns:p="http://schemas.openxmlformats.org/presentationml/2006/main">
  <p:tag name="DVSHAPEID" val="YIWBdmZH6IVkdjlIko5c2t"/>
</p:tagLst>
</file>

<file path=ppt/tags/tag106.xml><?xml version="1.0" encoding="utf-8"?>
<p:tagLst xmlns:a="http://schemas.openxmlformats.org/drawingml/2006/main" xmlns:r="http://schemas.openxmlformats.org/officeDocument/2006/relationships" xmlns:p="http://schemas.openxmlformats.org/presentationml/2006/main">
  <p:tag name="DVSHAPEID" val="4MsBZSi6MtJWgYaf3j7mtR"/>
</p:tagLst>
</file>

<file path=ppt/tags/tag107.xml><?xml version="1.0" encoding="utf-8"?>
<p:tagLst xmlns:a="http://schemas.openxmlformats.org/drawingml/2006/main" xmlns:r="http://schemas.openxmlformats.org/officeDocument/2006/relationships" xmlns:p="http://schemas.openxmlformats.org/presentationml/2006/main">
  <p:tag name="DVSHAPEID" val="cgNJhkDXhYccMcgEeLu6hw"/>
</p:tagLst>
</file>

<file path=ppt/tags/tag108.xml><?xml version="1.0" encoding="utf-8"?>
<p:tagLst xmlns:a="http://schemas.openxmlformats.org/drawingml/2006/main" xmlns:r="http://schemas.openxmlformats.org/officeDocument/2006/relationships" xmlns:p="http://schemas.openxmlformats.org/presentationml/2006/main">
  <p:tag name="DVSHAPEID" val="Qs5vYQxkQyqvmMkO87gwoa"/>
</p:tagLst>
</file>

<file path=ppt/tags/tag109.xml><?xml version="1.0" encoding="utf-8"?>
<p:tagLst xmlns:a="http://schemas.openxmlformats.org/drawingml/2006/main" xmlns:r="http://schemas.openxmlformats.org/officeDocument/2006/relationships" xmlns:p="http://schemas.openxmlformats.org/presentationml/2006/main">
  <p:tag name="DVSHAPEID" val="sWZWapaMpYXFplEMlMpW8E"/>
</p:tagLst>
</file>

<file path=ppt/tags/tag1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10.xml><?xml version="1.0" encoding="utf-8"?>
<p:tagLst xmlns:a="http://schemas.openxmlformats.org/drawingml/2006/main" xmlns:r="http://schemas.openxmlformats.org/officeDocument/2006/relationships" xmlns:p="http://schemas.openxmlformats.org/presentationml/2006/main">
  <p:tag name="DVSHAPEID" val="SrhoDjGXs7FrGOXdtw2LdI"/>
</p:tagLst>
</file>

<file path=ppt/tags/tag111.xml><?xml version="1.0" encoding="utf-8"?>
<p:tagLst xmlns:a="http://schemas.openxmlformats.org/drawingml/2006/main" xmlns:r="http://schemas.openxmlformats.org/officeDocument/2006/relationships" xmlns:p="http://schemas.openxmlformats.org/presentationml/2006/main">
  <p:tag name="DVSHAPEID" val="PWifake1irNWm5cIZNyCPH"/>
</p:tagLst>
</file>

<file path=ppt/tags/tag112.xml><?xml version="1.0" encoding="utf-8"?>
<p:tagLst xmlns:a="http://schemas.openxmlformats.org/drawingml/2006/main" xmlns:r="http://schemas.openxmlformats.org/officeDocument/2006/relationships" xmlns:p="http://schemas.openxmlformats.org/presentationml/2006/main">
  <p:tag name="DVSHAPEID" val="foT28PpceZz9Ck6o8mIrPe"/>
</p:tagLst>
</file>

<file path=ppt/tags/tag113.xml><?xml version="1.0" encoding="utf-8"?>
<p:tagLst xmlns:a="http://schemas.openxmlformats.org/drawingml/2006/main" xmlns:r="http://schemas.openxmlformats.org/officeDocument/2006/relationships" xmlns:p="http://schemas.openxmlformats.org/presentationml/2006/main">
  <p:tag name="DVSHAPEID" val="LaiRngaLwyVvU9GCmEP9cm"/>
</p:tagLst>
</file>

<file path=ppt/tags/tag114.xml><?xml version="1.0" encoding="utf-8"?>
<p:tagLst xmlns:a="http://schemas.openxmlformats.org/drawingml/2006/main" xmlns:r="http://schemas.openxmlformats.org/officeDocument/2006/relationships" xmlns:p="http://schemas.openxmlformats.org/presentationml/2006/main">
  <p:tag name="DVSHAPEID" val="er3Gdz9zostUpyZumSE75i"/>
</p:tagLst>
</file>

<file path=ppt/tags/tag115.xml><?xml version="1.0" encoding="utf-8"?>
<p:tagLst xmlns:a="http://schemas.openxmlformats.org/drawingml/2006/main" xmlns:r="http://schemas.openxmlformats.org/officeDocument/2006/relationships" xmlns:p="http://schemas.openxmlformats.org/presentationml/2006/main">
  <p:tag name="DVSHAPEID" val="iDRQMasGzDZpWQOG3ACXas"/>
</p:tagLst>
</file>

<file path=ppt/tags/tag116.xml><?xml version="1.0" encoding="utf-8"?>
<p:tagLst xmlns:a="http://schemas.openxmlformats.org/drawingml/2006/main" xmlns:r="http://schemas.openxmlformats.org/officeDocument/2006/relationships" xmlns:p="http://schemas.openxmlformats.org/presentationml/2006/main">
  <p:tag name="DVSHAPEID" val="92lfGyHOiDwrp1vYdUnA5V"/>
</p:tagLst>
</file>

<file path=ppt/tags/tag117.xml><?xml version="1.0" encoding="utf-8"?>
<p:tagLst xmlns:a="http://schemas.openxmlformats.org/drawingml/2006/main" xmlns:r="http://schemas.openxmlformats.org/officeDocument/2006/relationships" xmlns:p="http://schemas.openxmlformats.org/presentationml/2006/main">
  <p:tag name="DVSHAPEID" val="G5nwpJowAlv4ImIpe6TPDP"/>
</p:tagLst>
</file>

<file path=ppt/tags/tag118.xml><?xml version="1.0" encoding="utf-8"?>
<p:tagLst xmlns:a="http://schemas.openxmlformats.org/drawingml/2006/main" xmlns:r="http://schemas.openxmlformats.org/officeDocument/2006/relationships" xmlns:p="http://schemas.openxmlformats.org/presentationml/2006/main">
  <p:tag name="DVSHAPEID" val="rxgrJ1j14WvdmfS99XqL3a"/>
</p:tagLst>
</file>

<file path=ppt/tags/tag119.xml><?xml version="1.0" encoding="utf-8"?>
<p:tagLst xmlns:a="http://schemas.openxmlformats.org/drawingml/2006/main" xmlns:r="http://schemas.openxmlformats.org/officeDocument/2006/relationships" xmlns:p="http://schemas.openxmlformats.org/presentationml/2006/main">
  <p:tag name="DVSHAPEID" val="oDcOhRFQoPqfA8yh3J7nDC"/>
</p:tagLst>
</file>

<file path=ppt/tags/tag12.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20.xml><?xml version="1.0" encoding="utf-8"?>
<p:tagLst xmlns:a="http://schemas.openxmlformats.org/drawingml/2006/main" xmlns:r="http://schemas.openxmlformats.org/officeDocument/2006/relationships" xmlns:p="http://schemas.openxmlformats.org/presentationml/2006/main">
  <p:tag name="DVSHAPEID" val="O5NCp4yW7330HrrTnyJ149"/>
</p:tagLst>
</file>

<file path=ppt/tags/tag121.xml><?xml version="1.0" encoding="utf-8"?>
<p:tagLst xmlns:a="http://schemas.openxmlformats.org/drawingml/2006/main" xmlns:r="http://schemas.openxmlformats.org/officeDocument/2006/relationships" xmlns:p="http://schemas.openxmlformats.org/presentationml/2006/main">
  <p:tag name="DVSHAPEID" val="vW1XiLrBOmgLP71FsBisIn"/>
</p:tagLst>
</file>

<file path=ppt/tags/tag122.xml><?xml version="1.0" encoding="utf-8"?>
<p:tagLst xmlns:a="http://schemas.openxmlformats.org/drawingml/2006/main" xmlns:r="http://schemas.openxmlformats.org/officeDocument/2006/relationships" xmlns:p="http://schemas.openxmlformats.org/presentationml/2006/main">
  <p:tag name="DVSHAPEID" val="ZWzfl7jcxgVGtix1Xjl84l"/>
</p:tagLst>
</file>

<file path=ppt/tags/tag123.xml><?xml version="1.0" encoding="utf-8"?>
<p:tagLst xmlns:a="http://schemas.openxmlformats.org/drawingml/2006/main" xmlns:r="http://schemas.openxmlformats.org/officeDocument/2006/relationships" xmlns:p="http://schemas.openxmlformats.org/presentationml/2006/main">
  <p:tag name="DVSHAPEID" val="IG3LHhMM7QQaty8omULno0"/>
</p:tagLst>
</file>

<file path=ppt/tags/tag124.xml><?xml version="1.0" encoding="utf-8"?>
<p:tagLst xmlns:a="http://schemas.openxmlformats.org/drawingml/2006/main" xmlns:r="http://schemas.openxmlformats.org/officeDocument/2006/relationships" xmlns:p="http://schemas.openxmlformats.org/presentationml/2006/main">
  <p:tag name="DVSHAPEID" val="S5kV5Etf3P3DeSbzp1qK95"/>
</p:tagLst>
</file>

<file path=ppt/tags/tag125.xml><?xml version="1.0" encoding="utf-8"?>
<p:tagLst xmlns:a="http://schemas.openxmlformats.org/drawingml/2006/main" xmlns:r="http://schemas.openxmlformats.org/officeDocument/2006/relationships" xmlns:p="http://schemas.openxmlformats.org/presentationml/2006/main">
  <p:tag name="DVSHAPEID" val="fovd1p3F8lGCn2LiVv9xjU"/>
</p:tagLst>
</file>

<file path=ppt/tags/tag126.xml><?xml version="1.0" encoding="utf-8"?>
<p:tagLst xmlns:a="http://schemas.openxmlformats.org/drawingml/2006/main" xmlns:r="http://schemas.openxmlformats.org/officeDocument/2006/relationships" xmlns:p="http://schemas.openxmlformats.org/presentationml/2006/main">
  <p:tag name="DVSHAPEID" val="ra9mg8zIINwxxJCeWu653u"/>
</p:tagLst>
</file>

<file path=ppt/tags/tag127.xml><?xml version="1.0" encoding="utf-8"?>
<p:tagLst xmlns:a="http://schemas.openxmlformats.org/drawingml/2006/main" xmlns:r="http://schemas.openxmlformats.org/officeDocument/2006/relationships" xmlns:p="http://schemas.openxmlformats.org/presentationml/2006/main">
  <p:tag name="DVSHAPEID" val="FvVeMnd9uBglWl4F8V5pCS"/>
</p:tagLst>
</file>

<file path=ppt/tags/tag128.xml><?xml version="1.0" encoding="utf-8"?>
<p:tagLst xmlns:a="http://schemas.openxmlformats.org/drawingml/2006/main" xmlns:r="http://schemas.openxmlformats.org/officeDocument/2006/relationships" xmlns:p="http://schemas.openxmlformats.org/presentationml/2006/main">
  <p:tag name="DVSHAPEID" val="RDEf3VSeWo8yWhyEd3F2qD"/>
</p:tagLst>
</file>

<file path=ppt/tags/tag129.xml><?xml version="1.0" encoding="utf-8"?>
<p:tagLst xmlns:a="http://schemas.openxmlformats.org/drawingml/2006/main" xmlns:r="http://schemas.openxmlformats.org/officeDocument/2006/relationships" xmlns:p="http://schemas.openxmlformats.org/presentationml/2006/main">
  <p:tag name="DVSHAPEID" val="vo5E62NKzyCHufDi7uJsSm"/>
</p:tagLst>
</file>

<file path=ppt/tags/tag13.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30.xml><?xml version="1.0" encoding="utf-8"?>
<p:tagLst xmlns:a="http://schemas.openxmlformats.org/drawingml/2006/main" xmlns:r="http://schemas.openxmlformats.org/officeDocument/2006/relationships" xmlns:p="http://schemas.openxmlformats.org/presentationml/2006/main">
  <p:tag name="DVSHAPEID" val="XjeuuI02Jbhe8faoPQqbOz"/>
</p:tagLst>
</file>

<file path=ppt/tags/tag131.xml><?xml version="1.0" encoding="utf-8"?>
<p:tagLst xmlns:a="http://schemas.openxmlformats.org/drawingml/2006/main" xmlns:r="http://schemas.openxmlformats.org/officeDocument/2006/relationships" xmlns:p="http://schemas.openxmlformats.org/presentationml/2006/main">
  <p:tag name="DVSHAPEID" val="B1lxhEyCneeQ2pjfnj38uk"/>
</p:tagLst>
</file>

<file path=ppt/tags/tag132.xml><?xml version="1.0" encoding="utf-8"?>
<p:tagLst xmlns:a="http://schemas.openxmlformats.org/drawingml/2006/main" xmlns:r="http://schemas.openxmlformats.org/officeDocument/2006/relationships" xmlns:p="http://schemas.openxmlformats.org/presentationml/2006/main">
  <p:tag name="DVSHAPEID" val="TgvPhskbdlpxJIs9Tp676d"/>
</p:tagLst>
</file>

<file path=ppt/tags/tag133.xml><?xml version="1.0" encoding="utf-8"?>
<p:tagLst xmlns:a="http://schemas.openxmlformats.org/drawingml/2006/main" xmlns:r="http://schemas.openxmlformats.org/officeDocument/2006/relationships" xmlns:p="http://schemas.openxmlformats.org/presentationml/2006/main">
  <p:tag name="DVSHAPEID" val="V7o0BKO3RwEh742sm6hb0S"/>
</p:tagLst>
</file>

<file path=ppt/tags/tag134.xml><?xml version="1.0" encoding="utf-8"?>
<p:tagLst xmlns:a="http://schemas.openxmlformats.org/drawingml/2006/main" xmlns:r="http://schemas.openxmlformats.org/officeDocument/2006/relationships" xmlns:p="http://schemas.openxmlformats.org/presentationml/2006/main">
  <p:tag name="DVSHAPEID" val="46gy070grOXN9LvpwgbKbr"/>
</p:tagLst>
</file>

<file path=ppt/tags/tag135.xml><?xml version="1.0" encoding="utf-8"?>
<p:tagLst xmlns:a="http://schemas.openxmlformats.org/drawingml/2006/main" xmlns:r="http://schemas.openxmlformats.org/officeDocument/2006/relationships" xmlns:p="http://schemas.openxmlformats.org/presentationml/2006/main">
  <p:tag name="DVSHAPEID" val="u5tOJ7PGaUWw2ZL9c6EaVY"/>
</p:tagLst>
</file>

<file path=ppt/tags/tag13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3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3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3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4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2.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3.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4.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5.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6.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7.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8.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9.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50.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1.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2.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3.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4.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5.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6.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7.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8.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9.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60.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1.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2.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3.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4.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5.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7.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7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7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72.xml><?xml version="1.0" encoding="utf-8"?>
<p:tagLst xmlns:a="http://schemas.openxmlformats.org/drawingml/2006/main" xmlns:r="http://schemas.openxmlformats.org/officeDocument/2006/relationships" xmlns:p="http://schemas.openxmlformats.org/presentationml/2006/main">
  <p:tag name="DVSHAPEID" val="65wBf5vAw1bsUi71h3mkhk"/>
</p:tagLst>
</file>

<file path=ppt/tags/tag173.xml><?xml version="1.0" encoding="utf-8"?>
<p:tagLst xmlns:a="http://schemas.openxmlformats.org/drawingml/2006/main" xmlns:r="http://schemas.openxmlformats.org/officeDocument/2006/relationships" xmlns:p="http://schemas.openxmlformats.org/presentationml/2006/main">
  <p:tag name="DVSHAPEID" val="afiGA9t77UXVji5tKDg8Ej"/>
</p:tagLst>
</file>

<file path=ppt/tags/tag174.xml><?xml version="1.0" encoding="utf-8"?>
<p:tagLst xmlns:a="http://schemas.openxmlformats.org/drawingml/2006/main" xmlns:r="http://schemas.openxmlformats.org/officeDocument/2006/relationships" xmlns:p="http://schemas.openxmlformats.org/presentationml/2006/main">
  <p:tag name="DVSHAPEID" val="cGkp6kOrB7vLUgjzum7oTg"/>
</p:tagLst>
</file>

<file path=ppt/tags/tag175.xml><?xml version="1.0" encoding="utf-8"?>
<p:tagLst xmlns:a="http://schemas.openxmlformats.org/drawingml/2006/main" xmlns:r="http://schemas.openxmlformats.org/officeDocument/2006/relationships" xmlns:p="http://schemas.openxmlformats.org/presentationml/2006/main">
  <p:tag name="DVSHAPEID" val="vZZPWOiI49FQ2Blb38jGiP"/>
</p:tagLst>
</file>

<file path=ppt/tags/tag176.xml><?xml version="1.0" encoding="utf-8"?>
<p:tagLst xmlns:a="http://schemas.openxmlformats.org/drawingml/2006/main" xmlns:r="http://schemas.openxmlformats.org/officeDocument/2006/relationships" xmlns:p="http://schemas.openxmlformats.org/presentationml/2006/main">
  <p:tag name="DVSHAPEID" val="pxnP9b8T1gqWalqgoZ9S3m"/>
</p:tagLst>
</file>

<file path=ppt/tags/tag17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7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7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80.xml><?xml version="1.0" encoding="utf-8"?>
<p:tagLst xmlns:a="http://schemas.openxmlformats.org/drawingml/2006/main" xmlns:r="http://schemas.openxmlformats.org/officeDocument/2006/relationships" xmlns:p="http://schemas.openxmlformats.org/presentationml/2006/main">
  <p:tag name="DVSHAPEID" val="UwZ8vc8Lz4ed9WeMXt0t7T"/>
</p:tagLst>
</file>

<file path=ppt/tags/tag181.xml><?xml version="1.0" encoding="utf-8"?>
<p:tagLst xmlns:a="http://schemas.openxmlformats.org/drawingml/2006/main" xmlns:r="http://schemas.openxmlformats.org/officeDocument/2006/relationships" xmlns:p="http://schemas.openxmlformats.org/presentationml/2006/main">
  <p:tag name="DVSHAPEID" val="OMFvcKg3PrxqAfZGL8Uxj9"/>
</p:tagLst>
</file>

<file path=ppt/tags/tag182.xml><?xml version="1.0" encoding="utf-8"?>
<p:tagLst xmlns:a="http://schemas.openxmlformats.org/drawingml/2006/main" xmlns:r="http://schemas.openxmlformats.org/officeDocument/2006/relationships" xmlns:p="http://schemas.openxmlformats.org/presentationml/2006/main">
  <p:tag name="DVSHAPEID" val="rqXjZLyJKcp1HdsZZouvfN"/>
</p:tagLst>
</file>

<file path=ppt/tags/tag183.xml><?xml version="1.0" encoding="utf-8"?>
<p:tagLst xmlns:a="http://schemas.openxmlformats.org/drawingml/2006/main" xmlns:r="http://schemas.openxmlformats.org/officeDocument/2006/relationships" xmlns:p="http://schemas.openxmlformats.org/presentationml/2006/main">
  <p:tag name="DVSHAPEID" val="FImYNhISzAzEkfySKuv5Hl"/>
</p:tagLst>
</file>

<file path=ppt/tags/tag184.xml><?xml version="1.0" encoding="utf-8"?>
<p:tagLst xmlns:a="http://schemas.openxmlformats.org/drawingml/2006/main" xmlns:r="http://schemas.openxmlformats.org/officeDocument/2006/relationships" xmlns:p="http://schemas.openxmlformats.org/presentationml/2006/main">
  <p:tag name="DVSHAPEID" val="0yxMdL8w2NUEKeX1Yh1RCO"/>
</p:tagLst>
</file>

<file path=ppt/tags/tag18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8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8.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9.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90.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1.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2.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3.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4.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5.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6.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0.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00.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1.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2.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3.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4.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5.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6.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7.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8.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9.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10.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1.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2.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3.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4.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8.xml><?xml version="1.0" encoding="utf-8"?>
<p:tagLst xmlns:a="http://schemas.openxmlformats.org/drawingml/2006/main" xmlns:r="http://schemas.openxmlformats.org/officeDocument/2006/relationships" xmlns:p="http://schemas.openxmlformats.org/presentationml/2006/main">
  <p:tag name="DVSHAPEID" val="r3Scr6DZ0a6kINq13XJ3yM"/>
</p:tagLst>
</file>

<file path=ppt/tags/tag219.xml><?xml version="1.0" encoding="utf-8"?>
<p:tagLst xmlns:a="http://schemas.openxmlformats.org/drawingml/2006/main" xmlns:r="http://schemas.openxmlformats.org/officeDocument/2006/relationships" xmlns:p="http://schemas.openxmlformats.org/presentationml/2006/main">
  <p:tag name="DVSHAPEID" val="KFujVJwd4PIb7uT0j1S3MJ"/>
</p:tagLst>
</file>

<file path=ppt/tags/tag22.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2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2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2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23.xml><?xml version="1.0" encoding="utf-8"?>
<p:tagLst xmlns:a="http://schemas.openxmlformats.org/drawingml/2006/main" xmlns:r="http://schemas.openxmlformats.org/officeDocument/2006/relationships" xmlns:p="http://schemas.openxmlformats.org/presentationml/2006/main">
  <p:tag name="DVSHAPEID" val="Dh5DkoMTM6ztCcJrKrSbU1"/>
</p:tagLst>
</file>

<file path=ppt/tags/tag224.xml><?xml version="1.0" encoding="utf-8"?>
<p:tagLst xmlns:a="http://schemas.openxmlformats.org/drawingml/2006/main" xmlns:r="http://schemas.openxmlformats.org/officeDocument/2006/relationships" xmlns:p="http://schemas.openxmlformats.org/presentationml/2006/main">
  <p:tag name="DVSHAPEID" val="nQgOisJPziJ8PUBFRrbGcx"/>
</p:tagLst>
</file>

<file path=ppt/tags/tag225.xml><?xml version="1.0" encoding="utf-8"?>
<p:tagLst xmlns:a="http://schemas.openxmlformats.org/drawingml/2006/main" xmlns:r="http://schemas.openxmlformats.org/officeDocument/2006/relationships" xmlns:p="http://schemas.openxmlformats.org/presentationml/2006/main">
  <p:tag name="DVSHAPEID" val="IlmhWoqYwdRCUfnv6jaXwg"/>
</p:tagLst>
</file>

<file path=ppt/tags/tag226.xml><?xml version="1.0" encoding="utf-8"?>
<p:tagLst xmlns:a="http://schemas.openxmlformats.org/drawingml/2006/main" xmlns:r="http://schemas.openxmlformats.org/officeDocument/2006/relationships" xmlns:p="http://schemas.openxmlformats.org/presentationml/2006/main">
  <p:tag name="DVSHAPEID" val="JtmPP4Aq0eOP7Vr0wlpALv"/>
</p:tagLst>
</file>

<file path=ppt/tags/tag227.xml><?xml version="1.0" encoding="utf-8"?>
<p:tagLst xmlns:a="http://schemas.openxmlformats.org/drawingml/2006/main" xmlns:r="http://schemas.openxmlformats.org/officeDocument/2006/relationships" xmlns:p="http://schemas.openxmlformats.org/presentationml/2006/main">
  <p:tag name="DVSHAPEID" val="hcZmilkSvf0rBTU6ylo6dC"/>
</p:tagLst>
</file>

<file path=ppt/tags/tag228.xml><?xml version="1.0" encoding="utf-8"?>
<p:tagLst xmlns:a="http://schemas.openxmlformats.org/drawingml/2006/main" xmlns:r="http://schemas.openxmlformats.org/officeDocument/2006/relationships" xmlns:p="http://schemas.openxmlformats.org/presentationml/2006/main">
  <p:tag name="DVSHAPEID" val="N47s46NPyWveb9PtMe68Iz"/>
</p:tagLst>
</file>

<file path=ppt/tags/tag22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3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2.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3.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4.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5.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6.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7.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8.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9.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40.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1.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2.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3.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4.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5.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6.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7.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8.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9.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5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3.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4.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5.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6.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7.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8.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6.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6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6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62.xml><?xml version="1.0" encoding="utf-8"?>
<p:tagLst xmlns:a="http://schemas.openxmlformats.org/drawingml/2006/main" xmlns:r="http://schemas.openxmlformats.org/officeDocument/2006/relationships" xmlns:p="http://schemas.openxmlformats.org/presentationml/2006/main">
  <p:tag name="DVSHAPEID" val="PGjy5pM3cFiFpUfQhd4GH4"/>
</p:tagLst>
</file>

<file path=ppt/tags/tag263.xml><?xml version="1.0" encoding="utf-8"?>
<p:tagLst xmlns:a="http://schemas.openxmlformats.org/drawingml/2006/main" xmlns:r="http://schemas.openxmlformats.org/officeDocument/2006/relationships" xmlns:p="http://schemas.openxmlformats.org/presentationml/2006/main">
  <p:tag name="DVSHAPEID" val="VnHKh4z9Z5Tefq8v1o2uJQ"/>
</p:tagLst>
</file>

<file path=ppt/tags/tag264.xml><?xml version="1.0" encoding="utf-8"?>
<p:tagLst xmlns:a="http://schemas.openxmlformats.org/drawingml/2006/main" xmlns:r="http://schemas.openxmlformats.org/officeDocument/2006/relationships" xmlns:p="http://schemas.openxmlformats.org/presentationml/2006/main">
  <p:tag name="DVSHAPEID" val="VwKUeWWS31SKKWQk8It2Fc"/>
</p:tagLst>
</file>

<file path=ppt/tags/tag265.xml><?xml version="1.0" encoding="utf-8"?>
<p:tagLst xmlns:a="http://schemas.openxmlformats.org/drawingml/2006/main" xmlns:r="http://schemas.openxmlformats.org/officeDocument/2006/relationships" xmlns:p="http://schemas.openxmlformats.org/presentationml/2006/main">
  <p:tag name="DVSHAPEID" val="qvFANepD1ndGlorgQzn9uS"/>
</p:tagLst>
</file>

<file path=ppt/tags/tag266.xml><?xml version="1.0" encoding="utf-8"?>
<p:tagLst xmlns:a="http://schemas.openxmlformats.org/drawingml/2006/main" xmlns:r="http://schemas.openxmlformats.org/officeDocument/2006/relationships" xmlns:p="http://schemas.openxmlformats.org/presentationml/2006/main">
  <p:tag name="DVSHAPEID" val="tiIyWQDMvgnAo9DtqWK86m"/>
</p:tagLst>
</file>

<file path=ppt/tags/tag2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68.xml><?xml version="1.0" encoding="utf-8"?>
<p:tagLst xmlns:a="http://schemas.openxmlformats.org/drawingml/2006/main" xmlns:r="http://schemas.openxmlformats.org/officeDocument/2006/relationships" xmlns:p="http://schemas.openxmlformats.org/presentationml/2006/main">
  <p:tag name="DVSHAPEID" val="LaFOHLcGEcl5ra0mQCc61R"/>
</p:tagLst>
</file>

<file path=ppt/tags/tag269.xml><?xml version="1.0" encoding="utf-8"?>
<p:tagLst xmlns:a="http://schemas.openxmlformats.org/drawingml/2006/main" xmlns:r="http://schemas.openxmlformats.org/officeDocument/2006/relationships" xmlns:p="http://schemas.openxmlformats.org/presentationml/2006/main">
  <p:tag name="DVSHAPEID" val="mvFbFGfj0HaILzfpebGnnF"/>
</p:tagLst>
</file>

<file path=ppt/tags/tag27.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70.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1.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2.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3.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4.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5.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6.xml><?xml version="1.0" encoding="utf-8"?>
<p:tagLst xmlns:a="http://schemas.openxmlformats.org/drawingml/2006/main" xmlns:r="http://schemas.openxmlformats.org/officeDocument/2006/relationships" xmlns:p="http://schemas.openxmlformats.org/presentationml/2006/main">
  <p:tag name="DVSHAPEID" val="p739P7aVS1MhayF19FXhHr"/>
</p:tagLst>
</file>

<file path=ppt/tags/tag277.xml><?xml version="1.0" encoding="utf-8"?>
<p:tagLst xmlns:a="http://schemas.openxmlformats.org/drawingml/2006/main" xmlns:r="http://schemas.openxmlformats.org/officeDocument/2006/relationships" xmlns:p="http://schemas.openxmlformats.org/presentationml/2006/main">
  <p:tag name="DVSHAPEID" val="dkeTJsQZH3u1sD27TXZ19r"/>
</p:tagLst>
</file>

<file path=ppt/tags/tag278.xml><?xml version="1.0" encoding="utf-8"?>
<p:tagLst xmlns:a="http://schemas.openxmlformats.org/drawingml/2006/main" xmlns:r="http://schemas.openxmlformats.org/officeDocument/2006/relationships" xmlns:p="http://schemas.openxmlformats.org/presentationml/2006/main">
  <p:tag name="DVSHAPEID" val="D8g70wsGDsKKYqVs9p41l8"/>
</p:tagLst>
</file>

<file path=ppt/tags/tag279.xml><?xml version="1.0" encoding="utf-8"?>
<p:tagLst xmlns:a="http://schemas.openxmlformats.org/drawingml/2006/main" xmlns:r="http://schemas.openxmlformats.org/officeDocument/2006/relationships" xmlns:p="http://schemas.openxmlformats.org/presentationml/2006/main">
  <p:tag name="DVSHAPEID" val="a1OPMExDhob6FzhOP6kPDU"/>
</p:tagLst>
</file>

<file path=ppt/tags/tag28.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80.xml><?xml version="1.0" encoding="utf-8"?>
<p:tagLst xmlns:a="http://schemas.openxmlformats.org/drawingml/2006/main" xmlns:r="http://schemas.openxmlformats.org/officeDocument/2006/relationships" xmlns:p="http://schemas.openxmlformats.org/presentationml/2006/main">
  <p:tag name="DVSHAPEID" val="5aC3vEnvGDJu4krbNrL5nv"/>
</p:tagLst>
</file>

<file path=ppt/tags/tag281.xml><?xml version="1.0" encoding="utf-8"?>
<p:tagLst xmlns:a="http://schemas.openxmlformats.org/drawingml/2006/main" xmlns:r="http://schemas.openxmlformats.org/officeDocument/2006/relationships" xmlns:p="http://schemas.openxmlformats.org/presentationml/2006/main">
  <p:tag name="DVSHAPEID" val="0I39waGy9e0sLBJ7QUAbPS"/>
</p:tagLst>
</file>

<file path=ppt/tags/tag282.xml><?xml version="1.0" encoding="utf-8"?>
<p:tagLst xmlns:a="http://schemas.openxmlformats.org/drawingml/2006/main" xmlns:r="http://schemas.openxmlformats.org/officeDocument/2006/relationships" xmlns:p="http://schemas.openxmlformats.org/presentationml/2006/main">
  <p:tag name="DVSHAPEID" val="JaqP7tMnmHo0csKhv7NkLx"/>
</p:tagLst>
</file>

<file path=ppt/tags/tag283.xml><?xml version="1.0" encoding="utf-8"?>
<p:tagLst xmlns:a="http://schemas.openxmlformats.org/drawingml/2006/main" xmlns:r="http://schemas.openxmlformats.org/officeDocument/2006/relationships" xmlns:p="http://schemas.openxmlformats.org/presentationml/2006/main">
  <p:tag name="DVSHAPEID" val="V1HCiUa4mIsKTppBx747PY"/>
</p:tagLst>
</file>

<file path=ppt/tags/tag284.xml><?xml version="1.0" encoding="utf-8"?>
<p:tagLst xmlns:a="http://schemas.openxmlformats.org/drawingml/2006/main" xmlns:r="http://schemas.openxmlformats.org/officeDocument/2006/relationships" xmlns:p="http://schemas.openxmlformats.org/presentationml/2006/main">
  <p:tag name="DVSHAPEID" val="LH90t2WcUxE3DH18Ul4itk"/>
</p:tagLst>
</file>

<file path=ppt/tags/tag285.xml><?xml version="1.0" encoding="utf-8"?>
<p:tagLst xmlns:a="http://schemas.openxmlformats.org/drawingml/2006/main" xmlns:r="http://schemas.openxmlformats.org/officeDocument/2006/relationships" xmlns:p="http://schemas.openxmlformats.org/presentationml/2006/main">
  <p:tag name="DVSHAPEID" val="ti6C2uqNsBVOGSbQqwJ2Ja"/>
</p:tagLst>
</file>

<file path=ppt/tags/tag286.xml><?xml version="1.0" encoding="utf-8"?>
<p:tagLst xmlns:a="http://schemas.openxmlformats.org/drawingml/2006/main" xmlns:r="http://schemas.openxmlformats.org/officeDocument/2006/relationships" xmlns:p="http://schemas.openxmlformats.org/presentationml/2006/main">
  <p:tag name="DVSHAPEID" val="yfEjWzwhhC6g53Jwlry5TP"/>
</p:tagLst>
</file>

<file path=ppt/tags/tag287.xml><?xml version="1.0" encoding="utf-8"?>
<p:tagLst xmlns:a="http://schemas.openxmlformats.org/drawingml/2006/main" xmlns:r="http://schemas.openxmlformats.org/officeDocument/2006/relationships" xmlns:p="http://schemas.openxmlformats.org/presentationml/2006/main">
  <p:tag name="DVSHAPEID" val="QUR26JEDP53GgMvD7k1h9Z"/>
</p:tagLst>
</file>

<file path=ppt/tags/tag288.xml><?xml version="1.0" encoding="utf-8"?>
<p:tagLst xmlns:a="http://schemas.openxmlformats.org/drawingml/2006/main" xmlns:r="http://schemas.openxmlformats.org/officeDocument/2006/relationships" xmlns:p="http://schemas.openxmlformats.org/presentationml/2006/main">
  <p:tag name="DVSHAPEID" val="7wnLadRfEwccxmTAf4wbPX"/>
</p:tagLst>
</file>

<file path=ppt/tags/tag289.xml><?xml version="1.0" encoding="utf-8"?>
<p:tagLst xmlns:a="http://schemas.openxmlformats.org/drawingml/2006/main" xmlns:r="http://schemas.openxmlformats.org/officeDocument/2006/relationships" xmlns:p="http://schemas.openxmlformats.org/presentationml/2006/main">
  <p:tag name="DVSHAPEID" val="4x1lE2AgMNk1igzfx6mOX9"/>
</p:tagLst>
</file>

<file path=ppt/tags/tag29.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90.xml><?xml version="1.0" encoding="utf-8"?>
<p:tagLst xmlns:a="http://schemas.openxmlformats.org/drawingml/2006/main" xmlns:r="http://schemas.openxmlformats.org/officeDocument/2006/relationships" xmlns:p="http://schemas.openxmlformats.org/presentationml/2006/main">
  <p:tag name="DVSHAPEID" val="H8PJuIxx9ypfD3NTB7f3Ej"/>
</p:tagLst>
</file>

<file path=ppt/tags/tag291.xml><?xml version="1.0" encoding="utf-8"?>
<p:tagLst xmlns:a="http://schemas.openxmlformats.org/drawingml/2006/main" xmlns:r="http://schemas.openxmlformats.org/officeDocument/2006/relationships" xmlns:p="http://schemas.openxmlformats.org/presentationml/2006/main">
  <p:tag name="DVSHAPEID" val="9wXf2NiFfK51OWNhvOShSr"/>
</p:tagLst>
</file>

<file path=ppt/tags/tag292.xml><?xml version="1.0" encoding="utf-8"?>
<p:tagLst xmlns:a="http://schemas.openxmlformats.org/drawingml/2006/main" xmlns:r="http://schemas.openxmlformats.org/officeDocument/2006/relationships" xmlns:p="http://schemas.openxmlformats.org/presentationml/2006/main">
  <p:tag name="DVSHAPEID" val="PqXvuf782n7Rtft6w3pi4P"/>
</p:tagLst>
</file>

<file path=ppt/tags/tag293.xml><?xml version="1.0" encoding="utf-8"?>
<p:tagLst xmlns:a="http://schemas.openxmlformats.org/drawingml/2006/main" xmlns:r="http://schemas.openxmlformats.org/officeDocument/2006/relationships" xmlns:p="http://schemas.openxmlformats.org/presentationml/2006/main">
  <p:tag name="DVSHAPEID" val="XgisRnUzc6DkNOTBPmj2k3"/>
</p:tagLst>
</file>

<file path=ppt/tags/tag294.xml><?xml version="1.0" encoding="utf-8"?>
<p:tagLst xmlns:a="http://schemas.openxmlformats.org/drawingml/2006/main" xmlns:r="http://schemas.openxmlformats.org/officeDocument/2006/relationships" xmlns:p="http://schemas.openxmlformats.org/presentationml/2006/main">
  <p:tag name="DVSHAPEID" val="YtCHeCiNRQOXUIUVnH4TkJ"/>
</p:tagLst>
</file>

<file path=ppt/tags/tag295.xml><?xml version="1.0" encoding="utf-8"?>
<p:tagLst xmlns:a="http://schemas.openxmlformats.org/drawingml/2006/main" xmlns:r="http://schemas.openxmlformats.org/officeDocument/2006/relationships" xmlns:p="http://schemas.openxmlformats.org/presentationml/2006/main">
  <p:tag name="DVSHAPEID" val="M862Z1MZhGhLmKh1eeGUbE"/>
</p:tagLst>
</file>

<file path=ppt/tags/tag296.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297.xml><?xml version="1.0" encoding="utf-8"?>
<p:tagLst xmlns:a="http://schemas.openxmlformats.org/drawingml/2006/main" xmlns:r="http://schemas.openxmlformats.org/officeDocument/2006/relationships" xmlns:p="http://schemas.openxmlformats.org/presentationml/2006/main">
  <p:tag name="DVSHAPEID" val="F9maEltPcqx8VBjFOOqZK1"/>
</p:tagLst>
</file>

<file path=ppt/tags/tag298.xml><?xml version="1.0" encoding="utf-8"?>
<p:tagLst xmlns:a="http://schemas.openxmlformats.org/drawingml/2006/main" xmlns:r="http://schemas.openxmlformats.org/officeDocument/2006/relationships" xmlns:p="http://schemas.openxmlformats.org/presentationml/2006/main">
  <p:tag name="DVSHAPEID" val="D73Nq2BpTk55OzX2idN64H"/>
</p:tagLst>
</file>

<file path=ppt/tags/tag299.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30.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00.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1.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2.xml><?xml version="1.0" encoding="utf-8"?>
<p:tagLst xmlns:a="http://schemas.openxmlformats.org/drawingml/2006/main" xmlns:r="http://schemas.openxmlformats.org/officeDocument/2006/relationships" xmlns:p="http://schemas.openxmlformats.org/presentationml/2006/main">
  <p:tag name="DVSHAPEID" val="HyxZSXtcrznEvf7RVreNxd"/>
</p:tagLst>
</file>

<file path=ppt/tags/tag303.xml><?xml version="1.0" encoding="utf-8"?>
<p:tagLst xmlns:a="http://schemas.openxmlformats.org/drawingml/2006/main" xmlns:r="http://schemas.openxmlformats.org/officeDocument/2006/relationships" xmlns:p="http://schemas.openxmlformats.org/presentationml/2006/main">
  <p:tag name="DVSHAPEID" val="3QNJHLvcbDXWpvfr9DVHSv"/>
</p:tagLst>
</file>

<file path=ppt/tags/tag30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5.xml><?xml version="1.0" encoding="utf-8"?>
<p:tagLst xmlns:a="http://schemas.openxmlformats.org/drawingml/2006/main" xmlns:r="http://schemas.openxmlformats.org/officeDocument/2006/relationships" xmlns:p="http://schemas.openxmlformats.org/presentationml/2006/main">
  <p:tag name="DVSHAPEID" val="HyPCBthARPkx9CFZR4TPLG"/>
</p:tagLst>
</file>

<file path=ppt/tags/tag306.xml><?xml version="1.0" encoding="utf-8"?>
<p:tagLst xmlns:a="http://schemas.openxmlformats.org/drawingml/2006/main" xmlns:r="http://schemas.openxmlformats.org/officeDocument/2006/relationships" xmlns:p="http://schemas.openxmlformats.org/presentationml/2006/main">
  <p:tag name="DVSHAPEID" val="MW0yf1ne0D8WtwTiQP5hok"/>
</p:tagLst>
</file>

<file path=ppt/tags/tag30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8.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9.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10.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1.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2.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3.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5.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6.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8.xml><?xml version="1.0" encoding="utf-8"?>
<p:tagLst xmlns:a="http://schemas.openxmlformats.org/drawingml/2006/main" xmlns:r="http://schemas.openxmlformats.org/officeDocument/2006/relationships" xmlns:p="http://schemas.openxmlformats.org/presentationml/2006/main">
  <p:tag name="DVSHAPEID" val="9WxytgQClyY0LTB2dfcDOG"/>
</p:tagLst>
</file>

<file path=ppt/tags/tag319.xml><?xml version="1.0" encoding="utf-8"?>
<p:tagLst xmlns:a="http://schemas.openxmlformats.org/drawingml/2006/main" xmlns:r="http://schemas.openxmlformats.org/officeDocument/2006/relationships" xmlns:p="http://schemas.openxmlformats.org/presentationml/2006/main">
  <p:tag name="DVSHAPEID" val="pc986yd4KthsM31Gy7noiA"/>
</p:tagLst>
</file>

<file path=ppt/tags/tag32.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20.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1.xml><?xml version="1.0" encoding="utf-8"?>
<p:tagLst xmlns:a="http://schemas.openxmlformats.org/drawingml/2006/main" xmlns:r="http://schemas.openxmlformats.org/officeDocument/2006/relationships" xmlns:p="http://schemas.openxmlformats.org/presentationml/2006/main">
  <p:tag name="DVSHAPEID" val="Ii6y1wH5gqoOeHn6RqtVpx"/>
</p:tagLst>
</file>

<file path=ppt/tags/tag322.xml><?xml version="1.0" encoding="utf-8"?>
<p:tagLst xmlns:a="http://schemas.openxmlformats.org/drawingml/2006/main" xmlns:r="http://schemas.openxmlformats.org/officeDocument/2006/relationships" xmlns:p="http://schemas.openxmlformats.org/presentationml/2006/main">
  <p:tag name="DVSHAPEID" val="XkvGhdX501MsJsT8L47Yu5"/>
</p:tagLst>
</file>

<file path=ppt/tags/tag323.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4.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5.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6.xml><?xml version="1.0" encoding="utf-8"?>
<p:tagLst xmlns:a="http://schemas.openxmlformats.org/drawingml/2006/main" xmlns:r="http://schemas.openxmlformats.org/officeDocument/2006/relationships" xmlns:p="http://schemas.openxmlformats.org/presentationml/2006/main">
  <p:tag name="DVSHAPEID" val="4J6HW3qYNS5bkM2lfu8apm"/>
</p:tagLst>
</file>

<file path=ppt/tags/tag327.xml><?xml version="1.0" encoding="utf-8"?>
<p:tagLst xmlns:a="http://schemas.openxmlformats.org/drawingml/2006/main" xmlns:r="http://schemas.openxmlformats.org/officeDocument/2006/relationships" xmlns:p="http://schemas.openxmlformats.org/presentationml/2006/main">
  <p:tag name="DVSHAPEID" val="1LXUdJEpOq2SfMAzgTF2eU"/>
</p:tagLst>
</file>

<file path=ppt/tags/tag328.xml><?xml version="1.0" encoding="utf-8"?>
<p:tagLst xmlns:a="http://schemas.openxmlformats.org/drawingml/2006/main" xmlns:r="http://schemas.openxmlformats.org/officeDocument/2006/relationships" xmlns:p="http://schemas.openxmlformats.org/presentationml/2006/main">
  <p:tag name="DVSHAPEID" val="my865qODQjFHHkK2PGjo4F"/>
</p:tagLst>
</file>

<file path=ppt/tags/tag329.xml><?xml version="1.0" encoding="utf-8"?>
<p:tagLst xmlns:a="http://schemas.openxmlformats.org/drawingml/2006/main" xmlns:r="http://schemas.openxmlformats.org/officeDocument/2006/relationships" xmlns:p="http://schemas.openxmlformats.org/presentationml/2006/main">
  <p:tag name="DVSHAPEID" val="9swgKFdeun87opM6DdAaAI"/>
</p:tagLst>
</file>

<file path=ppt/tags/tag33.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30.xml><?xml version="1.0" encoding="utf-8"?>
<p:tagLst xmlns:a="http://schemas.openxmlformats.org/drawingml/2006/main" xmlns:r="http://schemas.openxmlformats.org/officeDocument/2006/relationships" xmlns:p="http://schemas.openxmlformats.org/presentationml/2006/main">
  <p:tag name="DVSHAPEID" val="cy4gPe4YIQQHoFAPF9pBPi"/>
</p:tagLst>
</file>

<file path=ppt/tags/tag33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7.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8.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9.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40.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1.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2.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3.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4.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5.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6.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7.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8.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9.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50.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1.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2.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3.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4.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5.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6.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7.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8.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9.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60.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7.xml><?xml version="1.0" encoding="utf-8"?>
<p:tagLst xmlns:a="http://schemas.openxmlformats.org/drawingml/2006/main" xmlns:r="http://schemas.openxmlformats.org/officeDocument/2006/relationships" xmlns:p="http://schemas.openxmlformats.org/presentationml/2006/main">
  <p:tag name="DVSHAPEID" val="xlXG9m0OA2gj51GU9n8jwA"/>
</p:tagLst>
</file>

<file path=ppt/tags/tag368.xml><?xml version="1.0" encoding="utf-8"?>
<p:tagLst xmlns:a="http://schemas.openxmlformats.org/drawingml/2006/main" xmlns:r="http://schemas.openxmlformats.org/officeDocument/2006/relationships" xmlns:p="http://schemas.openxmlformats.org/presentationml/2006/main">
  <p:tag name="DVSHAPEID" val="gJb78P9G3FOur4EX0WqDIB"/>
</p:tagLst>
</file>

<file path=ppt/tags/tag369.xml><?xml version="1.0" encoding="utf-8"?>
<p:tagLst xmlns:a="http://schemas.openxmlformats.org/drawingml/2006/main" xmlns:r="http://schemas.openxmlformats.org/officeDocument/2006/relationships" xmlns:p="http://schemas.openxmlformats.org/presentationml/2006/main">
  <p:tag name="DVSHAPEID" val="0Z7jsh5beOAW5ev2dbEUYA"/>
</p:tagLst>
</file>

<file path=ppt/tags/tag3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70.xml><?xml version="1.0" encoding="utf-8"?>
<p:tagLst xmlns:a="http://schemas.openxmlformats.org/drawingml/2006/main" xmlns:r="http://schemas.openxmlformats.org/officeDocument/2006/relationships" xmlns:p="http://schemas.openxmlformats.org/presentationml/2006/main">
  <p:tag name="DVSHAPEID" val="vBACfcmcTTRFJcZPmSBSqZ"/>
</p:tagLst>
</file>

<file path=ppt/tags/tag371.xml><?xml version="1.0" encoding="utf-8"?>
<p:tagLst xmlns:a="http://schemas.openxmlformats.org/drawingml/2006/main" xmlns:r="http://schemas.openxmlformats.org/officeDocument/2006/relationships" xmlns:p="http://schemas.openxmlformats.org/presentationml/2006/main">
  <p:tag name="DVSHAPEID" val="UuZqsYIfYOCptwIQ1SP2VH"/>
</p:tagLst>
</file>

<file path=ppt/tags/tag37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8.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9.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80.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1.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2.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3.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4.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5.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6.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7.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8.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9.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90.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1.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2.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3.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4.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5.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6.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7.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8.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9.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xml><?xml version="1.0" encoding="utf-8"?>
<p:tagLst xmlns:a="http://schemas.openxmlformats.org/drawingml/2006/main" xmlns:r="http://schemas.openxmlformats.org/officeDocument/2006/relationships" xmlns:p="http://schemas.openxmlformats.org/presentationml/2006/main">
  <p:tag name="DVSHAPEID" val="HokrqYWA2CXr4IliAIDceN"/>
</p:tagLst>
</file>

<file path=ppt/tags/tag4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400.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1.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8.xml><?xml version="1.0" encoding="utf-8"?>
<p:tagLst xmlns:a="http://schemas.openxmlformats.org/drawingml/2006/main" xmlns:r="http://schemas.openxmlformats.org/officeDocument/2006/relationships" xmlns:p="http://schemas.openxmlformats.org/presentationml/2006/main">
  <p:tag name="DVSHAPEID" val="ruH4UAs9dHxv4KDvjEzCOL"/>
</p:tagLst>
</file>

<file path=ppt/tags/tag409.xml><?xml version="1.0" encoding="utf-8"?>
<p:tagLst xmlns:a="http://schemas.openxmlformats.org/drawingml/2006/main" xmlns:r="http://schemas.openxmlformats.org/officeDocument/2006/relationships" xmlns:p="http://schemas.openxmlformats.org/presentationml/2006/main">
  <p:tag name="DVSHAPEID" val="qnbJzl48hUusvlV8hyYp44"/>
</p:tagLst>
</file>

<file path=ppt/tags/tag4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410.xml><?xml version="1.0" encoding="utf-8"?>
<p:tagLst xmlns:a="http://schemas.openxmlformats.org/drawingml/2006/main" xmlns:r="http://schemas.openxmlformats.org/officeDocument/2006/relationships" xmlns:p="http://schemas.openxmlformats.org/presentationml/2006/main">
  <p:tag name="DVSHAPEID" val="uR7PWLZg1pYG4jSb1745qD"/>
</p:tagLst>
</file>

<file path=ppt/tags/tag411.xml><?xml version="1.0" encoding="utf-8"?>
<p:tagLst xmlns:a="http://schemas.openxmlformats.org/drawingml/2006/main" xmlns:r="http://schemas.openxmlformats.org/officeDocument/2006/relationships" xmlns:p="http://schemas.openxmlformats.org/presentationml/2006/main">
  <p:tag name="DVSHAPEID" val="1CeiAam0DoGlTkBJoj80T4"/>
</p:tagLst>
</file>

<file path=ppt/tags/tag412.xml><?xml version="1.0" encoding="utf-8"?>
<p:tagLst xmlns:a="http://schemas.openxmlformats.org/drawingml/2006/main" xmlns:r="http://schemas.openxmlformats.org/officeDocument/2006/relationships" xmlns:p="http://schemas.openxmlformats.org/presentationml/2006/main">
  <p:tag name="DVSHAPEID" val="uPhBg6xRkZDQQvBEaOU0Mz"/>
</p:tagLst>
</file>

<file path=ppt/tags/tag413.xml><?xml version="1.0" encoding="utf-8"?>
<p:tagLst xmlns:a="http://schemas.openxmlformats.org/drawingml/2006/main" xmlns:r="http://schemas.openxmlformats.org/officeDocument/2006/relationships" xmlns:p="http://schemas.openxmlformats.org/presentationml/2006/main">
  <p:tag name="DVSHAPEID" val="ZIqxziILWqKW8o0YTgtL3H"/>
</p:tagLst>
</file>

<file path=ppt/tags/tag414.xml><?xml version="1.0" encoding="utf-8"?>
<p:tagLst xmlns:a="http://schemas.openxmlformats.org/drawingml/2006/main" xmlns:r="http://schemas.openxmlformats.org/officeDocument/2006/relationships" xmlns:p="http://schemas.openxmlformats.org/presentationml/2006/main">
  <p:tag name="DVSHAPEID" val="H2u68J8j6ShUQyaIxf8z3d"/>
</p:tagLst>
</file>

<file path=ppt/tags/tag415.xml><?xml version="1.0" encoding="utf-8"?>
<p:tagLst xmlns:a="http://schemas.openxmlformats.org/drawingml/2006/main" xmlns:r="http://schemas.openxmlformats.org/officeDocument/2006/relationships" xmlns:p="http://schemas.openxmlformats.org/presentationml/2006/main">
  <p:tag name="DVSHAPEID" val="6TncDbVDw0vh0o3s9ZDCjR"/>
</p:tagLst>
</file>

<file path=ppt/tags/tag416.xml><?xml version="1.0" encoding="utf-8"?>
<p:tagLst xmlns:a="http://schemas.openxmlformats.org/drawingml/2006/main" xmlns:r="http://schemas.openxmlformats.org/officeDocument/2006/relationships" xmlns:p="http://schemas.openxmlformats.org/presentationml/2006/main">
  <p:tag name="DVSHAPEID" val="EdysOaIeCuDtWAJW5Woslh"/>
</p:tagLst>
</file>

<file path=ppt/tags/tag417.xml><?xml version="1.0" encoding="utf-8"?>
<p:tagLst xmlns:a="http://schemas.openxmlformats.org/drawingml/2006/main" xmlns:r="http://schemas.openxmlformats.org/officeDocument/2006/relationships" xmlns:p="http://schemas.openxmlformats.org/presentationml/2006/main">
  <p:tag name="DVSHAPEID" val="oyxMF459VrUef9DbnKVio1"/>
</p:tagLst>
</file>

<file path=ppt/tags/tag418.xml><?xml version="1.0" encoding="utf-8"?>
<p:tagLst xmlns:a="http://schemas.openxmlformats.org/drawingml/2006/main" xmlns:r="http://schemas.openxmlformats.org/officeDocument/2006/relationships" xmlns:p="http://schemas.openxmlformats.org/presentationml/2006/main">
  <p:tag name="DVSHAPEID" val="ExstJdTHdQwnOZU2vE9tzc"/>
</p:tagLst>
</file>

<file path=ppt/tags/tag419.xml><?xml version="1.0" encoding="utf-8"?>
<p:tagLst xmlns:a="http://schemas.openxmlformats.org/drawingml/2006/main" xmlns:r="http://schemas.openxmlformats.org/officeDocument/2006/relationships" xmlns:p="http://schemas.openxmlformats.org/presentationml/2006/main">
  <p:tag name="DVSHAPEID" val="zHlAiUyEx3SnU0kclRged3"/>
</p:tagLst>
</file>

<file path=ppt/tags/tag42.xml><?xml version="1.0" encoding="utf-8"?>
<p:tagLst xmlns:a="http://schemas.openxmlformats.org/drawingml/2006/main" xmlns:r="http://schemas.openxmlformats.org/officeDocument/2006/relationships" xmlns:p="http://schemas.openxmlformats.org/presentationml/2006/main">
  <p:tag name="DVSHAPEID" val="A9fycKnFp25hQuaFDtXgPI"/>
</p:tagLst>
</file>

<file path=ppt/tags/tag420.xml><?xml version="1.0" encoding="utf-8"?>
<p:tagLst xmlns:a="http://schemas.openxmlformats.org/drawingml/2006/main" xmlns:r="http://schemas.openxmlformats.org/officeDocument/2006/relationships" xmlns:p="http://schemas.openxmlformats.org/presentationml/2006/main">
  <p:tag name="DVSHAPEID" val="IRkEglfg9UsrXK89VY8zjt"/>
</p:tagLst>
</file>

<file path=ppt/tags/tag421.xml><?xml version="1.0" encoding="utf-8"?>
<p:tagLst xmlns:a="http://schemas.openxmlformats.org/drawingml/2006/main" xmlns:r="http://schemas.openxmlformats.org/officeDocument/2006/relationships" xmlns:p="http://schemas.openxmlformats.org/presentationml/2006/main">
  <p:tag name="DVSHAPEID" val="JqkfAyPSJeHvLr1rgfKzsz"/>
</p:tagLst>
</file>

<file path=ppt/tags/tag422.xml><?xml version="1.0" encoding="utf-8"?>
<p:tagLst xmlns:a="http://schemas.openxmlformats.org/drawingml/2006/main" xmlns:r="http://schemas.openxmlformats.org/officeDocument/2006/relationships" xmlns:p="http://schemas.openxmlformats.org/presentationml/2006/main">
  <p:tag name="DVSHAPEID" val="Ihcdv9UmEjrfGcUzU0F2zz"/>
</p:tagLst>
</file>

<file path=ppt/tags/tag423.xml><?xml version="1.0" encoding="utf-8"?>
<p:tagLst xmlns:a="http://schemas.openxmlformats.org/drawingml/2006/main" xmlns:r="http://schemas.openxmlformats.org/officeDocument/2006/relationships" xmlns:p="http://schemas.openxmlformats.org/presentationml/2006/main">
  <p:tag name="DVSHAPEID" val="MwuRwwXZ4c00FnIq7uW6u2"/>
</p:tagLst>
</file>

<file path=ppt/tags/tag424.xml><?xml version="1.0" encoding="utf-8"?>
<p:tagLst xmlns:a="http://schemas.openxmlformats.org/drawingml/2006/main" xmlns:r="http://schemas.openxmlformats.org/officeDocument/2006/relationships" xmlns:p="http://schemas.openxmlformats.org/presentationml/2006/main">
  <p:tag name="DVSHAPEID" val="azaA41LGccU1JejEaOMTkN"/>
</p:tagLst>
</file>

<file path=ppt/tags/tag425.xml><?xml version="1.0" encoding="utf-8"?>
<p:tagLst xmlns:a="http://schemas.openxmlformats.org/drawingml/2006/main" xmlns:r="http://schemas.openxmlformats.org/officeDocument/2006/relationships" xmlns:p="http://schemas.openxmlformats.org/presentationml/2006/main">
  <p:tag name="DVSHAPEID" val="ur4TIjihdkZvZtfDDdpgTY"/>
</p:tagLst>
</file>

<file path=ppt/tags/tag426.xml><?xml version="1.0" encoding="utf-8"?>
<p:tagLst xmlns:a="http://schemas.openxmlformats.org/drawingml/2006/main" xmlns:r="http://schemas.openxmlformats.org/officeDocument/2006/relationships" xmlns:p="http://schemas.openxmlformats.org/presentationml/2006/main">
  <p:tag name="DVSHAPEID" val="Vs2z4cVh5EKfnTznDVXRH7"/>
</p:tagLst>
</file>

<file path=ppt/tags/tag42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2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29.xml><?xml version="1.0" encoding="utf-8"?>
<p:tagLst xmlns:a="http://schemas.openxmlformats.org/drawingml/2006/main" xmlns:r="http://schemas.openxmlformats.org/officeDocument/2006/relationships" xmlns:p="http://schemas.openxmlformats.org/presentationml/2006/main">
  <p:tag name="DVSHAPEID" val="FQoXwuGQwMS7G1xyd4kGJx"/>
</p:tagLst>
</file>

<file path=ppt/tags/tag43.xml><?xml version="1.0" encoding="utf-8"?>
<p:tagLst xmlns:a="http://schemas.openxmlformats.org/drawingml/2006/main" xmlns:r="http://schemas.openxmlformats.org/officeDocument/2006/relationships" xmlns:p="http://schemas.openxmlformats.org/presentationml/2006/main">
  <p:tag name="DVSHAPEID" val="HHYkZKOPlw1CkdPfSHOas3"/>
</p:tagLst>
</file>

<file path=ppt/tags/tag430.xml><?xml version="1.0" encoding="utf-8"?>
<p:tagLst xmlns:a="http://schemas.openxmlformats.org/drawingml/2006/main" xmlns:r="http://schemas.openxmlformats.org/officeDocument/2006/relationships" xmlns:p="http://schemas.openxmlformats.org/presentationml/2006/main">
  <p:tag name="DVSHAPEID" val="fHBgkPOHY3Q34fX6K6Nsvu"/>
</p:tagLst>
</file>

<file path=ppt/tags/tag431.xml><?xml version="1.0" encoding="utf-8"?>
<p:tagLst xmlns:a="http://schemas.openxmlformats.org/drawingml/2006/main" xmlns:r="http://schemas.openxmlformats.org/officeDocument/2006/relationships" xmlns:p="http://schemas.openxmlformats.org/presentationml/2006/main">
  <p:tag name="DVSHAPEID" val="VSTMRJqSQOY8AGlg9Q2ONO"/>
</p:tagLst>
</file>

<file path=ppt/tags/tag432.xml><?xml version="1.0" encoding="utf-8"?>
<p:tagLst xmlns:a="http://schemas.openxmlformats.org/drawingml/2006/main" xmlns:r="http://schemas.openxmlformats.org/officeDocument/2006/relationships" xmlns:p="http://schemas.openxmlformats.org/presentationml/2006/main">
  <p:tag name="DVSHAPEID" val="hCWiA7kdTh1LLJmyX4h6d2"/>
</p:tagLst>
</file>

<file path=ppt/tags/tag43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xml><?xml version="1.0" encoding="utf-8"?>
<p:tagLst xmlns:a="http://schemas.openxmlformats.org/drawingml/2006/main" xmlns:r="http://schemas.openxmlformats.org/officeDocument/2006/relationships" xmlns:p="http://schemas.openxmlformats.org/presentationml/2006/main">
  <p:tag name="DVSHAPEID" val="dDXWFFWUg3hDpFl9WdGgao"/>
</p:tagLst>
</file>

<file path=ppt/tags/tag44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xml><?xml version="1.0" encoding="utf-8"?>
<p:tagLst xmlns:a="http://schemas.openxmlformats.org/drawingml/2006/main" xmlns:r="http://schemas.openxmlformats.org/officeDocument/2006/relationships" xmlns:p="http://schemas.openxmlformats.org/presentationml/2006/main">
  <p:tag name="DVSHAPEID" val="Qfp0bV8kOe5Dtln249SqgY"/>
</p:tagLst>
</file>

<file path=ppt/tags/tag45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5.xml><?xml version="1.0" encoding="utf-8"?>
<p:tagLst xmlns:a="http://schemas.openxmlformats.org/drawingml/2006/main" xmlns:r="http://schemas.openxmlformats.org/officeDocument/2006/relationships" xmlns:p="http://schemas.openxmlformats.org/presentationml/2006/main">
  <p:tag name="DVSHAPEID" val="5VFgKuWWpHG6AhPz8iyCUG"/>
</p:tagLst>
</file>

<file path=ppt/tags/tag456.xml><?xml version="1.0" encoding="utf-8"?>
<p:tagLst xmlns:a="http://schemas.openxmlformats.org/drawingml/2006/main" xmlns:r="http://schemas.openxmlformats.org/officeDocument/2006/relationships" xmlns:p="http://schemas.openxmlformats.org/presentationml/2006/main">
  <p:tag name="DVSHAPEID" val="7OUCUATXxGBfx1CkmQgXRj"/>
</p:tagLst>
</file>

<file path=ppt/tags/tag457.xml><?xml version="1.0" encoding="utf-8"?>
<p:tagLst xmlns:a="http://schemas.openxmlformats.org/drawingml/2006/main" xmlns:r="http://schemas.openxmlformats.org/officeDocument/2006/relationships" xmlns:p="http://schemas.openxmlformats.org/presentationml/2006/main">
  <p:tag name="DVSHAPEID" val="4E85IoVYyA7oOQl8zm3saZ"/>
</p:tagLst>
</file>

<file path=ppt/tags/tag458.xml><?xml version="1.0" encoding="utf-8"?>
<p:tagLst xmlns:a="http://schemas.openxmlformats.org/drawingml/2006/main" xmlns:r="http://schemas.openxmlformats.org/officeDocument/2006/relationships" xmlns:p="http://schemas.openxmlformats.org/presentationml/2006/main">
  <p:tag name="DVSHAPEID" val="vlJOWOWIlXPNKgtOSu1y81"/>
</p:tagLst>
</file>

<file path=ppt/tags/tag459.xml><?xml version="1.0" encoding="utf-8"?>
<p:tagLst xmlns:a="http://schemas.openxmlformats.org/drawingml/2006/main" xmlns:r="http://schemas.openxmlformats.org/officeDocument/2006/relationships" xmlns:p="http://schemas.openxmlformats.org/presentationml/2006/main">
  <p:tag name="DVSHAPEID" val="78cMYegUUo949MlTr62Qe9"/>
</p:tagLst>
</file>

<file path=ppt/tags/tag46.xml><?xml version="1.0" encoding="utf-8"?>
<p:tagLst xmlns:a="http://schemas.openxmlformats.org/drawingml/2006/main" xmlns:r="http://schemas.openxmlformats.org/officeDocument/2006/relationships" xmlns:p="http://schemas.openxmlformats.org/presentationml/2006/main">
  <p:tag name="DVSHAPEID" val="bdB1FlqmHCGb5C53YVPrHn"/>
</p:tagLst>
</file>

<file path=ppt/tags/tag460.xml><?xml version="1.0" encoding="utf-8"?>
<p:tagLst xmlns:a="http://schemas.openxmlformats.org/drawingml/2006/main" xmlns:r="http://schemas.openxmlformats.org/officeDocument/2006/relationships" xmlns:p="http://schemas.openxmlformats.org/presentationml/2006/main">
  <p:tag name="DVSHAPEID" val="z165ELtyrBRteBCaQHrq3q"/>
</p:tagLst>
</file>

<file path=ppt/tags/tag461.xml><?xml version="1.0" encoding="utf-8"?>
<p:tagLst xmlns:a="http://schemas.openxmlformats.org/drawingml/2006/main" xmlns:r="http://schemas.openxmlformats.org/officeDocument/2006/relationships" xmlns:p="http://schemas.openxmlformats.org/presentationml/2006/main">
  <p:tag name="DVSHAPEID" val="DF6HtY3UwhNXzbGSAvrlXy"/>
</p:tagLst>
</file>

<file path=ppt/tags/tag462.xml><?xml version="1.0" encoding="utf-8"?>
<p:tagLst xmlns:a="http://schemas.openxmlformats.org/drawingml/2006/main" xmlns:r="http://schemas.openxmlformats.org/officeDocument/2006/relationships" xmlns:p="http://schemas.openxmlformats.org/presentationml/2006/main">
  <p:tag name="DVSHAPEID" val="dFyKhhgkoN68nqZWhvvw4z"/>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Shape"/>
</p:tagLst>
</file>

<file path=ppt/tags/tag4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Shape"/>
</p:tagLst>
</file>

<file path=ppt/tags/tag46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47.xml><?xml version="1.0" encoding="utf-8"?>
<p:tagLst xmlns:a="http://schemas.openxmlformats.org/drawingml/2006/main" xmlns:r="http://schemas.openxmlformats.org/officeDocument/2006/relationships" xmlns:p="http://schemas.openxmlformats.org/presentationml/2006/main">
  <p:tag name="DVSHAPEID" val="ftY7S4erxNvqTMJFQKaRD9"/>
</p:tagLst>
</file>

<file path=ppt/tags/tag470.xml><?xml version="1.0" encoding="utf-8"?>
<p:tagLst xmlns:a="http://schemas.openxmlformats.org/drawingml/2006/main" xmlns:r="http://schemas.openxmlformats.org/officeDocument/2006/relationships" xmlns:p="http://schemas.openxmlformats.org/presentationml/2006/main">
  <p:tag name="NAME" val="MoonShape"/>
</p:tagLst>
</file>

<file path=ppt/tags/tag471.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472.xml><?xml version="1.0" encoding="utf-8"?>
<p:tagLst xmlns:a="http://schemas.openxmlformats.org/drawingml/2006/main" xmlns:r="http://schemas.openxmlformats.org/officeDocument/2006/relationships" xmlns:p="http://schemas.openxmlformats.org/presentationml/2006/main">
  <p:tag name="DVSHAPEID" val="sZToYdmQFXNkM8hPlHki3X"/>
</p:tagLst>
</file>

<file path=ppt/tags/tag473.xml><?xml version="1.0" encoding="utf-8"?>
<p:tagLst xmlns:a="http://schemas.openxmlformats.org/drawingml/2006/main" xmlns:r="http://schemas.openxmlformats.org/officeDocument/2006/relationships" xmlns:p="http://schemas.openxmlformats.org/presentationml/2006/main">
  <p:tag name="DVSHAPEID" val="idXBeCddwA2gpnRtsiY2hy"/>
</p:tagLst>
</file>

<file path=ppt/tags/tag47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75.xml><?xml version="1.0" encoding="utf-8"?>
<p:tagLst xmlns:a="http://schemas.openxmlformats.org/drawingml/2006/main" xmlns:r="http://schemas.openxmlformats.org/officeDocument/2006/relationships" xmlns:p="http://schemas.openxmlformats.org/presentationml/2006/main">
  <p:tag name="DVSHAPEID" val="3tyc3kL84vSfwTuUcajtiu"/>
</p:tagLst>
</file>

<file path=ppt/tags/tag476.xml><?xml version="1.0" encoding="utf-8"?>
<p:tagLst xmlns:a="http://schemas.openxmlformats.org/drawingml/2006/main" xmlns:r="http://schemas.openxmlformats.org/officeDocument/2006/relationships" xmlns:p="http://schemas.openxmlformats.org/presentationml/2006/main">
  <p:tag name="DVSHAPEID" val="Z2tJLvDfs2TaRpXRaDa7dQ"/>
</p:tagLst>
</file>

<file path=ppt/tags/tag477.xml><?xml version="1.0" encoding="utf-8"?>
<p:tagLst xmlns:a="http://schemas.openxmlformats.org/drawingml/2006/main" xmlns:r="http://schemas.openxmlformats.org/officeDocument/2006/relationships" xmlns:p="http://schemas.openxmlformats.org/presentationml/2006/main">
  <p:tag name="DVSHAPEID" val="weAj4m6sn1R3vk2OFImONw"/>
</p:tagLst>
</file>

<file path=ppt/tags/tag478.xml><?xml version="1.0" encoding="utf-8"?>
<p:tagLst xmlns:a="http://schemas.openxmlformats.org/drawingml/2006/main" xmlns:r="http://schemas.openxmlformats.org/officeDocument/2006/relationships" xmlns:p="http://schemas.openxmlformats.org/presentationml/2006/main">
  <p:tag name="DVSHAPEID" val="bxSjeR1CNY36ictt3hty8N"/>
</p:tagLst>
</file>

<file path=ppt/tags/tag479.xml><?xml version="1.0" encoding="utf-8"?>
<p:tagLst xmlns:a="http://schemas.openxmlformats.org/drawingml/2006/main" xmlns:r="http://schemas.openxmlformats.org/officeDocument/2006/relationships" xmlns:p="http://schemas.openxmlformats.org/presentationml/2006/main">
  <p:tag name="DVSHAPEID" val="gZSmdM9tAcaW1TFyr9fhnz"/>
</p:tagLst>
</file>

<file path=ppt/tags/tag48.xml><?xml version="1.0" encoding="utf-8"?>
<p:tagLst xmlns:a="http://schemas.openxmlformats.org/drawingml/2006/main" xmlns:r="http://schemas.openxmlformats.org/officeDocument/2006/relationships" xmlns:p="http://schemas.openxmlformats.org/presentationml/2006/main">
  <p:tag name="DVSHAPEID" val="M2TL0nCf4DmOX83xsl8g5T"/>
</p:tagLst>
</file>

<file path=ppt/tags/tag480.xml><?xml version="1.0" encoding="utf-8"?>
<p:tagLst xmlns:a="http://schemas.openxmlformats.org/drawingml/2006/main" xmlns:r="http://schemas.openxmlformats.org/officeDocument/2006/relationships" xmlns:p="http://schemas.openxmlformats.org/presentationml/2006/main">
  <p:tag name="DVSHAPEID" val="b1916dyC1KrHra3nvzhtsP"/>
</p:tagLst>
</file>

<file path=ppt/tags/tag481.xml><?xml version="1.0" encoding="utf-8"?>
<p:tagLst xmlns:a="http://schemas.openxmlformats.org/drawingml/2006/main" xmlns:r="http://schemas.openxmlformats.org/officeDocument/2006/relationships" xmlns:p="http://schemas.openxmlformats.org/presentationml/2006/main">
  <p:tag name="DVSHAPEID" val="e81j2lnsEemk0qa7AKeblG"/>
</p:tagLst>
</file>

<file path=ppt/tags/tag482.xml><?xml version="1.0" encoding="utf-8"?>
<p:tagLst xmlns:a="http://schemas.openxmlformats.org/drawingml/2006/main" xmlns:r="http://schemas.openxmlformats.org/officeDocument/2006/relationships" xmlns:p="http://schemas.openxmlformats.org/presentationml/2006/main">
  <p:tag name="DVSHAPEID" val="mutG7tzUon9ybiPbUpPfig"/>
</p:tagLst>
</file>

<file path=ppt/tags/tag483.xml><?xml version="1.0" encoding="utf-8"?>
<p:tagLst xmlns:a="http://schemas.openxmlformats.org/drawingml/2006/main" xmlns:r="http://schemas.openxmlformats.org/officeDocument/2006/relationships" xmlns:p="http://schemas.openxmlformats.org/presentationml/2006/main">
  <p:tag name="DVSHAPEID" val="f7eOc0FpqJq19K2oIH5WXt"/>
</p:tagLst>
</file>

<file path=ppt/tags/tag484.xml><?xml version="1.0" encoding="utf-8"?>
<p:tagLst xmlns:a="http://schemas.openxmlformats.org/drawingml/2006/main" xmlns:r="http://schemas.openxmlformats.org/officeDocument/2006/relationships" xmlns:p="http://schemas.openxmlformats.org/presentationml/2006/main">
  <p:tag name="DVSHAPEID" val="v4WVZ2HW3Ju5v8LDP9oiBK"/>
</p:tagLst>
</file>

<file path=ppt/tags/tag485.xml><?xml version="1.0" encoding="utf-8"?>
<p:tagLst xmlns:a="http://schemas.openxmlformats.org/drawingml/2006/main" xmlns:r="http://schemas.openxmlformats.org/officeDocument/2006/relationships" xmlns:p="http://schemas.openxmlformats.org/presentationml/2006/main">
  <p:tag name="DVSHAPEID" val="LZMjcxne6NDNNc1P8a31pJ"/>
</p:tagLst>
</file>

<file path=ppt/tags/tag486.xml><?xml version="1.0" encoding="utf-8"?>
<p:tagLst xmlns:a="http://schemas.openxmlformats.org/drawingml/2006/main" xmlns:r="http://schemas.openxmlformats.org/officeDocument/2006/relationships" xmlns:p="http://schemas.openxmlformats.org/presentationml/2006/main">
  <p:tag name="DVSHAPEID" val="Gg1qtY6WZHs5rr8JGLEbTZ"/>
</p:tagLst>
</file>

<file path=ppt/tags/tag487.xml><?xml version="1.0" encoding="utf-8"?>
<p:tagLst xmlns:a="http://schemas.openxmlformats.org/drawingml/2006/main" xmlns:r="http://schemas.openxmlformats.org/officeDocument/2006/relationships" xmlns:p="http://schemas.openxmlformats.org/presentationml/2006/main">
  <p:tag name="DVSHAPEID" val="RqOfTDdWQruDZhIRNhdrOo"/>
</p:tagLst>
</file>

<file path=ppt/tags/tag488.xml><?xml version="1.0" encoding="utf-8"?>
<p:tagLst xmlns:a="http://schemas.openxmlformats.org/drawingml/2006/main" xmlns:r="http://schemas.openxmlformats.org/officeDocument/2006/relationships" xmlns:p="http://schemas.openxmlformats.org/presentationml/2006/main">
  <p:tag name="DVSHAPEID" val="FiZyNyOJRSGGpBCd4sJ3R1"/>
</p:tagLst>
</file>

<file path=ppt/tags/tag489.xml><?xml version="1.0" encoding="utf-8"?>
<p:tagLst xmlns:a="http://schemas.openxmlformats.org/drawingml/2006/main" xmlns:r="http://schemas.openxmlformats.org/officeDocument/2006/relationships" xmlns:p="http://schemas.openxmlformats.org/presentationml/2006/main">
  <p:tag name="DVSHAPEID" val="TRegGf9HlNV31ceprX7npU"/>
</p:tagLst>
</file>

<file path=ppt/tags/tag49.xml><?xml version="1.0" encoding="utf-8"?>
<p:tagLst xmlns:a="http://schemas.openxmlformats.org/drawingml/2006/main" xmlns:r="http://schemas.openxmlformats.org/officeDocument/2006/relationships" xmlns:p="http://schemas.openxmlformats.org/presentationml/2006/main">
  <p:tag name="DVSHAPEID" val="GFIikj44gQK6HWd73QPiIS"/>
</p:tagLst>
</file>

<file path=ppt/tags/tag490.xml><?xml version="1.0" encoding="utf-8"?>
<p:tagLst xmlns:a="http://schemas.openxmlformats.org/drawingml/2006/main" xmlns:r="http://schemas.openxmlformats.org/officeDocument/2006/relationships" xmlns:p="http://schemas.openxmlformats.org/presentationml/2006/main">
  <p:tag name="DVSHAPEID" val="8VMJdQwoGFSKLhYUmf3g3w"/>
</p:tagLst>
</file>

<file path=ppt/tags/tag491.xml><?xml version="1.0" encoding="utf-8"?>
<p:tagLst xmlns:a="http://schemas.openxmlformats.org/drawingml/2006/main" xmlns:r="http://schemas.openxmlformats.org/officeDocument/2006/relationships" xmlns:p="http://schemas.openxmlformats.org/presentationml/2006/main">
  <p:tag name="DVSHAPEID" val="QRuaZvSkRsIYJjuW2iaW6f"/>
</p:tagLst>
</file>

<file path=ppt/tags/tag492.xml><?xml version="1.0" encoding="utf-8"?>
<p:tagLst xmlns:a="http://schemas.openxmlformats.org/drawingml/2006/main" xmlns:r="http://schemas.openxmlformats.org/officeDocument/2006/relationships" xmlns:p="http://schemas.openxmlformats.org/presentationml/2006/main">
  <p:tag name="DVSHAPEID" val="atd1kOWbCPhsGqqQJdiWGG"/>
</p:tagLst>
</file>

<file path=ppt/tags/tag493.xml><?xml version="1.0" encoding="utf-8"?>
<p:tagLst xmlns:a="http://schemas.openxmlformats.org/drawingml/2006/main" xmlns:r="http://schemas.openxmlformats.org/officeDocument/2006/relationships" xmlns:p="http://schemas.openxmlformats.org/presentationml/2006/main">
  <p:tag name="DVSHAPEID" val="aXZ5CjdAjzwmWKmFEDde7A"/>
</p:tagLst>
</file>

<file path=ppt/tags/tag494.xml><?xml version="1.0" encoding="utf-8"?>
<p:tagLst xmlns:a="http://schemas.openxmlformats.org/drawingml/2006/main" xmlns:r="http://schemas.openxmlformats.org/officeDocument/2006/relationships" xmlns:p="http://schemas.openxmlformats.org/presentationml/2006/main">
  <p:tag name="DVSHAPEID" val="sLXYkhprg64uif2ecDY1wH"/>
</p:tagLst>
</file>

<file path=ppt/tags/tag495.xml><?xml version="1.0" encoding="utf-8"?>
<p:tagLst xmlns:a="http://schemas.openxmlformats.org/drawingml/2006/main" xmlns:r="http://schemas.openxmlformats.org/officeDocument/2006/relationships" xmlns:p="http://schemas.openxmlformats.org/presentationml/2006/main">
  <p:tag name="DVSHAPEID" val="AOsR0PXmXrbtKvglPF87zB"/>
</p:tagLst>
</file>

<file path=ppt/tags/tag496.xml><?xml version="1.0" encoding="utf-8"?>
<p:tagLst xmlns:a="http://schemas.openxmlformats.org/drawingml/2006/main" xmlns:r="http://schemas.openxmlformats.org/officeDocument/2006/relationships" xmlns:p="http://schemas.openxmlformats.org/presentationml/2006/main">
  <p:tag name="DVSHAPEID" val="XiS6eAcLIKxEHa5WxYLvUe"/>
</p:tagLst>
</file>

<file path=ppt/tags/tag49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498.xml><?xml version="1.0" encoding="utf-8"?>
<p:tagLst xmlns:a="http://schemas.openxmlformats.org/drawingml/2006/main" xmlns:r="http://schemas.openxmlformats.org/officeDocument/2006/relationships" xmlns:p="http://schemas.openxmlformats.org/presentationml/2006/main">
  <p:tag name="DVSHAPEID" val="W5O5fT79l4HINWf8Ct8EPN"/>
</p:tagLst>
</file>

<file path=ppt/tags/tag499.xml><?xml version="1.0" encoding="utf-8"?>
<p:tagLst xmlns:a="http://schemas.openxmlformats.org/drawingml/2006/main" xmlns:r="http://schemas.openxmlformats.org/officeDocument/2006/relationships" xmlns:p="http://schemas.openxmlformats.org/presentationml/2006/main">
  <p:tag name="DVSHAPEID" val="cIjWXDnnlHv4ZLiRuJWLnn"/>
</p:tagLst>
</file>

<file path=ppt/tags/tag5.xml><?xml version="1.0" encoding="utf-8"?>
<p:tagLst xmlns:a="http://schemas.openxmlformats.org/drawingml/2006/main" xmlns:r="http://schemas.openxmlformats.org/officeDocument/2006/relationships" xmlns:p="http://schemas.openxmlformats.org/presentationml/2006/main">
  <p:tag name="DVSHAPEID" val="8NdEmmxiiyGv0gTVhHai46"/>
</p:tagLst>
</file>

<file path=ppt/tags/tag50.xml><?xml version="1.0" encoding="utf-8"?>
<p:tagLst xmlns:a="http://schemas.openxmlformats.org/drawingml/2006/main" xmlns:r="http://schemas.openxmlformats.org/officeDocument/2006/relationships" xmlns:p="http://schemas.openxmlformats.org/presentationml/2006/main">
  <p:tag name="DVSHAPEID" val="35OBCiiOJm3Sme2I3jaZmw"/>
</p:tagLst>
</file>

<file path=ppt/tags/tag50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1.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2.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3.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4.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5.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6.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8.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9.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xml><?xml version="1.0" encoding="utf-8"?>
<p:tagLst xmlns:a="http://schemas.openxmlformats.org/drawingml/2006/main" xmlns:r="http://schemas.openxmlformats.org/officeDocument/2006/relationships" xmlns:p="http://schemas.openxmlformats.org/presentationml/2006/main">
  <p:tag name="DVSHAPEID" val="3Rq6jkihqNbOBCtIHLMr6n"/>
</p:tagLst>
</file>

<file path=ppt/tags/tag51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1.xml><?xml version="1.0" encoding="utf-8"?>
<p:tagLst xmlns:a="http://schemas.openxmlformats.org/drawingml/2006/main" xmlns:r="http://schemas.openxmlformats.org/officeDocument/2006/relationships" xmlns:p="http://schemas.openxmlformats.org/presentationml/2006/main">
  <p:tag name="DVSHAPEID" val="mlBtppTKmfpqcYrBokT1EF"/>
</p:tagLst>
</file>

<file path=ppt/tags/tag512.xml><?xml version="1.0" encoding="utf-8"?>
<p:tagLst xmlns:a="http://schemas.openxmlformats.org/drawingml/2006/main" xmlns:r="http://schemas.openxmlformats.org/officeDocument/2006/relationships" xmlns:p="http://schemas.openxmlformats.org/presentationml/2006/main">
  <p:tag name="DVSHAPEID" val="sltv0COldZf6p2TFVKVfmN"/>
</p:tagLst>
</file>

<file path=ppt/tags/tag513.xml><?xml version="1.0" encoding="utf-8"?>
<p:tagLst xmlns:a="http://schemas.openxmlformats.org/drawingml/2006/main" xmlns:r="http://schemas.openxmlformats.org/officeDocument/2006/relationships" xmlns:p="http://schemas.openxmlformats.org/presentationml/2006/main">
  <p:tag name="DVSHAPEID" val="g7wpnJuBkcLGSgZTpgV01q"/>
</p:tagLst>
</file>

<file path=ppt/tags/tag514.xml><?xml version="1.0" encoding="utf-8"?>
<p:tagLst xmlns:a="http://schemas.openxmlformats.org/drawingml/2006/main" xmlns:r="http://schemas.openxmlformats.org/officeDocument/2006/relationships" xmlns:p="http://schemas.openxmlformats.org/presentationml/2006/main">
  <p:tag name="DVSHAPEID" val="5NGZIWHOnEgriXcm3JM30h"/>
</p:tagLst>
</file>

<file path=ppt/tags/tag515.xml><?xml version="1.0" encoding="utf-8"?>
<p:tagLst xmlns:a="http://schemas.openxmlformats.org/drawingml/2006/main" xmlns:r="http://schemas.openxmlformats.org/officeDocument/2006/relationships" xmlns:p="http://schemas.openxmlformats.org/presentationml/2006/main">
  <p:tag name="DVSHAPEID" val="aLwiC1fgNCLy8CQLz6oA6i"/>
</p:tagLst>
</file>

<file path=ppt/tags/tag516.xml><?xml version="1.0" encoding="utf-8"?>
<p:tagLst xmlns:a="http://schemas.openxmlformats.org/drawingml/2006/main" xmlns:r="http://schemas.openxmlformats.org/officeDocument/2006/relationships" xmlns:p="http://schemas.openxmlformats.org/presentationml/2006/main">
  <p:tag name="DVSHAPEID" val="ISEuPKtUG8kOCVsqjGz6QE"/>
</p:tagLst>
</file>

<file path=ppt/tags/tag517.xml><?xml version="1.0" encoding="utf-8"?>
<p:tagLst xmlns:a="http://schemas.openxmlformats.org/drawingml/2006/main" xmlns:r="http://schemas.openxmlformats.org/officeDocument/2006/relationships" xmlns:p="http://schemas.openxmlformats.org/presentationml/2006/main">
  <p:tag name="DVSHAPEID" val="manbEFbK6uvrkVo1JyOHOM"/>
</p:tagLst>
</file>

<file path=ppt/tags/tag518.xml><?xml version="1.0" encoding="utf-8"?>
<p:tagLst xmlns:a="http://schemas.openxmlformats.org/drawingml/2006/main" xmlns:r="http://schemas.openxmlformats.org/officeDocument/2006/relationships" xmlns:p="http://schemas.openxmlformats.org/presentationml/2006/main">
  <p:tag name="DVSHAPEID" val="RdNlywChLrvVBgngiAqnPG"/>
</p:tagLst>
</file>

<file path=ppt/tags/tag519.xml><?xml version="1.0" encoding="utf-8"?>
<p:tagLst xmlns:a="http://schemas.openxmlformats.org/drawingml/2006/main" xmlns:r="http://schemas.openxmlformats.org/officeDocument/2006/relationships" xmlns:p="http://schemas.openxmlformats.org/presentationml/2006/main">
  <p:tag name="DVSHAPEID" val="NfU65mSE8XFAi9oj6E7OI4"/>
</p:tagLst>
</file>

<file path=ppt/tags/tag52.xml><?xml version="1.0" encoding="utf-8"?>
<p:tagLst xmlns:a="http://schemas.openxmlformats.org/drawingml/2006/main" xmlns:r="http://schemas.openxmlformats.org/officeDocument/2006/relationships" xmlns:p="http://schemas.openxmlformats.org/presentationml/2006/main">
  <p:tag name="DVSHAPEID" val="3OzZ5lMw7Ivx2XavYXwsWf"/>
</p:tagLst>
</file>

<file path=ppt/tags/tag520.xml><?xml version="1.0" encoding="utf-8"?>
<p:tagLst xmlns:a="http://schemas.openxmlformats.org/drawingml/2006/main" xmlns:r="http://schemas.openxmlformats.org/officeDocument/2006/relationships" xmlns:p="http://schemas.openxmlformats.org/presentationml/2006/main">
  <p:tag name="DVSHAPEID" val="XUnvNhN6994GT3AY1JhoRn"/>
</p:tagLst>
</file>

<file path=ppt/tags/tag521.xml><?xml version="1.0" encoding="utf-8"?>
<p:tagLst xmlns:a="http://schemas.openxmlformats.org/drawingml/2006/main" xmlns:r="http://schemas.openxmlformats.org/officeDocument/2006/relationships" xmlns:p="http://schemas.openxmlformats.org/presentationml/2006/main">
  <p:tag name="DVSHAPEID" val="w7TiXzbXXKlRJkx8GhdDeI"/>
</p:tagLst>
</file>

<file path=ppt/tags/tag522.xml><?xml version="1.0" encoding="utf-8"?>
<p:tagLst xmlns:a="http://schemas.openxmlformats.org/drawingml/2006/main" xmlns:r="http://schemas.openxmlformats.org/officeDocument/2006/relationships" xmlns:p="http://schemas.openxmlformats.org/presentationml/2006/main">
  <p:tag name="DVSHAPEID" val="WIXpq8MP7cuAofCukdVccj"/>
</p:tagLst>
</file>

<file path=ppt/tags/tag523.xml><?xml version="1.0" encoding="utf-8"?>
<p:tagLst xmlns:a="http://schemas.openxmlformats.org/drawingml/2006/main" xmlns:r="http://schemas.openxmlformats.org/officeDocument/2006/relationships" xmlns:p="http://schemas.openxmlformats.org/presentationml/2006/main">
  <p:tag name="DVSHAPEID" val="i8m2EsKG44A8S6LjVtLYJZ"/>
</p:tagLst>
</file>

<file path=ppt/tags/tag524.xml><?xml version="1.0" encoding="utf-8"?>
<p:tagLst xmlns:a="http://schemas.openxmlformats.org/drawingml/2006/main" xmlns:r="http://schemas.openxmlformats.org/officeDocument/2006/relationships" xmlns:p="http://schemas.openxmlformats.org/presentationml/2006/main">
  <p:tag name="DVSHAPEID" val="cIWuQLYoH4pPpazVZVDECr"/>
</p:tagLst>
</file>

<file path=ppt/tags/tag525.xml><?xml version="1.0" encoding="utf-8"?>
<p:tagLst xmlns:a="http://schemas.openxmlformats.org/drawingml/2006/main" xmlns:r="http://schemas.openxmlformats.org/officeDocument/2006/relationships" xmlns:p="http://schemas.openxmlformats.org/presentationml/2006/main">
  <p:tag name="DVSHAPEID" val="tQSb5bNtZpEiWE5aCZHGnw"/>
</p:tagLst>
</file>

<file path=ppt/tags/tag526.xml><?xml version="1.0" encoding="utf-8"?>
<p:tagLst xmlns:a="http://schemas.openxmlformats.org/drawingml/2006/main" xmlns:r="http://schemas.openxmlformats.org/officeDocument/2006/relationships" xmlns:p="http://schemas.openxmlformats.org/presentationml/2006/main">
  <p:tag name="DVSHAPEID" val="l1kgqT20bd8Obblx92b8C8"/>
</p:tagLst>
</file>

<file path=ppt/tags/tag527.xml><?xml version="1.0" encoding="utf-8"?>
<p:tagLst xmlns:a="http://schemas.openxmlformats.org/drawingml/2006/main" xmlns:r="http://schemas.openxmlformats.org/officeDocument/2006/relationships" xmlns:p="http://schemas.openxmlformats.org/presentationml/2006/main">
  <p:tag name="DVSHAPEID" val="m9VhvbXZI2vDnW5aHSM71h"/>
</p:tagLst>
</file>

<file path=ppt/tags/tag528.xml><?xml version="1.0" encoding="utf-8"?>
<p:tagLst xmlns:a="http://schemas.openxmlformats.org/drawingml/2006/main" xmlns:r="http://schemas.openxmlformats.org/officeDocument/2006/relationships" xmlns:p="http://schemas.openxmlformats.org/presentationml/2006/main">
  <p:tag name="DVSHAPEID" val="rA4r9M4S04GcEak9nR3bu5"/>
</p:tagLst>
</file>

<file path=ppt/tags/tag529.xml><?xml version="1.0" encoding="utf-8"?>
<p:tagLst xmlns:a="http://schemas.openxmlformats.org/drawingml/2006/main" xmlns:r="http://schemas.openxmlformats.org/officeDocument/2006/relationships" xmlns:p="http://schemas.openxmlformats.org/presentationml/2006/main">
  <p:tag name="DVSHAPEID" val="ixNpsYlilv75Hkc41aVQ1r"/>
</p:tagLst>
</file>

<file path=ppt/tags/tag53.xml><?xml version="1.0" encoding="utf-8"?>
<p:tagLst xmlns:a="http://schemas.openxmlformats.org/drawingml/2006/main" xmlns:r="http://schemas.openxmlformats.org/officeDocument/2006/relationships" xmlns:p="http://schemas.openxmlformats.org/presentationml/2006/main">
  <p:tag name="DVSHAPEID" val="HxCpelBodVpFOCxkfXuUGs"/>
</p:tagLst>
</file>

<file path=ppt/tags/tag530.xml><?xml version="1.0" encoding="utf-8"?>
<p:tagLst xmlns:a="http://schemas.openxmlformats.org/drawingml/2006/main" xmlns:r="http://schemas.openxmlformats.org/officeDocument/2006/relationships" xmlns:p="http://schemas.openxmlformats.org/presentationml/2006/main">
  <p:tag name="DVSHAPEID" val="WahUPxvU4PMmiwDKk5wIIb"/>
</p:tagLst>
</file>

<file path=ppt/tags/tag531.xml><?xml version="1.0" encoding="utf-8"?>
<p:tagLst xmlns:a="http://schemas.openxmlformats.org/drawingml/2006/main" xmlns:r="http://schemas.openxmlformats.org/officeDocument/2006/relationships" xmlns:p="http://schemas.openxmlformats.org/presentationml/2006/main">
  <p:tag name="DVSHAPEID" val="5zt0WjPSgE3QBD7x9NNqrh"/>
</p:tagLst>
</file>

<file path=ppt/tags/tag532.xml><?xml version="1.0" encoding="utf-8"?>
<p:tagLst xmlns:a="http://schemas.openxmlformats.org/drawingml/2006/main" xmlns:r="http://schemas.openxmlformats.org/officeDocument/2006/relationships" xmlns:p="http://schemas.openxmlformats.org/presentationml/2006/main">
  <p:tag name="DVSHAPEID" val="il2FqhQPjjJL5HrPAb4bz8"/>
</p:tagLst>
</file>

<file path=ppt/tags/tag533.xml><?xml version="1.0" encoding="utf-8"?>
<p:tagLst xmlns:a="http://schemas.openxmlformats.org/drawingml/2006/main" xmlns:r="http://schemas.openxmlformats.org/officeDocument/2006/relationships" xmlns:p="http://schemas.openxmlformats.org/presentationml/2006/main">
  <p:tag name="DVSHAPEID" val="irV0CMWJUhJNg7YhSy1rkK"/>
</p:tagLst>
</file>

<file path=ppt/tags/tag534.xml><?xml version="1.0" encoding="utf-8"?>
<p:tagLst xmlns:a="http://schemas.openxmlformats.org/drawingml/2006/main" xmlns:r="http://schemas.openxmlformats.org/officeDocument/2006/relationships" xmlns:p="http://schemas.openxmlformats.org/presentationml/2006/main">
  <p:tag name="DVSHAPEID" val="7Pxp6kcBlfIa3AKqE3TAor"/>
</p:tagLst>
</file>

<file path=ppt/tags/tag535.xml><?xml version="1.0" encoding="utf-8"?>
<p:tagLst xmlns:a="http://schemas.openxmlformats.org/drawingml/2006/main" xmlns:r="http://schemas.openxmlformats.org/officeDocument/2006/relationships" xmlns:p="http://schemas.openxmlformats.org/presentationml/2006/main">
  <p:tag name="DVSHAPEID" val="1hrjRjiwa7Nxk5scGCwjWu"/>
</p:tagLst>
</file>

<file path=ppt/tags/tag536.xml><?xml version="1.0" encoding="utf-8"?>
<p:tagLst xmlns:a="http://schemas.openxmlformats.org/drawingml/2006/main" xmlns:r="http://schemas.openxmlformats.org/officeDocument/2006/relationships" xmlns:p="http://schemas.openxmlformats.org/presentationml/2006/main">
  <p:tag name="DVSHAPEID" val="554nwsTYyKmFOgYMsSjP5A"/>
</p:tagLst>
</file>

<file path=ppt/tags/tag537.xml><?xml version="1.0" encoding="utf-8"?>
<p:tagLst xmlns:a="http://schemas.openxmlformats.org/drawingml/2006/main" xmlns:r="http://schemas.openxmlformats.org/officeDocument/2006/relationships" xmlns:p="http://schemas.openxmlformats.org/presentationml/2006/main">
  <p:tag name="DVSHAPEID" val="nvfEYsmh35vxbmftNQCbz2"/>
</p:tagLst>
</file>

<file path=ppt/tags/tag538.xml><?xml version="1.0" encoding="utf-8"?>
<p:tagLst xmlns:a="http://schemas.openxmlformats.org/drawingml/2006/main" xmlns:r="http://schemas.openxmlformats.org/officeDocument/2006/relationships" xmlns:p="http://schemas.openxmlformats.org/presentationml/2006/main">
  <p:tag name="DVSHAPEID" val="bEhbdU9DZ6pvHy8RurBhGg"/>
</p:tagLst>
</file>

<file path=ppt/tags/tag539.xml><?xml version="1.0" encoding="utf-8"?>
<p:tagLst xmlns:a="http://schemas.openxmlformats.org/drawingml/2006/main" xmlns:r="http://schemas.openxmlformats.org/officeDocument/2006/relationships" xmlns:p="http://schemas.openxmlformats.org/presentationml/2006/main">
  <p:tag name="DVSHAPEID" val="ag4CwZ5scT0kkAnMes7p5o"/>
</p:tagLst>
</file>

<file path=ppt/tags/tag54.xml><?xml version="1.0" encoding="utf-8"?>
<p:tagLst xmlns:a="http://schemas.openxmlformats.org/drawingml/2006/main" xmlns:r="http://schemas.openxmlformats.org/officeDocument/2006/relationships" xmlns:p="http://schemas.openxmlformats.org/presentationml/2006/main">
  <p:tag name="DVSHAPEID" val="j3AwxbNOVErN72nG6rUIuA"/>
</p:tagLst>
</file>

<file path=ppt/tags/tag540.xml><?xml version="1.0" encoding="utf-8"?>
<p:tagLst xmlns:a="http://schemas.openxmlformats.org/drawingml/2006/main" xmlns:r="http://schemas.openxmlformats.org/officeDocument/2006/relationships" xmlns:p="http://schemas.openxmlformats.org/presentationml/2006/main">
  <p:tag name="DVSHAPEID" val="8GEGkVlbAimUu06Bn9yxUv"/>
</p:tagLst>
</file>

<file path=ppt/tags/tag541.xml><?xml version="1.0" encoding="utf-8"?>
<p:tagLst xmlns:a="http://schemas.openxmlformats.org/drawingml/2006/main" xmlns:r="http://schemas.openxmlformats.org/officeDocument/2006/relationships" xmlns:p="http://schemas.openxmlformats.org/presentationml/2006/main">
  <p:tag name="DVSHAPEID" val="unexuIc89hbL8oYPFa61iI"/>
</p:tagLst>
</file>

<file path=ppt/tags/tag542.xml><?xml version="1.0" encoding="utf-8"?>
<p:tagLst xmlns:a="http://schemas.openxmlformats.org/drawingml/2006/main" xmlns:r="http://schemas.openxmlformats.org/officeDocument/2006/relationships" xmlns:p="http://schemas.openxmlformats.org/presentationml/2006/main">
  <p:tag name="DVSHAPEID" val="Yp5mFD4YRyuCbgsMqDYr95"/>
</p:tagLst>
</file>

<file path=ppt/tags/tag543.xml><?xml version="1.0" encoding="utf-8"?>
<p:tagLst xmlns:a="http://schemas.openxmlformats.org/drawingml/2006/main" xmlns:r="http://schemas.openxmlformats.org/officeDocument/2006/relationships" xmlns:p="http://schemas.openxmlformats.org/presentationml/2006/main">
  <p:tag name="DVSHAPEID" val="JJSIDyuoqScMoPr82z4apD"/>
</p:tagLst>
</file>

<file path=ppt/tags/tag544.xml><?xml version="1.0" encoding="utf-8"?>
<p:tagLst xmlns:a="http://schemas.openxmlformats.org/drawingml/2006/main" xmlns:r="http://schemas.openxmlformats.org/officeDocument/2006/relationships" xmlns:p="http://schemas.openxmlformats.org/presentationml/2006/main">
  <p:tag name="DVSHAPEID" val="gvdHnSJt2RzTGmtXZwtt7B"/>
</p:tagLst>
</file>

<file path=ppt/tags/tag545.xml><?xml version="1.0" encoding="utf-8"?>
<p:tagLst xmlns:a="http://schemas.openxmlformats.org/drawingml/2006/main" xmlns:r="http://schemas.openxmlformats.org/officeDocument/2006/relationships" xmlns:p="http://schemas.openxmlformats.org/presentationml/2006/main">
  <p:tag name="DVSHAPEID" val="ppSDkiApnYF5snuVbCEXQl"/>
</p:tagLst>
</file>

<file path=ppt/tags/tag546.xml><?xml version="1.0" encoding="utf-8"?>
<p:tagLst xmlns:a="http://schemas.openxmlformats.org/drawingml/2006/main" xmlns:r="http://schemas.openxmlformats.org/officeDocument/2006/relationships" xmlns:p="http://schemas.openxmlformats.org/presentationml/2006/main">
  <p:tag name="DVSHAPEID" val="du85E5zyGWvE5NOJxqSCtB"/>
</p:tagLst>
</file>

<file path=ppt/tags/tag547.xml><?xml version="1.0" encoding="utf-8"?>
<p:tagLst xmlns:a="http://schemas.openxmlformats.org/drawingml/2006/main" xmlns:r="http://schemas.openxmlformats.org/officeDocument/2006/relationships" xmlns:p="http://schemas.openxmlformats.org/presentationml/2006/main">
  <p:tag name="DVSHAPEID" val="eAU6s4lROaL3cnufEvQOhJ"/>
</p:tagLst>
</file>

<file path=ppt/tags/tag548.xml><?xml version="1.0" encoding="utf-8"?>
<p:tagLst xmlns:a="http://schemas.openxmlformats.org/drawingml/2006/main" xmlns:r="http://schemas.openxmlformats.org/officeDocument/2006/relationships" xmlns:p="http://schemas.openxmlformats.org/presentationml/2006/main">
  <p:tag name="DVSHAPEID" val="zNhH6r4e4dRBgxbxDvdP8l"/>
</p:tagLst>
</file>

<file path=ppt/tags/tag549.xml><?xml version="1.0" encoding="utf-8"?>
<p:tagLst xmlns:a="http://schemas.openxmlformats.org/drawingml/2006/main" xmlns:r="http://schemas.openxmlformats.org/officeDocument/2006/relationships" xmlns:p="http://schemas.openxmlformats.org/presentationml/2006/main">
  <p:tag name="DVSHAPEID" val="T1BrehLnMFkv16PLXTMz5x"/>
</p:tagLst>
</file>

<file path=ppt/tags/tag55.xml><?xml version="1.0" encoding="utf-8"?>
<p:tagLst xmlns:a="http://schemas.openxmlformats.org/drawingml/2006/main" xmlns:r="http://schemas.openxmlformats.org/officeDocument/2006/relationships" xmlns:p="http://schemas.openxmlformats.org/presentationml/2006/main">
  <p:tag name="DVSHAPEID" val="8m9yYEIzX1zeezOINpBoZL"/>
</p:tagLst>
</file>

<file path=ppt/tags/tag550.xml><?xml version="1.0" encoding="utf-8"?>
<p:tagLst xmlns:a="http://schemas.openxmlformats.org/drawingml/2006/main" xmlns:r="http://schemas.openxmlformats.org/officeDocument/2006/relationships" xmlns:p="http://schemas.openxmlformats.org/presentationml/2006/main">
  <p:tag name="DVSHAPEID" val="bA7X46RlBrAeUf5FcNsHrc"/>
</p:tagLst>
</file>

<file path=ppt/tags/tag551.xml><?xml version="1.0" encoding="utf-8"?>
<p:tagLst xmlns:a="http://schemas.openxmlformats.org/drawingml/2006/main" xmlns:r="http://schemas.openxmlformats.org/officeDocument/2006/relationships" xmlns:p="http://schemas.openxmlformats.org/presentationml/2006/main">
  <p:tag name="DVSHAPEID" val="hLw4ISxj2yflP1jhcEvr3S"/>
</p:tagLst>
</file>

<file path=ppt/tags/tag552.xml><?xml version="1.0" encoding="utf-8"?>
<p:tagLst xmlns:a="http://schemas.openxmlformats.org/drawingml/2006/main" xmlns:r="http://schemas.openxmlformats.org/officeDocument/2006/relationships" xmlns:p="http://schemas.openxmlformats.org/presentationml/2006/main">
  <p:tag name="DVSHAPEID" val="UMbzFhHZ7o6YilqZoZNip2"/>
</p:tagLst>
</file>

<file path=ppt/tags/tag553.xml><?xml version="1.0" encoding="utf-8"?>
<p:tagLst xmlns:a="http://schemas.openxmlformats.org/drawingml/2006/main" xmlns:r="http://schemas.openxmlformats.org/officeDocument/2006/relationships" xmlns:p="http://schemas.openxmlformats.org/presentationml/2006/main">
  <p:tag name="DVSHAPEID" val="Yzp4mVBNbZ9pRJT8cgC3rR"/>
</p:tagLst>
</file>

<file path=ppt/tags/tag554.xml><?xml version="1.0" encoding="utf-8"?>
<p:tagLst xmlns:a="http://schemas.openxmlformats.org/drawingml/2006/main" xmlns:r="http://schemas.openxmlformats.org/officeDocument/2006/relationships" xmlns:p="http://schemas.openxmlformats.org/presentationml/2006/main">
  <p:tag name="DVSHAPEID" val="fQIYQcgwEKsRNC9BVLojc6"/>
</p:tagLst>
</file>

<file path=ppt/tags/tag555.xml><?xml version="1.0" encoding="utf-8"?>
<p:tagLst xmlns:a="http://schemas.openxmlformats.org/drawingml/2006/main" xmlns:r="http://schemas.openxmlformats.org/officeDocument/2006/relationships" xmlns:p="http://schemas.openxmlformats.org/presentationml/2006/main">
  <p:tag name="DVSHAPEID" val="PTuG6fNwGmB7jylo4oxFlo"/>
</p:tagLst>
</file>

<file path=ppt/tags/tag556.xml><?xml version="1.0" encoding="utf-8"?>
<p:tagLst xmlns:a="http://schemas.openxmlformats.org/drawingml/2006/main" xmlns:r="http://schemas.openxmlformats.org/officeDocument/2006/relationships" xmlns:p="http://schemas.openxmlformats.org/presentationml/2006/main">
  <p:tag name="DVSHAPEID" val="WZWgZAlQF7E91Pta50J746"/>
</p:tagLst>
</file>

<file path=ppt/tags/tag557.xml><?xml version="1.0" encoding="utf-8"?>
<p:tagLst xmlns:a="http://schemas.openxmlformats.org/drawingml/2006/main" xmlns:r="http://schemas.openxmlformats.org/officeDocument/2006/relationships" xmlns:p="http://schemas.openxmlformats.org/presentationml/2006/main">
  <p:tag name="DVSHAPEID" val="fFiAfxHZMxKqWuKPgcbQHt"/>
</p:tagLst>
</file>

<file path=ppt/tags/tag558.xml><?xml version="1.0" encoding="utf-8"?>
<p:tagLst xmlns:a="http://schemas.openxmlformats.org/drawingml/2006/main" xmlns:r="http://schemas.openxmlformats.org/officeDocument/2006/relationships" xmlns:p="http://schemas.openxmlformats.org/presentationml/2006/main">
  <p:tag name="DVSHAPEID" val="taxwUUiwVdkQJgYokO8Fl6"/>
</p:tagLst>
</file>

<file path=ppt/tags/tag559.xml><?xml version="1.0" encoding="utf-8"?>
<p:tagLst xmlns:a="http://schemas.openxmlformats.org/drawingml/2006/main" xmlns:r="http://schemas.openxmlformats.org/officeDocument/2006/relationships" xmlns:p="http://schemas.openxmlformats.org/presentationml/2006/main">
  <p:tag name="DVSHAPEID" val="J3GBJ0uQl4mKf6BEFNAe40"/>
</p:tagLst>
</file>

<file path=ppt/tags/tag56.xml><?xml version="1.0" encoding="utf-8"?>
<p:tagLst xmlns:a="http://schemas.openxmlformats.org/drawingml/2006/main" xmlns:r="http://schemas.openxmlformats.org/officeDocument/2006/relationships" xmlns:p="http://schemas.openxmlformats.org/presentationml/2006/main">
  <p:tag name="DVSHAPEID" val="e0vuXzQ2ZXXJVdnZd86lGp"/>
</p:tagLst>
</file>

<file path=ppt/tags/tag560.xml><?xml version="1.0" encoding="utf-8"?>
<p:tagLst xmlns:a="http://schemas.openxmlformats.org/drawingml/2006/main" xmlns:r="http://schemas.openxmlformats.org/officeDocument/2006/relationships" xmlns:p="http://schemas.openxmlformats.org/presentationml/2006/main">
  <p:tag name="DVSHAPEID" val="a7eVQOiDWW4X7OvurNY94A"/>
</p:tagLst>
</file>

<file path=ppt/tags/tag561.xml><?xml version="1.0" encoding="utf-8"?>
<p:tagLst xmlns:a="http://schemas.openxmlformats.org/drawingml/2006/main" xmlns:r="http://schemas.openxmlformats.org/officeDocument/2006/relationships" xmlns:p="http://schemas.openxmlformats.org/presentationml/2006/main">
  <p:tag name="DVSHAPEID" val="VboZyYjU58rJSzmO9FxH7q"/>
</p:tagLst>
</file>

<file path=ppt/tags/tag562.xml><?xml version="1.0" encoding="utf-8"?>
<p:tagLst xmlns:a="http://schemas.openxmlformats.org/drawingml/2006/main" xmlns:r="http://schemas.openxmlformats.org/officeDocument/2006/relationships" xmlns:p="http://schemas.openxmlformats.org/presentationml/2006/main">
  <p:tag name="DVSHAPEID" val="GhYM8bmMfVVAb2wRgkj2QV"/>
</p:tagLst>
</file>

<file path=ppt/tags/tag563.xml><?xml version="1.0" encoding="utf-8"?>
<p:tagLst xmlns:a="http://schemas.openxmlformats.org/drawingml/2006/main" xmlns:r="http://schemas.openxmlformats.org/officeDocument/2006/relationships" xmlns:p="http://schemas.openxmlformats.org/presentationml/2006/main">
  <p:tag name="DVSHAPEID" val="voVW7CEjBmsvu60LP8xiTv"/>
</p:tagLst>
</file>

<file path=ppt/tags/tag564.xml><?xml version="1.0" encoding="utf-8"?>
<p:tagLst xmlns:a="http://schemas.openxmlformats.org/drawingml/2006/main" xmlns:r="http://schemas.openxmlformats.org/officeDocument/2006/relationships" xmlns:p="http://schemas.openxmlformats.org/presentationml/2006/main">
  <p:tag name="DVSHAPEID" val="rX3QkBblY5vRvOdUoSFzwn"/>
</p:tagLst>
</file>

<file path=ppt/tags/tag565.xml><?xml version="1.0" encoding="utf-8"?>
<p:tagLst xmlns:a="http://schemas.openxmlformats.org/drawingml/2006/main" xmlns:r="http://schemas.openxmlformats.org/officeDocument/2006/relationships" xmlns:p="http://schemas.openxmlformats.org/presentationml/2006/main">
  <p:tag name="DVSHAPEID" val="DQl76GiEucfZDNq0xgbm33"/>
</p:tagLst>
</file>

<file path=ppt/tags/tag566.xml><?xml version="1.0" encoding="utf-8"?>
<p:tagLst xmlns:a="http://schemas.openxmlformats.org/drawingml/2006/main" xmlns:r="http://schemas.openxmlformats.org/officeDocument/2006/relationships" xmlns:p="http://schemas.openxmlformats.org/presentationml/2006/main">
  <p:tag name="DVSHAPEID" val="QUrOHzDTJHA4kdvcuu3jAi"/>
</p:tagLst>
</file>

<file path=ppt/tags/tag567.xml><?xml version="1.0" encoding="utf-8"?>
<p:tagLst xmlns:a="http://schemas.openxmlformats.org/drawingml/2006/main" xmlns:r="http://schemas.openxmlformats.org/officeDocument/2006/relationships" xmlns:p="http://schemas.openxmlformats.org/presentationml/2006/main">
  <p:tag name="DVSHAPEID" val="LKd5wcvlh0P35AYgSZEIRy"/>
</p:tagLst>
</file>

<file path=ppt/tags/tag568.xml><?xml version="1.0" encoding="utf-8"?>
<p:tagLst xmlns:a="http://schemas.openxmlformats.org/drawingml/2006/main" xmlns:r="http://schemas.openxmlformats.org/officeDocument/2006/relationships" xmlns:p="http://schemas.openxmlformats.org/presentationml/2006/main">
  <p:tag name="DVSHAPEID" val="6r7KDICL18fZOH0qOyaXss"/>
</p:tagLst>
</file>

<file path=ppt/tags/tag569.xml><?xml version="1.0" encoding="utf-8"?>
<p:tagLst xmlns:a="http://schemas.openxmlformats.org/drawingml/2006/main" xmlns:r="http://schemas.openxmlformats.org/officeDocument/2006/relationships" xmlns:p="http://schemas.openxmlformats.org/presentationml/2006/main">
  <p:tag name="DVSHAPEID" val="HfQ4iPmAFAycELXLzNIwZH"/>
</p:tagLst>
</file>

<file path=ppt/tags/tag57.xml><?xml version="1.0" encoding="utf-8"?>
<p:tagLst xmlns:a="http://schemas.openxmlformats.org/drawingml/2006/main" xmlns:r="http://schemas.openxmlformats.org/officeDocument/2006/relationships" xmlns:p="http://schemas.openxmlformats.org/presentationml/2006/main">
  <p:tag name="DVSHAPEID" val="2lr89PilsaOOQsQnc7QFnx"/>
</p:tagLst>
</file>

<file path=ppt/tags/tag570.xml><?xml version="1.0" encoding="utf-8"?>
<p:tagLst xmlns:a="http://schemas.openxmlformats.org/drawingml/2006/main" xmlns:r="http://schemas.openxmlformats.org/officeDocument/2006/relationships" xmlns:p="http://schemas.openxmlformats.org/presentationml/2006/main">
  <p:tag name="DVSHAPEID" val="6025R0nW6yd7Fad10769D9"/>
</p:tagLst>
</file>

<file path=ppt/tags/tag571.xml><?xml version="1.0" encoding="utf-8"?>
<p:tagLst xmlns:a="http://schemas.openxmlformats.org/drawingml/2006/main" xmlns:r="http://schemas.openxmlformats.org/officeDocument/2006/relationships" xmlns:p="http://schemas.openxmlformats.org/presentationml/2006/main">
  <p:tag name="DVSHAPEID" val="aIqagncv0SDKu2cmbY0iPV"/>
</p:tagLst>
</file>

<file path=ppt/tags/tag572.xml><?xml version="1.0" encoding="utf-8"?>
<p:tagLst xmlns:a="http://schemas.openxmlformats.org/drawingml/2006/main" xmlns:r="http://schemas.openxmlformats.org/officeDocument/2006/relationships" xmlns:p="http://schemas.openxmlformats.org/presentationml/2006/main">
  <p:tag name="DVSHAPEID" val="Mk48OyTitS2XQjFGK0JBxl"/>
</p:tagLst>
</file>

<file path=ppt/tags/tag573.xml><?xml version="1.0" encoding="utf-8"?>
<p:tagLst xmlns:a="http://schemas.openxmlformats.org/drawingml/2006/main" xmlns:r="http://schemas.openxmlformats.org/officeDocument/2006/relationships" xmlns:p="http://schemas.openxmlformats.org/presentationml/2006/main">
  <p:tag name="DVSHAPEID" val="EBnzABr5YQWKb8YVWqU9L4"/>
</p:tagLst>
</file>

<file path=ppt/tags/tag574.xml><?xml version="1.0" encoding="utf-8"?>
<p:tagLst xmlns:a="http://schemas.openxmlformats.org/drawingml/2006/main" xmlns:r="http://schemas.openxmlformats.org/officeDocument/2006/relationships" xmlns:p="http://schemas.openxmlformats.org/presentationml/2006/main">
  <p:tag name="DVSHAPEID" val="RugWFTUmk301SAw8UCyufx"/>
</p:tagLst>
</file>

<file path=ppt/tags/tag575.xml><?xml version="1.0" encoding="utf-8"?>
<p:tagLst xmlns:a="http://schemas.openxmlformats.org/drawingml/2006/main" xmlns:r="http://schemas.openxmlformats.org/officeDocument/2006/relationships" xmlns:p="http://schemas.openxmlformats.org/presentationml/2006/main">
  <p:tag name="DVSHAPEID" val="v5XkFOjXqzVAKTiDVxaCvS"/>
</p:tagLst>
</file>

<file path=ppt/tags/tag576.xml><?xml version="1.0" encoding="utf-8"?>
<p:tagLst xmlns:a="http://schemas.openxmlformats.org/drawingml/2006/main" xmlns:r="http://schemas.openxmlformats.org/officeDocument/2006/relationships" xmlns:p="http://schemas.openxmlformats.org/presentationml/2006/main">
  <p:tag name="DVSHAPEID" val="KqU7Fzj4z8gi3YyMYeCBYc"/>
</p:tagLst>
</file>

<file path=ppt/tags/tag577.xml><?xml version="1.0" encoding="utf-8"?>
<p:tagLst xmlns:a="http://schemas.openxmlformats.org/drawingml/2006/main" xmlns:r="http://schemas.openxmlformats.org/officeDocument/2006/relationships" xmlns:p="http://schemas.openxmlformats.org/presentationml/2006/main">
  <p:tag name="DVSHAPEID" val="imPbiWHxVussxpIHB6Ge3T"/>
</p:tagLst>
</file>

<file path=ppt/tags/tag578.xml><?xml version="1.0" encoding="utf-8"?>
<p:tagLst xmlns:a="http://schemas.openxmlformats.org/drawingml/2006/main" xmlns:r="http://schemas.openxmlformats.org/officeDocument/2006/relationships" xmlns:p="http://schemas.openxmlformats.org/presentationml/2006/main">
  <p:tag name="DVSHAPEID" val="m3J5JCwdwmFy7yiuhnm1dL"/>
</p:tagLst>
</file>

<file path=ppt/tags/tag579.xml><?xml version="1.0" encoding="utf-8"?>
<p:tagLst xmlns:a="http://schemas.openxmlformats.org/drawingml/2006/main" xmlns:r="http://schemas.openxmlformats.org/officeDocument/2006/relationships" xmlns:p="http://schemas.openxmlformats.org/presentationml/2006/main">
  <p:tag name="DVSHAPEID" val="qIyx24ah0vNINsQTSvHCR6"/>
</p:tagLst>
</file>

<file path=ppt/tags/tag58.xml><?xml version="1.0" encoding="utf-8"?>
<p:tagLst xmlns:a="http://schemas.openxmlformats.org/drawingml/2006/main" xmlns:r="http://schemas.openxmlformats.org/officeDocument/2006/relationships" xmlns:p="http://schemas.openxmlformats.org/presentationml/2006/main">
  <p:tag name="DVSHAPEID" val="WXzjwJ2GF70efs8qUtMjmx"/>
</p:tagLst>
</file>

<file path=ppt/tags/tag580.xml><?xml version="1.0" encoding="utf-8"?>
<p:tagLst xmlns:a="http://schemas.openxmlformats.org/drawingml/2006/main" xmlns:r="http://schemas.openxmlformats.org/officeDocument/2006/relationships" xmlns:p="http://schemas.openxmlformats.org/presentationml/2006/main">
  <p:tag name="DVSHAPEID" val="JowiyBwM7XESyzBS4J8A1a"/>
</p:tagLst>
</file>

<file path=ppt/tags/tag581.xml><?xml version="1.0" encoding="utf-8"?>
<p:tagLst xmlns:a="http://schemas.openxmlformats.org/drawingml/2006/main" xmlns:r="http://schemas.openxmlformats.org/officeDocument/2006/relationships" xmlns:p="http://schemas.openxmlformats.org/presentationml/2006/main">
  <p:tag name="DVSHAPEID" val="NvlbKFn5jP3jZa0KvyKeoQ"/>
</p:tagLst>
</file>

<file path=ppt/tags/tag582.xml><?xml version="1.0" encoding="utf-8"?>
<p:tagLst xmlns:a="http://schemas.openxmlformats.org/drawingml/2006/main" xmlns:r="http://schemas.openxmlformats.org/officeDocument/2006/relationships" xmlns:p="http://schemas.openxmlformats.org/presentationml/2006/main">
  <p:tag name="DVSHAPEID" val="fqzZM8GTOmce6FHQ87JTsg"/>
</p:tagLst>
</file>

<file path=ppt/tags/tag583.xml><?xml version="1.0" encoding="utf-8"?>
<p:tagLst xmlns:a="http://schemas.openxmlformats.org/drawingml/2006/main" xmlns:r="http://schemas.openxmlformats.org/officeDocument/2006/relationships" xmlns:p="http://schemas.openxmlformats.org/presentationml/2006/main">
  <p:tag name="DVSHAPEID" val="NEzx5pu2oht2Z9SRx5TWZp"/>
</p:tagLst>
</file>

<file path=ppt/tags/tag584.xml><?xml version="1.0" encoding="utf-8"?>
<p:tagLst xmlns:a="http://schemas.openxmlformats.org/drawingml/2006/main" xmlns:r="http://schemas.openxmlformats.org/officeDocument/2006/relationships" xmlns:p="http://schemas.openxmlformats.org/presentationml/2006/main">
  <p:tag name="DVSHAPEID" val="JciCKxewCsjYCUpf3hpMXV"/>
</p:tagLst>
</file>

<file path=ppt/tags/tag585.xml><?xml version="1.0" encoding="utf-8"?>
<p:tagLst xmlns:a="http://schemas.openxmlformats.org/drawingml/2006/main" xmlns:r="http://schemas.openxmlformats.org/officeDocument/2006/relationships" xmlns:p="http://schemas.openxmlformats.org/presentationml/2006/main">
  <p:tag name="DVSHAPEID" val="Gf030ACsY5hKmF0ZOhCoZ5"/>
</p:tagLst>
</file>

<file path=ppt/tags/tag586.xml><?xml version="1.0" encoding="utf-8"?>
<p:tagLst xmlns:a="http://schemas.openxmlformats.org/drawingml/2006/main" xmlns:r="http://schemas.openxmlformats.org/officeDocument/2006/relationships" xmlns:p="http://schemas.openxmlformats.org/presentationml/2006/main">
  <p:tag name="DVSHAPEID" val="W5V0xsmQVFyUjhXoirZ4el"/>
</p:tagLst>
</file>

<file path=ppt/tags/tag587.xml><?xml version="1.0" encoding="utf-8"?>
<p:tagLst xmlns:a="http://schemas.openxmlformats.org/drawingml/2006/main" xmlns:r="http://schemas.openxmlformats.org/officeDocument/2006/relationships" xmlns:p="http://schemas.openxmlformats.org/presentationml/2006/main">
  <p:tag name="DVSHAPEID" val="xGSgbA8El4OBjU7Z3a57aB"/>
</p:tagLst>
</file>

<file path=ppt/tags/tag588.xml><?xml version="1.0" encoding="utf-8"?>
<p:tagLst xmlns:a="http://schemas.openxmlformats.org/drawingml/2006/main" xmlns:r="http://schemas.openxmlformats.org/officeDocument/2006/relationships" xmlns:p="http://schemas.openxmlformats.org/presentationml/2006/main">
  <p:tag name="DVSHAPEID" val="LJlSRLUjqShHmEKZ8HNzWK"/>
</p:tagLst>
</file>

<file path=ppt/tags/tag589.xml><?xml version="1.0" encoding="utf-8"?>
<p:tagLst xmlns:a="http://schemas.openxmlformats.org/drawingml/2006/main" xmlns:r="http://schemas.openxmlformats.org/officeDocument/2006/relationships" xmlns:p="http://schemas.openxmlformats.org/presentationml/2006/main">
  <p:tag name="DVSHAPEID" val="oDKInNfYCaOcWfHpqCUFFi"/>
</p:tagLst>
</file>

<file path=ppt/tags/tag59.xml><?xml version="1.0" encoding="utf-8"?>
<p:tagLst xmlns:a="http://schemas.openxmlformats.org/drawingml/2006/main" xmlns:r="http://schemas.openxmlformats.org/officeDocument/2006/relationships" xmlns:p="http://schemas.openxmlformats.org/presentationml/2006/main">
  <p:tag name="DVSHAPEID" val="jZO4FO84FVyJx5pakXdfAo"/>
</p:tagLst>
</file>

<file path=ppt/tags/tag590.xml><?xml version="1.0" encoding="utf-8"?>
<p:tagLst xmlns:a="http://schemas.openxmlformats.org/drawingml/2006/main" xmlns:r="http://schemas.openxmlformats.org/officeDocument/2006/relationships" xmlns:p="http://schemas.openxmlformats.org/presentationml/2006/main">
  <p:tag name="DVSHAPEID" val="EN4fHyBXm5W0kI79o64sg7"/>
</p:tagLst>
</file>

<file path=ppt/tags/tag591.xml><?xml version="1.0" encoding="utf-8"?>
<p:tagLst xmlns:a="http://schemas.openxmlformats.org/drawingml/2006/main" xmlns:r="http://schemas.openxmlformats.org/officeDocument/2006/relationships" xmlns:p="http://schemas.openxmlformats.org/presentationml/2006/main">
  <p:tag name="DVSHAPEID" val="WeJauh0n5Cj9UMAiqYYRGQ"/>
</p:tagLst>
</file>

<file path=ppt/tags/tag592.xml><?xml version="1.0" encoding="utf-8"?>
<p:tagLst xmlns:a="http://schemas.openxmlformats.org/drawingml/2006/main" xmlns:r="http://schemas.openxmlformats.org/officeDocument/2006/relationships" xmlns:p="http://schemas.openxmlformats.org/presentationml/2006/main">
  <p:tag name="DVSHAPEID" val="3r2KzTquWCizZGg8MWMe8p"/>
</p:tagLst>
</file>

<file path=ppt/tags/tag593.xml><?xml version="1.0" encoding="utf-8"?>
<p:tagLst xmlns:a="http://schemas.openxmlformats.org/drawingml/2006/main" xmlns:r="http://schemas.openxmlformats.org/officeDocument/2006/relationships" xmlns:p="http://schemas.openxmlformats.org/presentationml/2006/main">
  <p:tag name="DVSHAPEID" val="eLZLBXsJczY5ah7KH6WAFG"/>
</p:tagLst>
</file>

<file path=ppt/tags/tag594.xml><?xml version="1.0" encoding="utf-8"?>
<p:tagLst xmlns:a="http://schemas.openxmlformats.org/drawingml/2006/main" xmlns:r="http://schemas.openxmlformats.org/officeDocument/2006/relationships" xmlns:p="http://schemas.openxmlformats.org/presentationml/2006/main">
  <p:tag name="DVSHAPEID" val="mw3QZSOtyrg6KTo3h9Npab"/>
</p:tagLst>
</file>

<file path=ppt/tags/tag595.xml><?xml version="1.0" encoding="utf-8"?>
<p:tagLst xmlns:a="http://schemas.openxmlformats.org/drawingml/2006/main" xmlns:r="http://schemas.openxmlformats.org/officeDocument/2006/relationships" xmlns:p="http://schemas.openxmlformats.org/presentationml/2006/main">
  <p:tag name="DVSHAPEID" val="TGm7QBxSFff4wZVa3mRNZi"/>
</p:tagLst>
</file>

<file path=ppt/tags/tag596.xml><?xml version="1.0" encoding="utf-8"?>
<p:tagLst xmlns:a="http://schemas.openxmlformats.org/drawingml/2006/main" xmlns:r="http://schemas.openxmlformats.org/officeDocument/2006/relationships" xmlns:p="http://schemas.openxmlformats.org/presentationml/2006/main">
  <p:tag name="DVSHAPEID" val="hOT4iSRon5lbDnuR2cWFM0"/>
</p:tagLst>
</file>

<file path=ppt/tags/tag597.xml><?xml version="1.0" encoding="utf-8"?>
<p:tagLst xmlns:a="http://schemas.openxmlformats.org/drawingml/2006/main" xmlns:r="http://schemas.openxmlformats.org/officeDocument/2006/relationships" xmlns:p="http://schemas.openxmlformats.org/presentationml/2006/main">
  <p:tag name="DVSHAPEID" val="Nhnkiipdn5zLMAQb3K8Wky"/>
</p:tagLst>
</file>

<file path=ppt/tags/tag598.xml><?xml version="1.0" encoding="utf-8"?>
<p:tagLst xmlns:a="http://schemas.openxmlformats.org/drawingml/2006/main" xmlns:r="http://schemas.openxmlformats.org/officeDocument/2006/relationships" xmlns:p="http://schemas.openxmlformats.org/presentationml/2006/main">
  <p:tag name="DVSHAPEID" val="8FxpRuuaux10ADyNklToYm"/>
</p:tagLst>
</file>

<file path=ppt/tags/tag599.xml><?xml version="1.0" encoding="utf-8"?>
<p:tagLst xmlns:a="http://schemas.openxmlformats.org/drawingml/2006/main" xmlns:r="http://schemas.openxmlformats.org/officeDocument/2006/relationships" xmlns:p="http://schemas.openxmlformats.org/presentationml/2006/main">
  <p:tag name="DVSHAPEID" val="WJkpUD5N9Xbf9IMTrUIdA1"/>
</p:tagLst>
</file>

<file path=ppt/tags/tag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60.xml><?xml version="1.0" encoding="utf-8"?>
<p:tagLst xmlns:a="http://schemas.openxmlformats.org/drawingml/2006/main" xmlns:r="http://schemas.openxmlformats.org/officeDocument/2006/relationships" xmlns:p="http://schemas.openxmlformats.org/presentationml/2006/main">
  <p:tag name="DVSHAPEID" val="D5K9PxRbS3qpEAus4exBs5"/>
</p:tagLst>
</file>

<file path=ppt/tags/tag600.xml><?xml version="1.0" encoding="utf-8"?>
<p:tagLst xmlns:a="http://schemas.openxmlformats.org/drawingml/2006/main" xmlns:r="http://schemas.openxmlformats.org/officeDocument/2006/relationships" xmlns:p="http://schemas.openxmlformats.org/presentationml/2006/main">
  <p:tag name="DVSHAPEID" val="KL0cDfqN2WzLJO4rzR4Ho4"/>
</p:tagLst>
</file>

<file path=ppt/tags/tag601.xml><?xml version="1.0" encoding="utf-8"?>
<p:tagLst xmlns:a="http://schemas.openxmlformats.org/drawingml/2006/main" xmlns:r="http://schemas.openxmlformats.org/officeDocument/2006/relationships" xmlns:p="http://schemas.openxmlformats.org/presentationml/2006/main">
  <p:tag name="DVSHAPEID" val="PluQ0qTYFLMUYzoH0PnmUe"/>
</p:tagLst>
</file>

<file path=ppt/tags/tag602.xml><?xml version="1.0" encoding="utf-8"?>
<p:tagLst xmlns:a="http://schemas.openxmlformats.org/drawingml/2006/main" xmlns:r="http://schemas.openxmlformats.org/officeDocument/2006/relationships" xmlns:p="http://schemas.openxmlformats.org/presentationml/2006/main">
  <p:tag name="DVSHAPEID" val="01YWEgThFv9HW22yrU6SwS"/>
</p:tagLst>
</file>

<file path=ppt/tags/tag603.xml><?xml version="1.0" encoding="utf-8"?>
<p:tagLst xmlns:a="http://schemas.openxmlformats.org/drawingml/2006/main" xmlns:r="http://schemas.openxmlformats.org/officeDocument/2006/relationships" xmlns:p="http://schemas.openxmlformats.org/presentationml/2006/main">
  <p:tag name="DVSHAPEID" val="57BZ4pUgYUCKkkzJw3LAE0"/>
</p:tagLst>
</file>

<file path=ppt/tags/tag604.xml><?xml version="1.0" encoding="utf-8"?>
<p:tagLst xmlns:a="http://schemas.openxmlformats.org/drawingml/2006/main" xmlns:r="http://schemas.openxmlformats.org/officeDocument/2006/relationships" xmlns:p="http://schemas.openxmlformats.org/presentationml/2006/main">
  <p:tag name="DVSHAPEID" val="6fgFRcinQFs7WRkEbumpwf"/>
</p:tagLst>
</file>

<file path=ppt/tags/tag605.xml><?xml version="1.0" encoding="utf-8"?>
<p:tagLst xmlns:a="http://schemas.openxmlformats.org/drawingml/2006/main" xmlns:r="http://schemas.openxmlformats.org/officeDocument/2006/relationships" xmlns:p="http://schemas.openxmlformats.org/presentationml/2006/main">
  <p:tag name="DVSHAPEID" val="TSQYVMWErWb7TukgjvaOIY"/>
</p:tagLst>
</file>

<file path=ppt/tags/tag606.xml><?xml version="1.0" encoding="utf-8"?>
<p:tagLst xmlns:a="http://schemas.openxmlformats.org/drawingml/2006/main" xmlns:r="http://schemas.openxmlformats.org/officeDocument/2006/relationships" xmlns:p="http://schemas.openxmlformats.org/presentationml/2006/main">
  <p:tag name="DVSHAPEID" val="A9bErpvnAgoMjvSqW5lyNx"/>
</p:tagLst>
</file>

<file path=ppt/tags/tag607.xml><?xml version="1.0" encoding="utf-8"?>
<p:tagLst xmlns:a="http://schemas.openxmlformats.org/drawingml/2006/main" xmlns:r="http://schemas.openxmlformats.org/officeDocument/2006/relationships" xmlns:p="http://schemas.openxmlformats.org/presentationml/2006/main">
  <p:tag name="DVSHAPEID" val="F3bsOWhtCJNUiHNhkw93lV"/>
</p:tagLst>
</file>

<file path=ppt/tags/tag608.xml><?xml version="1.0" encoding="utf-8"?>
<p:tagLst xmlns:a="http://schemas.openxmlformats.org/drawingml/2006/main" xmlns:r="http://schemas.openxmlformats.org/officeDocument/2006/relationships" xmlns:p="http://schemas.openxmlformats.org/presentationml/2006/main">
  <p:tag name="DVSHAPEID" val="JfdGOlVAXei37NBcgTkEKr"/>
</p:tagLst>
</file>

<file path=ppt/tags/tag609.xml><?xml version="1.0" encoding="utf-8"?>
<p:tagLst xmlns:a="http://schemas.openxmlformats.org/drawingml/2006/main" xmlns:r="http://schemas.openxmlformats.org/officeDocument/2006/relationships" xmlns:p="http://schemas.openxmlformats.org/presentationml/2006/main">
  <p:tag name="DVSHAPEID" val="QKMpIBZHc6omEYYWRpTPMX"/>
</p:tagLst>
</file>

<file path=ppt/tags/tag61.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610.xml><?xml version="1.0" encoding="utf-8"?>
<p:tagLst xmlns:a="http://schemas.openxmlformats.org/drawingml/2006/main" xmlns:r="http://schemas.openxmlformats.org/officeDocument/2006/relationships" xmlns:p="http://schemas.openxmlformats.org/presentationml/2006/main">
  <p:tag name="DVSHAPEID" val="rhWsom71cBTiptUoCjBf2b"/>
</p:tagLst>
</file>

<file path=ppt/tags/tag611.xml><?xml version="1.0" encoding="utf-8"?>
<p:tagLst xmlns:a="http://schemas.openxmlformats.org/drawingml/2006/main" xmlns:r="http://schemas.openxmlformats.org/officeDocument/2006/relationships" xmlns:p="http://schemas.openxmlformats.org/presentationml/2006/main">
  <p:tag name="DVSHAPEID" val="DwapWm6YFRiSiN4Jiz7cH8"/>
</p:tagLst>
</file>

<file path=ppt/tags/tag612.xml><?xml version="1.0" encoding="utf-8"?>
<p:tagLst xmlns:a="http://schemas.openxmlformats.org/drawingml/2006/main" xmlns:r="http://schemas.openxmlformats.org/officeDocument/2006/relationships" xmlns:p="http://schemas.openxmlformats.org/presentationml/2006/main">
  <p:tag name="DVSHAPEID" val="Y2RiVsuMbBXuH2kBwqtfQ2"/>
</p:tagLst>
</file>

<file path=ppt/tags/tag613.xml><?xml version="1.0" encoding="utf-8"?>
<p:tagLst xmlns:a="http://schemas.openxmlformats.org/drawingml/2006/main" xmlns:r="http://schemas.openxmlformats.org/officeDocument/2006/relationships" xmlns:p="http://schemas.openxmlformats.org/presentationml/2006/main">
  <p:tag name="DVSHAPEID" val="XKSwGpvpbDgvy7yEqDtTGG"/>
</p:tagLst>
</file>

<file path=ppt/tags/tag614.xml><?xml version="1.0" encoding="utf-8"?>
<p:tagLst xmlns:a="http://schemas.openxmlformats.org/drawingml/2006/main" xmlns:r="http://schemas.openxmlformats.org/officeDocument/2006/relationships" xmlns:p="http://schemas.openxmlformats.org/presentationml/2006/main">
  <p:tag name="DVSHAPEID" val="dD2qe1QoDTgAzSxbCbFTFl"/>
</p:tagLst>
</file>

<file path=ppt/tags/tag615.xml><?xml version="1.0" encoding="utf-8"?>
<p:tagLst xmlns:a="http://schemas.openxmlformats.org/drawingml/2006/main" xmlns:r="http://schemas.openxmlformats.org/officeDocument/2006/relationships" xmlns:p="http://schemas.openxmlformats.org/presentationml/2006/main">
  <p:tag name="DVSHAPEID" val="yOilY74rqVqoYRaDEYYnjt"/>
</p:tagLst>
</file>

<file path=ppt/tags/tag616.xml><?xml version="1.0" encoding="utf-8"?>
<p:tagLst xmlns:a="http://schemas.openxmlformats.org/drawingml/2006/main" xmlns:r="http://schemas.openxmlformats.org/officeDocument/2006/relationships" xmlns:p="http://schemas.openxmlformats.org/presentationml/2006/main">
  <p:tag name="DVSHAPEID" val="0euy7PcaPZ9S4d8S3Jjcsl"/>
</p:tagLst>
</file>

<file path=ppt/tags/tag617.xml><?xml version="1.0" encoding="utf-8"?>
<p:tagLst xmlns:a="http://schemas.openxmlformats.org/drawingml/2006/main" xmlns:r="http://schemas.openxmlformats.org/officeDocument/2006/relationships" xmlns:p="http://schemas.openxmlformats.org/presentationml/2006/main">
  <p:tag name="DVSHAPEID" val="QZp51DJ5XbfIVOS3uLLFdU"/>
</p:tagLst>
</file>

<file path=ppt/tags/tag618.xml><?xml version="1.0" encoding="utf-8"?>
<p:tagLst xmlns:a="http://schemas.openxmlformats.org/drawingml/2006/main" xmlns:r="http://schemas.openxmlformats.org/officeDocument/2006/relationships" xmlns:p="http://schemas.openxmlformats.org/presentationml/2006/main">
  <p:tag name="DVSHAPEID" val="49XxLxp1DYmneNxpKhvY9O"/>
</p:tagLst>
</file>

<file path=ppt/tags/tag619.xml><?xml version="1.0" encoding="utf-8"?>
<p:tagLst xmlns:a="http://schemas.openxmlformats.org/drawingml/2006/main" xmlns:r="http://schemas.openxmlformats.org/officeDocument/2006/relationships" xmlns:p="http://schemas.openxmlformats.org/presentationml/2006/main">
  <p:tag name="DVSHAPEID" val="pnnOzMIRmpDWUg7tRcFVxg"/>
</p:tagLst>
</file>

<file path=ppt/tags/tag62.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620.xml><?xml version="1.0" encoding="utf-8"?>
<p:tagLst xmlns:a="http://schemas.openxmlformats.org/drawingml/2006/main" xmlns:r="http://schemas.openxmlformats.org/officeDocument/2006/relationships" xmlns:p="http://schemas.openxmlformats.org/presentationml/2006/main">
  <p:tag name="DVSHAPEID" val="bDwxkUd3CLEoOhbdOK3PWx"/>
</p:tagLst>
</file>

<file path=ppt/tags/tag621.xml><?xml version="1.0" encoding="utf-8"?>
<p:tagLst xmlns:a="http://schemas.openxmlformats.org/drawingml/2006/main" xmlns:r="http://schemas.openxmlformats.org/officeDocument/2006/relationships" xmlns:p="http://schemas.openxmlformats.org/presentationml/2006/main">
  <p:tag name="DVSHAPEID" val="ZzzjIulGXJGk7fKKWv5fBv"/>
</p:tagLst>
</file>

<file path=ppt/tags/tag622.xml><?xml version="1.0" encoding="utf-8"?>
<p:tagLst xmlns:a="http://schemas.openxmlformats.org/drawingml/2006/main" xmlns:r="http://schemas.openxmlformats.org/officeDocument/2006/relationships" xmlns:p="http://schemas.openxmlformats.org/presentationml/2006/main">
  <p:tag name="DVSHAPEID" val="uC1Wi3O4OqsEDWX0cJIVOU"/>
</p:tagLst>
</file>

<file path=ppt/tags/tag623.xml><?xml version="1.0" encoding="utf-8"?>
<p:tagLst xmlns:a="http://schemas.openxmlformats.org/drawingml/2006/main" xmlns:r="http://schemas.openxmlformats.org/officeDocument/2006/relationships" xmlns:p="http://schemas.openxmlformats.org/presentationml/2006/main">
  <p:tag name="DVSHAPEID" val="I9R0Hqxq3VZsBHkFhSfn9f"/>
</p:tagLst>
</file>

<file path=ppt/tags/tag624.xml><?xml version="1.0" encoding="utf-8"?>
<p:tagLst xmlns:a="http://schemas.openxmlformats.org/drawingml/2006/main" xmlns:r="http://schemas.openxmlformats.org/officeDocument/2006/relationships" xmlns:p="http://schemas.openxmlformats.org/presentationml/2006/main">
  <p:tag name="DVSHAPEID" val="Nu3L0QH7BFz5KsVMeSO7BL"/>
</p:tagLst>
</file>

<file path=ppt/tags/tag625.xml><?xml version="1.0" encoding="utf-8"?>
<p:tagLst xmlns:a="http://schemas.openxmlformats.org/drawingml/2006/main" xmlns:r="http://schemas.openxmlformats.org/officeDocument/2006/relationships" xmlns:p="http://schemas.openxmlformats.org/presentationml/2006/main">
  <p:tag name="DVSHAPEID" val="BrV40Vto0jCsmnXWqGJWkj"/>
</p:tagLst>
</file>

<file path=ppt/tags/tag626.xml><?xml version="1.0" encoding="utf-8"?>
<p:tagLst xmlns:a="http://schemas.openxmlformats.org/drawingml/2006/main" xmlns:r="http://schemas.openxmlformats.org/officeDocument/2006/relationships" xmlns:p="http://schemas.openxmlformats.org/presentationml/2006/main">
  <p:tag name="DVSHAPEID" val="Pltl7uRWj7ED2EMaGmUqEY"/>
</p:tagLst>
</file>

<file path=ppt/tags/tag627.xml><?xml version="1.0" encoding="utf-8"?>
<p:tagLst xmlns:a="http://schemas.openxmlformats.org/drawingml/2006/main" xmlns:r="http://schemas.openxmlformats.org/officeDocument/2006/relationships" xmlns:p="http://schemas.openxmlformats.org/presentationml/2006/main">
  <p:tag name="DVSHAPEID" val="AC2pNHAFt1uSsK5s9Ygqlk"/>
</p:tagLst>
</file>

<file path=ppt/tags/tag628.xml><?xml version="1.0" encoding="utf-8"?>
<p:tagLst xmlns:a="http://schemas.openxmlformats.org/drawingml/2006/main" xmlns:r="http://schemas.openxmlformats.org/officeDocument/2006/relationships" xmlns:p="http://schemas.openxmlformats.org/presentationml/2006/main">
  <p:tag name="DVSHAPEID" val="CVmtl0inJkWQKRjHH9mEDD"/>
</p:tagLst>
</file>

<file path=ppt/tags/tag629.xml><?xml version="1.0" encoding="utf-8"?>
<p:tagLst xmlns:a="http://schemas.openxmlformats.org/drawingml/2006/main" xmlns:r="http://schemas.openxmlformats.org/officeDocument/2006/relationships" xmlns:p="http://schemas.openxmlformats.org/presentationml/2006/main">
  <p:tag name="DVSHAPEID" val="dvScEmNLhylXeA2R3KE28V"/>
</p:tagLst>
</file>

<file path=ppt/tags/tag63.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630.xml><?xml version="1.0" encoding="utf-8"?>
<p:tagLst xmlns:a="http://schemas.openxmlformats.org/drawingml/2006/main" xmlns:r="http://schemas.openxmlformats.org/officeDocument/2006/relationships" xmlns:p="http://schemas.openxmlformats.org/presentationml/2006/main">
  <p:tag name="DVSHAPEID" val="zZiQ33FiVu0coulWNUjiq8"/>
</p:tagLst>
</file>

<file path=ppt/tags/tag631.xml><?xml version="1.0" encoding="utf-8"?>
<p:tagLst xmlns:a="http://schemas.openxmlformats.org/drawingml/2006/main" xmlns:r="http://schemas.openxmlformats.org/officeDocument/2006/relationships" xmlns:p="http://schemas.openxmlformats.org/presentationml/2006/main">
  <p:tag name="DVSHAPEID" val="EQYGg21p97AhVTTOiJ6YCQ"/>
</p:tagLst>
</file>

<file path=ppt/tags/tag632.xml><?xml version="1.0" encoding="utf-8"?>
<p:tagLst xmlns:a="http://schemas.openxmlformats.org/drawingml/2006/main" xmlns:r="http://schemas.openxmlformats.org/officeDocument/2006/relationships" xmlns:p="http://schemas.openxmlformats.org/presentationml/2006/main">
  <p:tag name="DVSHAPEID" val="NuyrWVVtH5v4p4Y43X88C2"/>
</p:tagLst>
</file>

<file path=ppt/tags/tag633.xml><?xml version="1.0" encoding="utf-8"?>
<p:tagLst xmlns:a="http://schemas.openxmlformats.org/drawingml/2006/main" xmlns:r="http://schemas.openxmlformats.org/officeDocument/2006/relationships" xmlns:p="http://schemas.openxmlformats.org/presentationml/2006/main">
  <p:tag name="DVSHAPEID" val="VwyUR56m3VuRj5TB3GEJJp"/>
</p:tagLst>
</file>

<file path=ppt/tags/tag634.xml><?xml version="1.0" encoding="utf-8"?>
<p:tagLst xmlns:a="http://schemas.openxmlformats.org/drawingml/2006/main" xmlns:r="http://schemas.openxmlformats.org/officeDocument/2006/relationships" xmlns:p="http://schemas.openxmlformats.org/presentationml/2006/main">
  <p:tag name="DVSHAPEID" val="hPyrJrRvgg8Ky2S23Qml2A"/>
</p:tagLst>
</file>

<file path=ppt/tags/tag635.xml><?xml version="1.0" encoding="utf-8"?>
<p:tagLst xmlns:a="http://schemas.openxmlformats.org/drawingml/2006/main" xmlns:r="http://schemas.openxmlformats.org/officeDocument/2006/relationships" xmlns:p="http://schemas.openxmlformats.org/presentationml/2006/main">
  <p:tag name="DVSHAPEID" val="FnYYOZlR8SDFWFIMfZT3gO"/>
</p:tagLst>
</file>

<file path=ppt/tags/tag636.xml><?xml version="1.0" encoding="utf-8"?>
<p:tagLst xmlns:a="http://schemas.openxmlformats.org/drawingml/2006/main" xmlns:r="http://schemas.openxmlformats.org/officeDocument/2006/relationships" xmlns:p="http://schemas.openxmlformats.org/presentationml/2006/main">
  <p:tag name="DVSHAPEID" val="ZPPu2RQfj1aAG7R2BUDODT"/>
</p:tagLst>
</file>

<file path=ppt/tags/tag637.xml><?xml version="1.0" encoding="utf-8"?>
<p:tagLst xmlns:a="http://schemas.openxmlformats.org/drawingml/2006/main" xmlns:r="http://schemas.openxmlformats.org/officeDocument/2006/relationships" xmlns:p="http://schemas.openxmlformats.org/presentationml/2006/main">
  <p:tag name="DVSHAPEID" val="gjDJZdAosQYRo98kWt0TyC"/>
</p:tagLst>
</file>

<file path=ppt/tags/tag63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3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640.xml><?xml version="1.0" encoding="utf-8"?>
<p:tagLst xmlns:a="http://schemas.openxmlformats.org/drawingml/2006/main" xmlns:r="http://schemas.openxmlformats.org/officeDocument/2006/relationships" xmlns:p="http://schemas.openxmlformats.org/presentationml/2006/main">
  <p:tag name="DVSHAPEID" val="MSbvtWGIZ7JxUgEjT0jKy5"/>
</p:tagLst>
</file>

<file path=ppt/tags/tag641.xml><?xml version="1.0" encoding="utf-8"?>
<p:tagLst xmlns:a="http://schemas.openxmlformats.org/drawingml/2006/main" xmlns:r="http://schemas.openxmlformats.org/officeDocument/2006/relationships" xmlns:p="http://schemas.openxmlformats.org/presentationml/2006/main">
  <p:tag name="DVSHAPEID" val="rjeVgbiDoEnzKsnNQy6rhx"/>
</p:tagLst>
</file>

<file path=ppt/tags/tag642.xml><?xml version="1.0" encoding="utf-8"?>
<p:tagLst xmlns:a="http://schemas.openxmlformats.org/drawingml/2006/main" xmlns:r="http://schemas.openxmlformats.org/officeDocument/2006/relationships" xmlns:p="http://schemas.openxmlformats.org/presentationml/2006/main">
  <p:tag name="DVSHAPEID" val="G4fBxx3orMIjA8T4W2Sbq2"/>
</p:tagLst>
</file>

<file path=ppt/tags/tag643.xml><?xml version="1.0" encoding="utf-8"?>
<p:tagLst xmlns:a="http://schemas.openxmlformats.org/drawingml/2006/main" xmlns:r="http://schemas.openxmlformats.org/officeDocument/2006/relationships" xmlns:p="http://schemas.openxmlformats.org/presentationml/2006/main">
  <p:tag name="DVSHAPEID" val="k8pWhtQn7EbkcKMsSZMFy0"/>
</p:tagLst>
</file>

<file path=ppt/tags/tag644.xml><?xml version="1.0" encoding="utf-8"?>
<p:tagLst xmlns:a="http://schemas.openxmlformats.org/drawingml/2006/main" xmlns:r="http://schemas.openxmlformats.org/officeDocument/2006/relationships" xmlns:p="http://schemas.openxmlformats.org/presentationml/2006/main">
  <p:tag name="DVSHAPEID" val="vqab7BA581wIG1qZkBigPD"/>
</p:tagLst>
</file>

<file path=ppt/tags/tag645.xml><?xml version="1.0" encoding="utf-8"?>
<p:tagLst xmlns:a="http://schemas.openxmlformats.org/drawingml/2006/main" xmlns:r="http://schemas.openxmlformats.org/officeDocument/2006/relationships" xmlns:p="http://schemas.openxmlformats.org/presentationml/2006/main">
  <p:tag name="DVSHAPEID" val="iVzhWj2wxYxTPvYQgQrgYX"/>
</p:tagLst>
</file>

<file path=ppt/tags/tag646.xml><?xml version="1.0" encoding="utf-8"?>
<p:tagLst xmlns:a="http://schemas.openxmlformats.org/drawingml/2006/main" xmlns:r="http://schemas.openxmlformats.org/officeDocument/2006/relationships" xmlns:p="http://schemas.openxmlformats.org/presentationml/2006/main">
  <p:tag name="DVSHAPEID" val="tU4O7NRIRQPBbNExrNeEgy"/>
</p:tagLst>
</file>

<file path=ppt/tags/tag647.xml><?xml version="1.0" encoding="utf-8"?>
<p:tagLst xmlns:a="http://schemas.openxmlformats.org/drawingml/2006/main" xmlns:r="http://schemas.openxmlformats.org/officeDocument/2006/relationships" xmlns:p="http://schemas.openxmlformats.org/presentationml/2006/main">
  <p:tag name="DVSHAPEID" val="OXhXkpEJO01Hmi84TiygPm"/>
</p:tagLst>
</file>

<file path=ppt/tags/tag648.xml><?xml version="1.0" encoding="utf-8"?>
<p:tagLst xmlns:a="http://schemas.openxmlformats.org/drawingml/2006/main" xmlns:r="http://schemas.openxmlformats.org/officeDocument/2006/relationships" xmlns:p="http://schemas.openxmlformats.org/presentationml/2006/main">
  <p:tag name="DVSHAPEID" val="08W0teyWmeExEMpYABuPMb"/>
</p:tagLst>
</file>

<file path=ppt/tags/tag649.xml><?xml version="1.0" encoding="utf-8"?>
<p:tagLst xmlns:a="http://schemas.openxmlformats.org/drawingml/2006/main" xmlns:r="http://schemas.openxmlformats.org/officeDocument/2006/relationships" xmlns:p="http://schemas.openxmlformats.org/presentationml/2006/main">
  <p:tag name="DVSHAPEID" val="yF4qgyzJ831dqzLioccpT4"/>
</p:tagLst>
</file>

<file path=ppt/tags/tag65.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650.xml><?xml version="1.0" encoding="utf-8"?>
<p:tagLst xmlns:a="http://schemas.openxmlformats.org/drawingml/2006/main" xmlns:r="http://schemas.openxmlformats.org/officeDocument/2006/relationships" xmlns:p="http://schemas.openxmlformats.org/presentationml/2006/main">
  <p:tag name="DVSHAPEID" val="ss9J8pOcLtUeQN9g7tu9rz"/>
</p:tagLst>
</file>

<file path=ppt/tags/tag651.xml><?xml version="1.0" encoding="utf-8"?>
<p:tagLst xmlns:a="http://schemas.openxmlformats.org/drawingml/2006/main" xmlns:r="http://schemas.openxmlformats.org/officeDocument/2006/relationships" xmlns:p="http://schemas.openxmlformats.org/presentationml/2006/main">
  <p:tag name="DVSHAPEID" val="ZZ1HXGaWkGGomjkZKugyfB"/>
</p:tagLst>
</file>

<file path=ppt/tags/tag652.xml><?xml version="1.0" encoding="utf-8"?>
<p:tagLst xmlns:a="http://schemas.openxmlformats.org/drawingml/2006/main" xmlns:r="http://schemas.openxmlformats.org/officeDocument/2006/relationships" xmlns:p="http://schemas.openxmlformats.org/presentationml/2006/main">
  <p:tag name="DVSHAPEID" val="KziZsm6Hez2H55T59zGS7w"/>
</p:tagLst>
</file>

<file path=ppt/tags/tag653.xml><?xml version="1.0" encoding="utf-8"?>
<p:tagLst xmlns:a="http://schemas.openxmlformats.org/drawingml/2006/main" xmlns:r="http://schemas.openxmlformats.org/officeDocument/2006/relationships" xmlns:p="http://schemas.openxmlformats.org/presentationml/2006/main">
  <p:tag name="DVSHAPEID" val="Buul4MNa3m2x30OOWWERYL"/>
</p:tagLst>
</file>

<file path=ppt/tags/tag654.xml><?xml version="1.0" encoding="utf-8"?>
<p:tagLst xmlns:a="http://schemas.openxmlformats.org/drawingml/2006/main" xmlns:r="http://schemas.openxmlformats.org/officeDocument/2006/relationships" xmlns:p="http://schemas.openxmlformats.org/presentationml/2006/main">
  <p:tag name="DVSHAPEID" val="GjBCsDAneD3cIaScj52fEr"/>
</p:tagLst>
</file>

<file path=ppt/tags/tag655.xml><?xml version="1.0" encoding="utf-8"?>
<p:tagLst xmlns:a="http://schemas.openxmlformats.org/drawingml/2006/main" xmlns:r="http://schemas.openxmlformats.org/officeDocument/2006/relationships" xmlns:p="http://schemas.openxmlformats.org/presentationml/2006/main">
  <p:tag name="DVSHAPEID" val="KTIzyujhV5S78p7gPjzpvH"/>
</p:tagLst>
</file>

<file path=ppt/tags/tag656.xml><?xml version="1.0" encoding="utf-8"?>
<p:tagLst xmlns:a="http://schemas.openxmlformats.org/drawingml/2006/main" xmlns:r="http://schemas.openxmlformats.org/officeDocument/2006/relationships" xmlns:p="http://schemas.openxmlformats.org/presentationml/2006/main">
  <p:tag name="DVSHAPEID" val="BBzAv64VqbRfyIUS564XHY"/>
</p:tagLst>
</file>

<file path=ppt/tags/tag657.xml><?xml version="1.0" encoding="utf-8"?>
<p:tagLst xmlns:a="http://schemas.openxmlformats.org/drawingml/2006/main" xmlns:r="http://schemas.openxmlformats.org/officeDocument/2006/relationships" xmlns:p="http://schemas.openxmlformats.org/presentationml/2006/main">
  <p:tag name="DVSHAPEID" val="jB1t52gJFeV2h70XYcd0EH"/>
</p:tagLst>
</file>

<file path=ppt/tags/tag658.xml><?xml version="1.0" encoding="utf-8"?>
<p:tagLst xmlns:a="http://schemas.openxmlformats.org/drawingml/2006/main" xmlns:r="http://schemas.openxmlformats.org/officeDocument/2006/relationships" xmlns:p="http://schemas.openxmlformats.org/presentationml/2006/main">
  <p:tag name="DVSHAPEID" val="fTQomWdtlxZDhXz111EHvC"/>
</p:tagLst>
</file>

<file path=ppt/tags/tag659.xml><?xml version="1.0" encoding="utf-8"?>
<p:tagLst xmlns:a="http://schemas.openxmlformats.org/drawingml/2006/main" xmlns:r="http://schemas.openxmlformats.org/officeDocument/2006/relationships" xmlns:p="http://schemas.openxmlformats.org/presentationml/2006/main">
  <p:tag name="DVSHAPEID" val="xEbqLkJr2xW9o0mbv696SZ"/>
</p:tagLst>
</file>

<file path=ppt/tags/tag66.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660.xml><?xml version="1.0" encoding="utf-8"?>
<p:tagLst xmlns:a="http://schemas.openxmlformats.org/drawingml/2006/main" xmlns:r="http://schemas.openxmlformats.org/officeDocument/2006/relationships" xmlns:p="http://schemas.openxmlformats.org/presentationml/2006/main">
  <p:tag name="DVSHAPEID" val="QZc6ZNamgmFjbEmo863TY1"/>
</p:tagLst>
</file>

<file path=ppt/tags/tag661.xml><?xml version="1.0" encoding="utf-8"?>
<p:tagLst xmlns:a="http://schemas.openxmlformats.org/drawingml/2006/main" xmlns:r="http://schemas.openxmlformats.org/officeDocument/2006/relationships" xmlns:p="http://schemas.openxmlformats.org/presentationml/2006/main">
  <p:tag name="DVSHAPEID" val="S2yA3QW4imXyNbeFkWgFgA"/>
</p:tagLst>
</file>

<file path=ppt/tags/tag662.xml><?xml version="1.0" encoding="utf-8"?>
<p:tagLst xmlns:a="http://schemas.openxmlformats.org/drawingml/2006/main" xmlns:r="http://schemas.openxmlformats.org/officeDocument/2006/relationships" xmlns:p="http://schemas.openxmlformats.org/presentationml/2006/main">
  <p:tag name="DVSHAPEID" val="xX448VcWf4wbJcQDWuhWlH"/>
</p:tagLst>
</file>

<file path=ppt/tags/tag663.xml><?xml version="1.0" encoding="utf-8"?>
<p:tagLst xmlns:a="http://schemas.openxmlformats.org/drawingml/2006/main" xmlns:r="http://schemas.openxmlformats.org/officeDocument/2006/relationships" xmlns:p="http://schemas.openxmlformats.org/presentationml/2006/main">
  <p:tag name="DVSHAPEID" val="4OB3DoiA5N0n5T75kQUG3G"/>
</p:tagLst>
</file>

<file path=ppt/tags/tag664.xml><?xml version="1.0" encoding="utf-8"?>
<p:tagLst xmlns:a="http://schemas.openxmlformats.org/drawingml/2006/main" xmlns:r="http://schemas.openxmlformats.org/officeDocument/2006/relationships" xmlns:p="http://schemas.openxmlformats.org/presentationml/2006/main">
  <p:tag name="DVSHAPEID" val="LmKzvoTBYmCQTfs4hNEFYI"/>
</p:tagLst>
</file>

<file path=ppt/tags/tag665.xml><?xml version="1.0" encoding="utf-8"?>
<p:tagLst xmlns:a="http://schemas.openxmlformats.org/drawingml/2006/main" xmlns:r="http://schemas.openxmlformats.org/officeDocument/2006/relationships" xmlns:p="http://schemas.openxmlformats.org/presentationml/2006/main">
  <p:tag name="DVSHAPEID" val="dvccMdUKXuTyBSWCdTRVDe"/>
</p:tagLst>
</file>

<file path=ppt/tags/tag666.xml><?xml version="1.0" encoding="utf-8"?>
<p:tagLst xmlns:a="http://schemas.openxmlformats.org/drawingml/2006/main" xmlns:r="http://schemas.openxmlformats.org/officeDocument/2006/relationships" xmlns:p="http://schemas.openxmlformats.org/presentationml/2006/main">
  <p:tag name="DVSHAPEID" val="F05UCl0E2gjN0uGqulchqd"/>
</p:tagLst>
</file>

<file path=ppt/tags/tag667.xml><?xml version="1.0" encoding="utf-8"?>
<p:tagLst xmlns:a="http://schemas.openxmlformats.org/drawingml/2006/main" xmlns:r="http://schemas.openxmlformats.org/officeDocument/2006/relationships" xmlns:p="http://schemas.openxmlformats.org/presentationml/2006/main">
  <p:tag name="DVSHAPEID" val="8CNzCgPxGpjZPb7SAzKjsD"/>
</p:tagLst>
</file>

<file path=ppt/tags/tag668.xml><?xml version="1.0" encoding="utf-8"?>
<p:tagLst xmlns:a="http://schemas.openxmlformats.org/drawingml/2006/main" xmlns:r="http://schemas.openxmlformats.org/officeDocument/2006/relationships" xmlns:p="http://schemas.openxmlformats.org/presentationml/2006/main">
  <p:tag name="DVSHAPEID" val="bmkDLyQ0uX3kkQMrsNM6QG"/>
</p:tagLst>
</file>

<file path=ppt/tags/tag669.xml><?xml version="1.0" encoding="utf-8"?>
<p:tagLst xmlns:a="http://schemas.openxmlformats.org/drawingml/2006/main" xmlns:r="http://schemas.openxmlformats.org/officeDocument/2006/relationships" xmlns:p="http://schemas.openxmlformats.org/presentationml/2006/main">
  <p:tag name="DVSHAPEID" val="Hl57lyqLnpexPiaGQcMvCN"/>
</p:tagLst>
</file>

<file path=ppt/tags/tag67.xml><?xml version="1.0" encoding="utf-8"?>
<p:tagLst xmlns:a="http://schemas.openxmlformats.org/drawingml/2006/main" xmlns:r="http://schemas.openxmlformats.org/officeDocument/2006/relationships" xmlns:p="http://schemas.openxmlformats.org/presentationml/2006/main">
  <p:tag name="DVSHAPEID" val="hkkrLyrhwwMom4v5Rr2m2j"/>
</p:tagLst>
</file>

<file path=ppt/tags/tag670.xml><?xml version="1.0" encoding="utf-8"?>
<p:tagLst xmlns:a="http://schemas.openxmlformats.org/drawingml/2006/main" xmlns:r="http://schemas.openxmlformats.org/officeDocument/2006/relationships" xmlns:p="http://schemas.openxmlformats.org/presentationml/2006/main">
  <p:tag name="DVSHAPEID" val="s2FRnRBkoz6vEYyEchAJAD"/>
</p:tagLst>
</file>

<file path=ppt/tags/tag671.xml><?xml version="1.0" encoding="utf-8"?>
<p:tagLst xmlns:a="http://schemas.openxmlformats.org/drawingml/2006/main" xmlns:r="http://schemas.openxmlformats.org/officeDocument/2006/relationships" xmlns:p="http://schemas.openxmlformats.org/presentationml/2006/main">
  <p:tag name="DVSHAPEID" val="rK4vcJ62zwCrlGR5EKAPpa"/>
</p:tagLst>
</file>

<file path=ppt/tags/tag672.xml><?xml version="1.0" encoding="utf-8"?>
<p:tagLst xmlns:a="http://schemas.openxmlformats.org/drawingml/2006/main" xmlns:r="http://schemas.openxmlformats.org/officeDocument/2006/relationships" xmlns:p="http://schemas.openxmlformats.org/presentationml/2006/main">
  <p:tag name="DVSHAPEID" val="G57zCiXkGdpFRS6C0foSiG"/>
</p:tagLst>
</file>

<file path=ppt/tags/tag673.xml><?xml version="1.0" encoding="utf-8"?>
<p:tagLst xmlns:a="http://schemas.openxmlformats.org/drawingml/2006/main" xmlns:r="http://schemas.openxmlformats.org/officeDocument/2006/relationships" xmlns:p="http://schemas.openxmlformats.org/presentationml/2006/main">
  <p:tag name="DVSHAPEID" val="ctwa0ubCdpmh3ZnC6N4fQo"/>
</p:tagLst>
</file>

<file path=ppt/tags/tag674.xml><?xml version="1.0" encoding="utf-8"?>
<p:tagLst xmlns:a="http://schemas.openxmlformats.org/drawingml/2006/main" xmlns:r="http://schemas.openxmlformats.org/officeDocument/2006/relationships" xmlns:p="http://schemas.openxmlformats.org/presentationml/2006/main">
  <p:tag name="DVSHAPEID" val="o36KzDwB7Np2oeaRLmbQJP"/>
</p:tagLst>
</file>

<file path=ppt/tags/tag675.xml><?xml version="1.0" encoding="utf-8"?>
<p:tagLst xmlns:a="http://schemas.openxmlformats.org/drawingml/2006/main" xmlns:r="http://schemas.openxmlformats.org/officeDocument/2006/relationships" xmlns:p="http://schemas.openxmlformats.org/presentationml/2006/main">
  <p:tag name="DVSHAPEID" val="a5bd7fXXb61tbK1vOv4bV2"/>
</p:tagLst>
</file>

<file path=ppt/tags/tag676.xml><?xml version="1.0" encoding="utf-8"?>
<p:tagLst xmlns:a="http://schemas.openxmlformats.org/drawingml/2006/main" xmlns:r="http://schemas.openxmlformats.org/officeDocument/2006/relationships" xmlns:p="http://schemas.openxmlformats.org/presentationml/2006/main">
  <p:tag name="DVSHAPEID" val="opr7REovH76zT0ylwgE9Bi"/>
</p:tagLst>
</file>

<file path=ppt/tags/tag677.xml><?xml version="1.0" encoding="utf-8"?>
<p:tagLst xmlns:a="http://schemas.openxmlformats.org/drawingml/2006/main" xmlns:r="http://schemas.openxmlformats.org/officeDocument/2006/relationships" xmlns:p="http://schemas.openxmlformats.org/presentationml/2006/main">
  <p:tag name="DVSHAPEID" val="GMiLzvSmAWT6ypyPj5HZ07"/>
</p:tagLst>
</file>

<file path=ppt/tags/tag678.xml><?xml version="1.0" encoding="utf-8"?>
<p:tagLst xmlns:a="http://schemas.openxmlformats.org/drawingml/2006/main" xmlns:r="http://schemas.openxmlformats.org/officeDocument/2006/relationships" xmlns:p="http://schemas.openxmlformats.org/presentationml/2006/main">
  <p:tag name="DVSHAPEID" val="GCngVWtrHozOV4IaStVabu"/>
</p:tagLst>
</file>

<file path=ppt/tags/tag679.xml><?xml version="1.0" encoding="utf-8"?>
<p:tagLst xmlns:a="http://schemas.openxmlformats.org/drawingml/2006/main" xmlns:r="http://schemas.openxmlformats.org/officeDocument/2006/relationships" xmlns:p="http://schemas.openxmlformats.org/presentationml/2006/main">
  <p:tag name="DVSHAPEID" val="chYFTZNRklyy5GnjAVS8ev"/>
</p:tagLst>
</file>

<file path=ppt/tags/tag68.xml><?xml version="1.0" encoding="utf-8"?>
<p:tagLst xmlns:a="http://schemas.openxmlformats.org/drawingml/2006/main" xmlns:r="http://schemas.openxmlformats.org/officeDocument/2006/relationships" xmlns:p="http://schemas.openxmlformats.org/presentationml/2006/main">
  <p:tag name="DVSHAPEID" val="qcZpYroxdb4chLUvYSvleR"/>
</p:tagLst>
</file>

<file path=ppt/tags/tag680.xml><?xml version="1.0" encoding="utf-8"?>
<p:tagLst xmlns:a="http://schemas.openxmlformats.org/drawingml/2006/main" xmlns:r="http://schemas.openxmlformats.org/officeDocument/2006/relationships" xmlns:p="http://schemas.openxmlformats.org/presentationml/2006/main">
  <p:tag name="DVSHAPEID" val="DTgh1jSovprku6u4lDk4xS"/>
</p:tagLst>
</file>

<file path=ppt/tags/tag681.xml><?xml version="1.0" encoding="utf-8"?>
<p:tagLst xmlns:a="http://schemas.openxmlformats.org/drawingml/2006/main" xmlns:r="http://schemas.openxmlformats.org/officeDocument/2006/relationships" xmlns:p="http://schemas.openxmlformats.org/presentationml/2006/main">
  <p:tag name="DVSHAPEID" val="XIm35DBYbXVwK5Lvxz6UyQ"/>
</p:tagLst>
</file>

<file path=ppt/tags/tag682.xml><?xml version="1.0" encoding="utf-8"?>
<p:tagLst xmlns:a="http://schemas.openxmlformats.org/drawingml/2006/main" xmlns:r="http://schemas.openxmlformats.org/officeDocument/2006/relationships" xmlns:p="http://schemas.openxmlformats.org/presentationml/2006/main">
  <p:tag name="DVSHAPEID" val="gpJ4UNj0MdcKWxVXefMwdt"/>
</p:tagLst>
</file>

<file path=ppt/tags/tag683.xml><?xml version="1.0" encoding="utf-8"?>
<p:tagLst xmlns:a="http://schemas.openxmlformats.org/drawingml/2006/main" xmlns:r="http://schemas.openxmlformats.org/officeDocument/2006/relationships" xmlns:p="http://schemas.openxmlformats.org/presentationml/2006/main">
  <p:tag name="DVSHAPEID" val="rO5YDdxXQ2iGEnf5fwp6ui"/>
</p:tagLst>
</file>

<file path=ppt/tags/tag684.xml><?xml version="1.0" encoding="utf-8"?>
<p:tagLst xmlns:a="http://schemas.openxmlformats.org/drawingml/2006/main" xmlns:r="http://schemas.openxmlformats.org/officeDocument/2006/relationships" xmlns:p="http://schemas.openxmlformats.org/presentationml/2006/main">
  <p:tag name="DVSHAPEID" val="uFVzicjcg9rKyk8CV7jaaz"/>
</p:tagLst>
</file>

<file path=ppt/tags/tag685.xml><?xml version="1.0" encoding="utf-8"?>
<p:tagLst xmlns:a="http://schemas.openxmlformats.org/drawingml/2006/main" xmlns:r="http://schemas.openxmlformats.org/officeDocument/2006/relationships" xmlns:p="http://schemas.openxmlformats.org/presentationml/2006/main">
  <p:tag name="DVSHAPEID" val="ul6kfocnC948kq24UlDEM9"/>
</p:tagLst>
</file>

<file path=ppt/tags/tag686.xml><?xml version="1.0" encoding="utf-8"?>
<p:tagLst xmlns:a="http://schemas.openxmlformats.org/drawingml/2006/main" xmlns:r="http://schemas.openxmlformats.org/officeDocument/2006/relationships" xmlns:p="http://schemas.openxmlformats.org/presentationml/2006/main">
  <p:tag name="DVSHAPEID" val="1oesCWoIETCWdpVf3K4POA"/>
</p:tagLst>
</file>

<file path=ppt/tags/tag687.xml><?xml version="1.0" encoding="utf-8"?>
<p:tagLst xmlns:a="http://schemas.openxmlformats.org/drawingml/2006/main" xmlns:r="http://schemas.openxmlformats.org/officeDocument/2006/relationships" xmlns:p="http://schemas.openxmlformats.org/presentationml/2006/main">
  <p:tag name="DVSHAPEID" val="8QtgtCtq6bVWnBt6egzNST"/>
</p:tagLst>
</file>

<file path=ppt/tags/tag688.xml><?xml version="1.0" encoding="utf-8"?>
<p:tagLst xmlns:a="http://schemas.openxmlformats.org/drawingml/2006/main" xmlns:r="http://schemas.openxmlformats.org/officeDocument/2006/relationships" xmlns:p="http://schemas.openxmlformats.org/presentationml/2006/main">
  <p:tag name="DVSHAPEID" val="IaZ5pbv2hxVqgoZmtMfdMr"/>
</p:tagLst>
</file>

<file path=ppt/tags/tag689.xml><?xml version="1.0" encoding="utf-8"?>
<p:tagLst xmlns:a="http://schemas.openxmlformats.org/drawingml/2006/main" xmlns:r="http://schemas.openxmlformats.org/officeDocument/2006/relationships" xmlns:p="http://schemas.openxmlformats.org/presentationml/2006/main">
  <p:tag name="DVSHAPEID" val="I1hH55zXiIxCe4XIPDZsr3"/>
</p:tagLst>
</file>

<file path=ppt/tags/tag69.xml><?xml version="1.0" encoding="utf-8"?>
<p:tagLst xmlns:a="http://schemas.openxmlformats.org/drawingml/2006/main" xmlns:r="http://schemas.openxmlformats.org/officeDocument/2006/relationships" xmlns:p="http://schemas.openxmlformats.org/presentationml/2006/main">
  <p:tag name="DVSHAPEID" val="OdV5LXZQCrTYT8rmz0SYjA"/>
</p:tagLst>
</file>

<file path=ppt/tags/tag690.xml><?xml version="1.0" encoding="utf-8"?>
<p:tagLst xmlns:a="http://schemas.openxmlformats.org/drawingml/2006/main" xmlns:r="http://schemas.openxmlformats.org/officeDocument/2006/relationships" xmlns:p="http://schemas.openxmlformats.org/presentationml/2006/main">
  <p:tag name="DVSHAPEID" val="7P8xk6Smxp55fjMpMIdBmo"/>
</p:tagLst>
</file>

<file path=ppt/tags/tag691.xml><?xml version="1.0" encoding="utf-8"?>
<p:tagLst xmlns:a="http://schemas.openxmlformats.org/drawingml/2006/main" xmlns:r="http://schemas.openxmlformats.org/officeDocument/2006/relationships" xmlns:p="http://schemas.openxmlformats.org/presentationml/2006/main">
  <p:tag name="DVSHAPEID" val="JxuY8HITuPuEUrzyLt5Wb7"/>
</p:tagLst>
</file>

<file path=ppt/tags/tag692.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693.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694.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695.xml><?xml version="1.0" encoding="utf-8"?>
<p:tagLst xmlns:a="http://schemas.openxmlformats.org/drawingml/2006/main" xmlns:r="http://schemas.openxmlformats.org/officeDocument/2006/relationships" xmlns:p="http://schemas.openxmlformats.org/presentationml/2006/main">
  <p:tag name="DVSHAPEID" val="qIwiI6epRpALkaqWyPQZLT"/>
</p:tagLst>
</file>

<file path=ppt/tags/tag696.xml><?xml version="1.0" encoding="utf-8"?>
<p:tagLst xmlns:a="http://schemas.openxmlformats.org/drawingml/2006/main" xmlns:r="http://schemas.openxmlformats.org/officeDocument/2006/relationships" xmlns:p="http://schemas.openxmlformats.org/presentationml/2006/main">
  <p:tag name="DVSHAPEID" val="UESbCfmbNeVXfTV6Df6Mrj"/>
</p:tagLst>
</file>

<file path=ppt/tags/tag697.xml><?xml version="1.0" encoding="utf-8"?>
<p:tagLst xmlns:a="http://schemas.openxmlformats.org/drawingml/2006/main" xmlns:r="http://schemas.openxmlformats.org/officeDocument/2006/relationships" xmlns:p="http://schemas.openxmlformats.org/presentationml/2006/main">
  <p:tag name="DVSHAPEID" val="lHsNoNBQImAwNSpwtZ2FBl"/>
</p:tagLst>
</file>

<file path=ppt/tags/tag698.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699.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70.xml><?xml version="1.0" encoding="utf-8"?>
<p:tagLst xmlns:a="http://schemas.openxmlformats.org/drawingml/2006/main" xmlns:r="http://schemas.openxmlformats.org/officeDocument/2006/relationships" xmlns:p="http://schemas.openxmlformats.org/presentationml/2006/main">
  <p:tag name="DVSHAPEID" val="k4HuWXkjADAr3jIN9bCTvg"/>
</p:tagLst>
</file>

<file path=ppt/tags/tag70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01.xml><?xml version="1.0" encoding="utf-8"?>
<p:tagLst xmlns:a="http://schemas.openxmlformats.org/drawingml/2006/main" xmlns:r="http://schemas.openxmlformats.org/officeDocument/2006/relationships" xmlns:p="http://schemas.openxmlformats.org/presentationml/2006/main">
  <p:tag name="DVSHAPEID" val="SjkCWZNqin5LETuti6YgF4"/>
</p:tagLst>
</file>

<file path=ppt/tags/tag702.xml><?xml version="1.0" encoding="utf-8"?>
<p:tagLst xmlns:a="http://schemas.openxmlformats.org/drawingml/2006/main" xmlns:r="http://schemas.openxmlformats.org/officeDocument/2006/relationships" xmlns:p="http://schemas.openxmlformats.org/presentationml/2006/main">
  <p:tag name="DVSHAPEID" val="9z7GqOoyjGmnkfTbI8FGls"/>
</p:tagLst>
</file>

<file path=ppt/tags/tag703.xml><?xml version="1.0" encoding="utf-8"?>
<p:tagLst xmlns:a="http://schemas.openxmlformats.org/drawingml/2006/main" xmlns:r="http://schemas.openxmlformats.org/officeDocument/2006/relationships" xmlns:p="http://schemas.openxmlformats.org/presentationml/2006/main">
  <p:tag name="DVSHAPEID" val="bdxythNIOY1N9LufzY1K4o"/>
</p:tagLst>
</file>

<file path=ppt/tags/tag704.xml><?xml version="1.0" encoding="utf-8"?>
<p:tagLst xmlns:a="http://schemas.openxmlformats.org/drawingml/2006/main" xmlns:r="http://schemas.openxmlformats.org/officeDocument/2006/relationships" xmlns:p="http://schemas.openxmlformats.org/presentationml/2006/main">
  <p:tag name="DVSHAPEID" val="phyez6nPAYIHnU9Sl6KASn"/>
</p:tagLst>
</file>

<file path=ppt/tags/tag705.xml><?xml version="1.0" encoding="utf-8"?>
<p:tagLst xmlns:a="http://schemas.openxmlformats.org/drawingml/2006/main" xmlns:r="http://schemas.openxmlformats.org/officeDocument/2006/relationships" xmlns:p="http://schemas.openxmlformats.org/presentationml/2006/main">
  <p:tag name="DVSHAPEID" val="lx68HtzHEBnNNfZeIHkYn2"/>
</p:tagLst>
</file>

<file path=ppt/tags/tag706.xml><?xml version="1.0" encoding="utf-8"?>
<p:tagLst xmlns:a="http://schemas.openxmlformats.org/drawingml/2006/main" xmlns:r="http://schemas.openxmlformats.org/officeDocument/2006/relationships" xmlns:p="http://schemas.openxmlformats.org/presentationml/2006/main">
  <p:tag name="DVSHAPEID" val="5rnz5HCVZtw1V18roUgTk7"/>
</p:tagLst>
</file>

<file path=ppt/tags/tag707.xml><?xml version="1.0" encoding="utf-8"?>
<p:tagLst xmlns:a="http://schemas.openxmlformats.org/drawingml/2006/main" xmlns:r="http://schemas.openxmlformats.org/officeDocument/2006/relationships" xmlns:p="http://schemas.openxmlformats.org/presentationml/2006/main">
  <p:tag name="DVSHAPEID" val="jA7TS7o3gT0jsEK7nR5JCT"/>
</p:tagLst>
</file>

<file path=ppt/tags/tag708.xml><?xml version="1.0" encoding="utf-8"?>
<p:tagLst xmlns:a="http://schemas.openxmlformats.org/drawingml/2006/main" xmlns:r="http://schemas.openxmlformats.org/officeDocument/2006/relationships" xmlns:p="http://schemas.openxmlformats.org/presentationml/2006/main">
  <p:tag name="DVSHAPEID" val="gLkY5gipIuIY7MscPuxVdD"/>
</p:tagLst>
</file>

<file path=ppt/tags/tag709.xml><?xml version="1.0" encoding="utf-8"?>
<p:tagLst xmlns:a="http://schemas.openxmlformats.org/drawingml/2006/main" xmlns:r="http://schemas.openxmlformats.org/officeDocument/2006/relationships" xmlns:p="http://schemas.openxmlformats.org/presentationml/2006/main">
  <p:tag name="DVSHAPEID" val="1CzuGgxpNBuqklzT17LQav"/>
</p:tagLst>
</file>

<file path=ppt/tags/tag71.xml><?xml version="1.0" encoding="utf-8"?>
<p:tagLst xmlns:a="http://schemas.openxmlformats.org/drawingml/2006/main" xmlns:r="http://schemas.openxmlformats.org/officeDocument/2006/relationships" xmlns:p="http://schemas.openxmlformats.org/presentationml/2006/main">
  <p:tag name="DVSHAPEID" val="bE0lWz4oD9PyvKAsCOGW1E"/>
</p:tagLst>
</file>

<file path=ppt/tags/tag710.xml><?xml version="1.0" encoding="utf-8"?>
<p:tagLst xmlns:a="http://schemas.openxmlformats.org/drawingml/2006/main" xmlns:r="http://schemas.openxmlformats.org/officeDocument/2006/relationships" xmlns:p="http://schemas.openxmlformats.org/presentationml/2006/main">
  <p:tag name="DVSHAPEID" val="LjQI3ND3V8UAv8fvDnHEo5"/>
</p:tagLst>
</file>

<file path=ppt/tags/tag711.xml><?xml version="1.0" encoding="utf-8"?>
<p:tagLst xmlns:a="http://schemas.openxmlformats.org/drawingml/2006/main" xmlns:r="http://schemas.openxmlformats.org/officeDocument/2006/relationships" xmlns:p="http://schemas.openxmlformats.org/presentationml/2006/main">
  <p:tag name="DVSHAPEID" val="rxg7yjha5WFnLLiuZ0E1G6"/>
</p:tagLst>
</file>

<file path=ppt/tags/tag712.xml><?xml version="1.0" encoding="utf-8"?>
<p:tagLst xmlns:a="http://schemas.openxmlformats.org/drawingml/2006/main" xmlns:r="http://schemas.openxmlformats.org/officeDocument/2006/relationships" xmlns:p="http://schemas.openxmlformats.org/presentationml/2006/main">
  <p:tag name="DVSHAPEID" val="wVS4Tg3XKhVGRjsWekMK3X"/>
</p:tagLst>
</file>

<file path=ppt/tags/tag713.xml><?xml version="1.0" encoding="utf-8"?>
<p:tagLst xmlns:a="http://schemas.openxmlformats.org/drawingml/2006/main" xmlns:r="http://schemas.openxmlformats.org/officeDocument/2006/relationships" xmlns:p="http://schemas.openxmlformats.org/presentationml/2006/main">
  <p:tag name="DVSHAPEID" val="qmFgylXpVM4UjEO18FDsLL"/>
</p:tagLst>
</file>

<file path=ppt/tags/tag714.xml><?xml version="1.0" encoding="utf-8"?>
<p:tagLst xmlns:a="http://schemas.openxmlformats.org/drawingml/2006/main" xmlns:r="http://schemas.openxmlformats.org/officeDocument/2006/relationships" xmlns:p="http://schemas.openxmlformats.org/presentationml/2006/main">
  <p:tag name="DVSHAPEID" val="YzpMmWu8icEWmo4ubESeNk"/>
</p:tagLst>
</file>

<file path=ppt/tags/tag715.xml><?xml version="1.0" encoding="utf-8"?>
<p:tagLst xmlns:a="http://schemas.openxmlformats.org/drawingml/2006/main" xmlns:r="http://schemas.openxmlformats.org/officeDocument/2006/relationships" xmlns:p="http://schemas.openxmlformats.org/presentationml/2006/main">
  <p:tag name="DVSHAPEID" val="Ume8IaWvtIDEo6RLZ1UNuR"/>
</p:tagLst>
</file>

<file path=ppt/tags/tag716.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717.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718.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19.xml><?xml version="1.0" encoding="utf-8"?>
<p:tagLst xmlns:a="http://schemas.openxmlformats.org/drawingml/2006/main" xmlns:r="http://schemas.openxmlformats.org/officeDocument/2006/relationships" xmlns:p="http://schemas.openxmlformats.org/presentationml/2006/main">
  <p:tag name="DVSHAPEID" val="6AJ2WSbjSCanb5iwPORfGH"/>
</p:tagLst>
</file>

<file path=ppt/tags/tag72.xml><?xml version="1.0" encoding="utf-8"?>
<p:tagLst xmlns:a="http://schemas.openxmlformats.org/drawingml/2006/main" xmlns:r="http://schemas.openxmlformats.org/officeDocument/2006/relationships" xmlns:p="http://schemas.openxmlformats.org/presentationml/2006/main">
  <p:tag name="DVSHAPEID" val="KKVgiJN211Q4T2tA1Lfc0q"/>
</p:tagLst>
</file>

<file path=ppt/tags/tag720.xml><?xml version="1.0" encoding="utf-8"?>
<p:tagLst xmlns:a="http://schemas.openxmlformats.org/drawingml/2006/main" xmlns:r="http://schemas.openxmlformats.org/officeDocument/2006/relationships" xmlns:p="http://schemas.openxmlformats.org/presentationml/2006/main">
  <p:tag name="DVSHAPEID" val="pILlLNp5WuJru9WJs0FSTo"/>
</p:tagLst>
</file>

<file path=ppt/tags/tag721.xml><?xml version="1.0" encoding="utf-8"?>
<p:tagLst xmlns:a="http://schemas.openxmlformats.org/drawingml/2006/main" xmlns:r="http://schemas.openxmlformats.org/officeDocument/2006/relationships" xmlns:p="http://schemas.openxmlformats.org/presentationml/2006/main">
  <p:tag name="DVSHAPEID" val="W2WoNbHjTmyoa0hB7nUNFG"/>
</p:tagLst>
</file>

<file path=ppt/tags/tag722.xml><?xml version="1.0" encoding="utf-8"?>
<p:tagLst xmlns:a="http://schemas.openxmlformats.org/drawingml/2006/main" xmlns:r="http://schemas.openxmlformats.org/officeDocument/2006/relationships" xmlns:p="http://schemas.openxmlformats.org/presentationml/2006/main">
  <p:tag name="DVSHAPEID" val="z2ddzkxLTGlReiBBMOZFcx"/>
</p:tagLst>
</file>

<file path=ppt/tags/tag723.xml><?xml version="1.0" encoding="utf-8"?>
<p:tagLst xmlns:a="http://schemas.openxmlformats.org/drawingml/2006/main" xmlns:r="http://schemas.openxmlformats.org/officeDocument/2006/relationships" xmlns:p="http://schemas.openxmlformats.org/presentationml/2006/main">
  <p:tag name="DVSHAPEID" val="CWEsMwDUaXWsnNiXzAKnqK"/>
</p:tagLst>
</file>

<file path=ppt/tags/tag724.xml><?xml version="1.0" encoding="utf-8"?>
<p:tagLst xmlns:a="http://schemas.openxmlformats.org/drawingml/2006/main" xmlns:r="http://schemas.openxmlformats.org/officeDocument/2006/relationships" xmlns:p="http://schemas.openxmlformats.org/presentationml/2006/main">
  <p:tag name="DVSHAPEID" val="CB7OJNHNYV42qhz6y18Zvn"/>
</p:tagLst>
</file>

<file path=ppt/tags/tag725.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26.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27.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28.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3.xml><?xml version="1.0" encoding="utf-8"?>
<p:tagLst xmlns:a="http://schemas.openxmlformats.org/drawingml/2006/main" xmlns:r="http://schemas.openxmlformats.org/officeDocument/2006/relationships" xmlns:p="http://schemas.openxmlformats.org/presentationml/2006/main">
  <p:tag name="DVSHAPEID" val="SA80dWOt6V0qAurMRsrMde"/>
</p:tagLst>
</file>

<file path=ppt/tags/tag74.xml><?xml version="1.0" encoding="utf-8"?>
<p:tagLst xmlns:a="http://schemas.openxmlformats.org/drawingml/2006/main" xmlns:r="http://schemas.openxmlformats.org/officeDocument/2006/relationships" xmlns:p="http://schemas.openxmlformats.org/presentationml/2006/main">
  <p:tag name="DVSHAPEID" val="1iB4eSoWduprtw4a7x67jm"/>
</p:tagLst>
</file>

<file path=ppt/tags/tag75.xml><?xml version="1.0" encoding="utf-8"?>
<p:tagLst xmlns:a="http://schemas.openxmlformats.org/drawingml/2006/main" xmlns:r="http://schemas.openxmlformats.org/officeDocument/2006/relationships" xmlns:p="http://schemas.openxmlformats.org/presentationml/2006/main">
  <p:tag name="DVSHAPEID" val="OnNBdVGxR5bEyQo8HW59Hw"/>
</p:tagLst>
</file>

<file path=ppt/tags/tag76.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7.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8.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9.xml><?xml version="1.0" encoding="utf-8"?>
<p:tagLst xmlns:a="http://schemas.openxmlformats.org/drawingml/2006/main" xmlns:r="http://schemas.openxmlformats.org/officeDocument/2006/relationships" xmlns:p="http://schemas.openxmlformats.org/presentationml/2006/main">
  <p:tag name="DVSHAPEID" val="0aRHAEFVX736px2nJBa0PB"/>
</p:tagLst>
</file>

<file path=ppt/tags/tag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80.xml><?xml version="1.0" encoding="utf-8"?>
<p:tagLst xmlns:a="http://schemas.openxmlformats.org/drawingml/2006/main" xmlns:r="http://schemas.openxmlformats.org/officeDocument/2006/relationships" xmlns:p="http://schemas.openxmlformats.org/presentationml/2006/main">
  <p:tag name="DVSHAPEID" val="cdVN8mkyAeX4jyOb6GMuYT"/>
</p:tagLst>
</file>

<file path=ppt/tags/tag81.xml><?xml version="1.0" encoding="utf-8"?>
<p:tagLst xmlns:a="http://schemas.openxmlformats.org/drawingml/2006/main" xmlns:r="http://schemas.openxmlformats.org/officeDocument/2006/relationships" xmlns:p="http://schemas.openxmlformats.org/presentationml/2006/main">
  <p:tag name="DVSHAPEID" val="CJ4lnU7gbeZpYELMvjApxP"/>
</p:tagLst>
</file>

<file path=ppt/tags/tag82.xml><?xml version="1.0" encoding="utf-8"?>
<p:tagLst xmlns:a="http://schemas.openxmlformats.org/drawingml/2006/main" xmlns:r="http://schemas.openxmlformats.org/officeDocument/2006/relationships" xmlns:p="http://schemas.openxmlformats.org/presentationml/2006/main">
  <p:tag name="DVSHAPEID" val="9ldtzxuudlCiAcINYqqj2J"/>
</p:tagLst>
</file>

<file path=ppt/tags/tag83.xml><?xml version="1.0" encoding="utf-8"?>
<p:tagLst xmlns:a="http://schemas.openxmlformats.org/drawingml/2006/main" xmlns:r="http://schemas.openxmlformats.org/officeDocument/2006/relationships" xmlns:p="http://schemas.openxmlformats.org/presentationml/2006/main">
  <p:tag name="DVSHAPEID" val="5TzapjatTzmNAJ7TkzMH0D"/>
</p:tagLst>
</file>

<file path=ppt/tags/tag84.xml><?xml version="1.0" encoding="utf-8"?>
<p:tagLst xmlns:a="http://schemas.openxmlformats.org/drawingml/2006/main" xmlns:r="http://schemas.openxmlformats.org/officeDocument/2006/relationships" xmlns:p="http://schemas.openxmlformats.org/presentationml/2006/main">
  <p:tag name="DVSHAPEID" val="NG3z4IkaYdMpgjUp7ajKr3"/>
</p:tagLst>
</file>

<file path=ppt/tags/tag8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8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8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88.xml><?xml version="1.0" encoding="utf-8"?>
<p:tagLst xmlns:a="http://schemas.openxmlformats.org/drawingml/2006/main" xmlns:r="http://schemas.openxmlformats.org/officeDocument/2006/relationships" xmlns:p="http://schemas.openxmlformats.org/presentationml/2006/main">
  <p:tag name="DVSHAPEID" val="em9QTapVCstyuDAYCbFwFt"/>
</p:tagLst>
</file>

<file path=ppt/tags/tag89.xml><?xml version="1.0" encoding="utf-8"?>
<p:tagLst xmlns:a="http://schemas.openxmlformats.org/drawingml/2006/main" xmlns:r="http://schemas.openxmlformats.org/officeDocument/2006/relationships" xmlns:p="http://schemas.openxmlformats.org/presentationml/2006/main">
  <p:tag name="DVSHAPEID" val="hXuvya7VJJvcAQQsoKrF50"/>
</p:tagLst>
</file>

<file path=ppt/tags/tag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90.xml><?xml version="1.0" encoding="utf-8"?>
<p:tagLst xmlns:a="http://schemas.openxmlformats.org/drawingml/2006/main" xmlns:r="http://schemas.openxmlformats.org/officeDocument/2006/relationships" xmlns:p="http://schemas.openxmlformats.org/presentationml/2006/main">
  <p:tag name="DVSHAPEID" val="jdXSh7xdgpOL5cmnCeNHJK"/>
</p:tagLst>
</file>

<file path=ppt/tags/tag91.xml><?xml version="1.0" encoding="utf-8"?>
<p:tagLst xmlns:a="http://schemas.openxmlformats.org/drawingml/2006/main" xmlns:r="http://schemas.openxmlformats.org/officeDocument/2006/relationships" xmlns:p="http://schemas.openxmlformats.org/presentationml/2006/main">
  <p:tag name="DVSHAPEID" val="3h3J89NV4ZnhDgyFTZnvs6"/>
</p:tagLst>
</file>

<file path=ppt/tags/tag92.xml><?xml version="1.0" encoding="utf-8"?>
<p:tagLst xmlns:a="http://schemas.openxmlformats.org/drawingml/2006/main" xmlns:r="http://schemas.openxmlformats.org/officeDocument/2006/relationships" xmlns:p="http://schemas.openxmlformats.org/presentationml/2006/main">
  <p:tag name="DVSHAPEID" val="oPLD508dRogzaFPxZoqlkO"/>
</p:tagLst>
</file>

<file path=ppt/tags/tag93.xml><?xml version="1.0" encoding="utf-8"?>
<p:tagLst xmlns:a="http://schemas.openxmlformats.org/drawingml/2006/main" xmlns:r="http://schemas.openxmlformats.org/officeDocument/2006/relationships" xmlns:p="http://schemas.openxmlformats.org/presentationml/2006/main">
  <p:tag name="DVSHAPEID" val="oNz5PWlNjdhXSeYu3MNR8Y"/>
</p:tagLst>
</file>

<file path=ppt/tags/tag94.xml><?xml version="1.0" encoding="utf-8"?>
<p:tagLst xmlns:a="http://schemas.openxmlformats.org/drawingml/2006/main" xmlns:r="http://schemas.openxmlformats.org/officeDocument/2006/relationships" xmlns:p="http://schemas.openxmlformats.org/presentationml/2006/main">
  <p:tag name="DVSHAPEID" val="046SQl0Z57LArX40bbS353"/>
</p:tagLst>
</file>

<file path=ppt/tags/tag95.xml><?xml version="1.0" encoding="utf-8"?>
<p:tagLst xmlns:a="http://schemas.openxmlformats.org/drawingml/2006/main" xmlns:r="http://schemas.openxmlformats.org/officeDocument/2006/relationships" xmlns:p="http://schemas.openxmlformats.org/presentationml/2006/main">
  <p:tag name="DVSHAPEID" val="hcMBzukDytGpNuZW6ZNj8a"/>
</p:tagLst>
</file>

<file path=ppt/tags/tag96.xml><?xml version="1.0" encoding="utf-8"?>
<p:tagLst xmlns:a="http://schemas.openxmlformats.org/drawingml/2006/main" xmlns:r="http://schemas.openxmlformats.org/officeDocument/2006/relationships" xmlns:p="http://schemas.openxmlformats.org/presentationml/2006/main">
  <p:tag name="DVSHAPEID" val="biN0q3BBZ4TWMT5fMwFrzi"/>
</p:tagLst>
</file>

<file path=ppt/tags/tag97.xml><?xml version="1.0" encoding="utf-8"?>
<p:tagLst xmlns:a="http://schemas.openxmlformats.org/drawingml/2006/main" xmlns:r="http://schemas.openxmlformats.org/officeDocument/2006/relationships" xmlns:p="http://schemas.openxmlformats.org/presentationml/2006/main">
  <p:tag name="DVSHAPEID" val="U19z0e5SgMV70uNy3g2WtB"/>
</p:tagLst>
</file>

<file path=ppt/tags/tag98.xml><?xml version="1.0" encoding="utf-8"?>
<p:tagLst xmlns:a="http://schemas.openxmlformats.org/drawingml/2006/main" xmlns:r="http://schemas.openxmlformats.org/officeDocument/2006/relationships" xmlns:p="http://schemas.openxmlformats.org/presentationml/2006/main">
  <p:tag name="DVSHAPEID" val="wQI5RQchDGBToLQR2nv6O6"/>
</p:tagLst>
</file>

<file path=ppt/tags/tag99.xml><?xml version="1.0" encoding="utf-8"?>
<p:tagLst xmlns:a="http://schemas.openxmlformats.org/drawingml/2006/main" xmlns:r="http://schemas.openxmlformats.org/officeDocument/2006/relationships" xmlns:p="http://schemas.openxmlformats.org/presentationml/2006/main">
  <p:tag name="DVSHAPEID" val="1FSBrdsppCOiviRVneFZ8e"/>
</p:tagLst>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U_Template 2003v5_engl">
  <a:themeElements>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U_Template 2003v5_eng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Texture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6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118455</TotalTime>
  <Words>84</Words>
  <Application>Microsoft Macintosh PowerPoint</Application>
  <PresentationFormat>Letter Paper (8.5x11 in)</PresentationFormat>
  <Paragraphs>19</Paragraphs>
  <Slides>2</Slides>
  <Notes>1</Notes>
  <HiddenSlides>0</HiddenSlides>
  <MMClips>0</MMClips>
  <ScaleCrop>false</ScaleCrop>
  <HeadingPairs>
    <vt:vector size="6" baseType="variant">
      <vt:variant>
        <vt:lpstr>Theme</vt:lpstr>
      </vt:variant>
      <vt:variant>
        <vt:i4>53</vt:i4>
      </vt:variant>
      <vt:variant>
        <vt:lpstr>Embedded OLE Servers</vt:lpstr>
      </vt:variant>
      <vt:variant>
        <vt:i4>1</vt:i4>
      </vt:variant>
      <vt:variant>
        <vt:lpstr>Slide Titles</vt:lpstr>
      </vt:variant>
      <vt:variant>
        <vt:i4>2</vt:i4>
      </vt:variant>
    </vt:vector>
  </HeadingPairs>
  <TitlesOfParts>
    <vt:vector size="56" baseType="lpstr">
      <vt:lpstr>6_Default Design</vt:lpstr>
      <vt:lpstr>1_new</vt:lpstr>
      <vt:lpstr>template</vt:lpstr>
      <vt:lpstr>3_cbb752_11apr10</vt:lpstr>
      <vt:lpstr>7_Default Design</vt:lpstr>
      <vt:lpstr>10_Default Design</vt:lpstr>
      <vt:lpstr>1_template</vt:lpstr>
      <vt:lpstr>2_template</vt:lpstr>
      <vt:lpstr>3_template</vt:lpstr>
      <vt:lpstr>4_template</vt:lpstr>
      <vt:lpstr>5_template</vt:lpstr>
      <vt:lpstr>Default Theme</vt:lpstr>
      <vt:lpstr>Custom Design</vt:lpstr>
      <vt:lpstr>3_Default Design</vt:lpstr>
      <vt:lpstr>4_Default Design</vt:lpstr>
      <vt:lpstr>5_Default Design</vt:lpstr>
      <vt:lpstr>2_U_Template 2003v5_engl</vt:lpstr>
      <vt:lpstr>2_Textured</vt:lpstr>
      <vt:lpstr>18_Default Design</vt:lpstr>
      <vt:lpstr>9_Default Design</vt:lpstr>
      <vt:lpstr>13_Default Design</vt:lpstr>
      <vt:lpstr>11_Default Design</vt:lpstr>
      <vt:lpstr>8_Default Design</vt:lpstr>
      <vt:lpstr>2_new</vt:lpstr>
      <vt:lpstr>6_template</vt:lpstr>
      <vt:lpstr>1_Default Design</vt:lpstr>
      <vt:lpstr>4_cbb752_11apr10</vt:lpstr>
      <vt:lpstr>12_Default Design</vt:lpstr>
      <vt:lpstr>38_Default Design</vt:lpstr>
      <vt:lpstr>14_Default Design</vt:lpstr>
      <vt:lpstr>1_U_Template 2003v5_engl</vt:lpstr>
      <vt:lpstr>15_Default Design</vt:lpstr>
      <vt:lpstr>16_Default Design</vt:lpstr>
      <vt:lpstr>1_Custom Design</vt:lpstr>
      <vt:lpstr>Blank Presentation</vt:lpstr>
      <vt:lpstr>Office Theme</vt:lpstr>
      <vt:lpstr>Default Design</vt:lpstr>
      <vt:lpstr>2_Office Theme</vt:lpstr>
      <vt:lpstr>17_Default Design</vt:lpstr>
      <vt:lpstr>19_Default Design</vt:lpstr>
      <vt:lpstr>7_template</vt:lpstr>
      <vt:lpstr>20_Default Design</vt:lpstr>
      <vt:lpstr>8_template</vt:lpstr>
      <vt:lpstr>9_template</vt:lpstr>
      <vt:lpstr>23_Default Design</vt:lpstr>
      <vt:lpstr>21_Default Design</vt:lpstr>
      <vt:lpstr>22_Default Design</vt:lpstr>
      <vt:lpstr>24_Default Design</vt:lpstr>
      <vt:lpstr>25_Default Design</vt:lpstr>
      <vt:lpstr>10_template</vt:lpstr>
      <vt:lpstr>11_template</vt:lpstr>
      <vt:lpstr>12_template</vt:lpstr>
      <vt:lpstr>13_template</vt:lpstr>
      <vt:lpstr>Image</vt:lpstr>
      <vt:lpstr> Genomic Privacy: Intertwined Social &amp; Technical Aspects  </vt:lpstr>
      <vt:lpstr> Genomic Privacy: Intertwined Social &amp; Technical Issues</vt:lpstr>
    </vt:vector>
  </TitlesOfParts>
  <Company>Yale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Mark Gerstein</cp:lastModifiedBy>
  <cp:revision>1786</cp:revision>
  <cp:lastPrinted>2011-09-11T06:19:05Z</cp:lastPrinted>
  <dcterms:created xsi:type="dcterms:W3CDTF">2010-09-06T09:08:38Z</dcterms:created>
  <dcterms:modified xsi:type="dcterms:W3CDTF">2015-09-30T00:55:47Z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