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embeddings/oleObject1.bin" ContentType="application/vnd.openxmlformats-officedocument.oleObject"/>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52.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theme/theme53.xml" ContentType="application/vnd.openxmlformats-officedocument.theme+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theme/theme54.xml" ContentType="application/vnd.openxmlformats-officedocument.theme+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theme/theme55.xml" ContentType="application/vnd.openxmlformats-officedocument.them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theme/theme56.xml" ContentType="application/vnd.openxmlformats-officedocument.them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57.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theme/theme58.xml" ContentType="application/vnd.openxmlformats-officedocument.theme+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59.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theme/theme60.xml" ContentType="application/vnd.openxmlformats-officedocument.them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61.xml" ContentType="application/vnd.openxmlformats-officedocument.them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theme/theme62.xml" ContentType="application/vnd.openxmlformats-officedocument.theme+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theme/theme63.xml" ContentType="application/vnd.openxmlformats-officedocument.theme+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theme/theme64.xml" ContentType="application/vnd.openxmlformats-officedocument.theme+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theme/theme65.xml" ContentType="application/vnd.openxmlformats-officedocument.theme+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theme/theme66.xml" ContentType="application/vnd.openxmlformats-officedocument.them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theme/theme67.xml" ContentType="application/vnd.openxmlformats-officedocument.theme+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theme/theme68.xml" ContentType="application/vnd.openxmlformats-officedocument.theme+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theme/theme69.xml" ContentType="application/vnd.openxmlformats-officedocument.theme+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theme/theme70.xml" ContentType="application/vnd.openxmlformats-officedocument.theme+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theme/theme71.xml" ContentType="application/vnd.openxmlformats-officedocument.theme+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theme/theme72.xml" ContentType="application/vnd.openxmlformats-officedocument.theme+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theme/theme73.xml" ContentType="application/vnd.openxmlformats-officedocument.theme+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theme/theme74.xml" ContentType="application/vnd.openxmlformats-officedocument.theme+xml"/>
  <Override PartName="/ppt/theme/theme75.xml" ContentType="application/vnd.openxmlformats-officedocument.theme+xml"/>
  <Override PartName="/ppt/theme/theme76.xml" ContentType="application/vnd.openxmlformats-officedocument.theme+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2.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8.xml" ContentType="application/vnd.openxmlformats-officedocument.presentationml.notesSlide+xml"/>
  <Override PartName="/ppt/theme/themeOverride5.xml" ContentType="application/vnd.openxmlformats-officedocument.themeOverride+xml"/>
  <Override PartName="/ppt/notesSlides/notesSlide9.xml" ContentType="application/vnd.openxmlformats-officedocument.presentationml.notesSlide+xml"/>
  <Override PartName="/ppt/tags/tag82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12.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13.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notesSlides/notesSlide14.xml" ContentType="application/vnd.openxmlformats-officedocument.presentationml.notesSlide+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5305" r:id="rId52"/>
    <p:sldMasterId id="2147527017" r:id="rId53"/>
    <p:sldMasterId id="2147527031" r:id="rId54"/>
    <p:sldMasterId id="2147527045" r:id="rId55"/>
    <p:sldMasterId id="2147527059" r:id="rId56"/>
    <p:sldMasterId id="2147527085" r:id="rId57"/>
    <p:sldMasterId id="2147527099" r:id="rId58"/>
    <p:sldMasterId id="2147527113" r:id="rId59"/>
    <p:sldMasterId id="2147527187" r:id="rId60"/>
    <p:sldMasterId id="2147527201" r:id="rId61"/>
    <p:sldMasterId id="2147527215" r:id="rId62"/>
    <p:sldMasterId id="2147527229" r:id="rId63"/>
    <p:sldMasterId id="2147527243" r:id="rId64"/>
    <p:sldMasterId id="2147527257" r:id="rId65"/>
    <p:sldMasterId id="2147527273" r:id="rId66"/>
    <p:sldMasterId id="2147527299" r:id="rId67"/>
    <p:sldMasterId id="2147527445" r:id="rId68"/>
    <p:sldMasterId id="2147527472" r:id="rId69"/>
    <p:sldMasterId id="2147527499" r:id="rId70"/>
    <p:sldMasterId id="2147527513" r:id="rId71"/>
    <p:sldMasterId id="2147527539" r:id="rId72"/>
    <p:sldMasterId id="2147527547" r:id="rId73"/>
    <p:sldMasterId id="2147527559" r:id="rId74"/>
  </p:sldMasterIdLst>
  <p:notesMasterIdLst>
    <p:notesMasterId r:id="rId113"/>
  </p:notesMasterIdLst>
  <p:handoutMasterIdLst>
    <p:handoutMasterId r:id="rId114"/>
  </p:handoutMasterIdLst>
  <p:sldIdLst>
    <p:sldId id="5607" r:id="rId75"/>
    <p:sldId id="5911" r:id="rId76"/>
    <p:sldId id="5912" r:id="rId77"/>
    <p:sldId id="5929" r:id="rId78"/>
    <p:sldId id="5913" r:id="rId79"/>
    <p:sldId id="5914" r:id="rId80"/>
    <p:sldId id="5710" r:id="rId81"/>
    <p:sldId id="5925" r:id="rId82"/>
    <p:sldId id="5877" r:id="rId83"/>
    <p:sldId id="5905" r:id="rId84"/>
    <p:sldId id="5906" r:id="rId85"/>
    <p:sldId id="5930" r:id="rId86"/>
    <p:sldId id="5931" r:id="rId87"/>
    <p:sldId id="5782" r:id="rId88"/>
    <p:sldId id="5783" r:id="rId89"/>
    <p:sldId id="5894" r:id="rId90"/>
    <p:sldId id="5786" r:id="rId91"/>
    <p:sldId id="5933" r:id="rId92"/>
    <p:sldId id="5934" r:id="rId93"/>
    <p:sldId id="5896" r:id="rId94"/>
    <p:sldId id="5790" r:id="rId95"/>
    <p:sldId id="5787" r:id="rId96"/>
    <p:sldId id="5789" r:id="rId97"/>
    <p:sldId id="5935" r:id="rId98"/>
    <p:sldId id="5926" r:id="rId99"/>
    <p:sldId id="5927" r:id="rId100"/>
    <p:sldId id="5917" r:id="rId101"/>
    <p:sldId id="5918" r:id="rId102"/>
    <p:sldId id="5924" r:id="rId103"/>
    <p:sldId id="5919" r:id="rId104"/>
    <p:sldId id="5920" r:id="rId105"/>
    <p:sldId id="5936" r:id="rId106"/>
    <p:sldId id="5937" r:id="rId107"/>
    <p:sldId id="5554" r:id="rId108"/>
    <p:sldId id="5639" r:id="rId109"/>
    <p:sldId id="5831" r:id="rId110"/>
    <p:sldId id="5832" r:id="rId111"/>
    <p:sldId id="5928" r:id="rId112"/>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00B400"/>
    <a:srgbClr val="68360F"/>
    <a:srgbClr val="20FF37"/>
    <a:srgbClr val="257FD7"/>
    <a:srgbClr val="FFEA08"/>
    <a:srgbClr val="FF7413"/>
    <a:srgbClr val="FFC5AD"/>
    <a:srgbClr val="4BAB5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3" autoAdjust="0"/>
    <p:restoredTop sz="99700" autoAdjust="0"/>
  </p:normalViewPr>
  <p:slideViewPr>
    <p:cSldViewPr snapToGrid="0">
      <p:cViewPr varScale="1">
        <p:scale>
          <a:sx n="118" d="100"/>
          <a:sy n="118" d="100"/>
        </p:scale>
        <p:origin x="-984" y="-104"/>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16.xml"/><Relationship Id="rId91" Type="http://schemas.openxmlformats.org/officeDocument/2006/relationships/slide" Target="slides/slide17.xml"/><Relationship Id="rId92" Type="http://schemas.openxmlformats.org/officeDocument/2006/relationships/slide" Target="slides/slide18.xml"/><Relationship Id="rId93" Type="http://schemas.openxmlformats.org/officeDocument/2006/relationships/slide" Target="slides/slide19.xml"/><Relationship Id="rId94" Type="http://schemas.openxmlformats.org/officeDocument/2006/relationships/slide" Target="slides/slide20.xml"/><Relationship Id="rId95" Type="http://schemas.openxmlformats.org/officeDocument/2006/relationships/slide" Target="slides/slide21.xml"/><Relationship Id="rId96" Type="http://schemas.openxmlformats.org/officeDocument/2006/relationships/slide" Target="slides/slide22.xml"/><Relationship Id="rId101" Type="http://schemas.openxmlformats.org/officeDocument/2006/relationships/slide" Target="slides/slide27.xml"/><Relationship Id="rId102" Type="http://schemas.openxmlformats.org/officeDocument/2006/relationships/slide" Target="slides/slide28.xml"/><Relationship Id="rId103" Type="http://schemas.openxmlformats.org/officeDocument/2006/relationships/slide" Target="slides/slide29.xml"/><Relationship Id="rId104" Type="http://schemas.openxmlformats.org/officeDocument/2006/relationships/slide" Target="slides/slide30.xml"/><Relationship Id="rId105" Type="http://schemas.openxmlformats.org/officeDocument/2006/relationships/slide" Target="slides/slide31.xml"/><Relationship Id="rId106" Type="http://schemas.openxmlformats.org/officeDocument/2006/relationships/slide" Target="slides/slide32.xml"/><Relationship Id="rId107" Type="http://schemas.openxmlformats.org/officeDocument/2006/relationships/slide" Target="slides/slide33.xml"/><Relationship Id="rId108" Type="http://schemas.openxmlformats.org/officeDocument/2006/relationships/slide" Target="slides/slide34.xml"/><Relationship Id="rId109" Type="http://schemas.openxmlformats.org/officeDocument/2006/relationships/slide" Target="slides/slide35.xml"/><Relationship Id="rId97" Type="http://schemas.openxmlformats.org/officeDocument/2006/relationships/slide" Target="slides/slide23.xml"/><Relationship Id="rId98" Type="http://schemas.openxmlformats.org/officeDocument/2006/relationships/slide" Target="slides/slide24.xml"/><Relationship Id="rId99" Type="http://schemas.openxmlformats.org/officeDocument/2006/relationships/slide" Target="slides/slide25.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26.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 Target="slides/slide1.xml"/><Relationship Id="rId76" Type="http://schemas.openxmlformats.org/officeDocument/2006/relationships/slide" Target="slides/slide2.xml"/><Relationship Id="rId77" Type="http://schemas.openxmlformats.org/officeDocument/2006/relationships/slide" Target="slides/slide3.xml"/><Relationship Id="rId78" Type="http://schemas.openxmlformats.org/officeDocument/2006/relationships/slide" Target="slides/slide4.xml"/><Relationship Id="rId79" Type="http://schemas.openxmlformats.org/officeDocument/2006/relationships/slide" Target="slides/slide5.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36.xml"/><Relationship Id="rId111" Type="http://schemas.openxmlformats.org/officeDocument/2006/relationships/slide" Target="slides/slide37.xml"/><Relationship Id="rId112" Type="http://schemas.openxmlformats.org/officeDocument/2006/relationships/slide" Target="slides/slide38.xml"/><Relationship Id="rId113" Type="http://schemas.openxmlformats.org/officeDocument/2006/relationships/notesMaster" Target="notesMasters/notesMaster1.xml"/><Relationship Id="rId114" Type="http://schemas.openxmlformats.org/officeDocument/2006/relationships/handoutMaster" Target="handoutMasters/handoutMaster1.xml"/><Relationship Id="rId115" Type="http://schemas.openxmlformats.org/officeDocument/2006/relationships/printerSettings" Target="printerSettings/printerSettings1.bin"/><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6.xml"/><Relationship Id="rId81" Type="http://schemas.openxmlformats.org/officeDocument/2006/relationships/slide" Target="slides/slide7.xml"/><Relationship Id="rId82" Type="http://schemas.openxmlformats.org/officeDocument/2006/relationships/slide" Target="slides/slide8.xml"/><Relationship Id="rId83" Type="http://schemas.openxmlformats.org/officeDocument/2006/relationships/slide" Target="slides/slide9.xml"/><Relationship Id="rId84" Type="http://schemas.openxmlformats.org/officeDocument/2006/relationships/slide" Target="slides/slide10.xml"/><Relationship Id="rId85" Type="http://schemas.openxmlformats.org/officeDocument/2006/relationships/slide" Target="slides/slide11.xml"/><Relationship Id="rId86" Type="http://schemas.openxmlformats.org/officeDocument/2006/relationships/slide" Target="slides/slide12.xml"/><Relationship Id="rId87" Type="http://schemas.openxmlformats.org/officeDocument/2006/relationships/slide" Target="slides/slide13.xml"/><Relationship Id="rId88" Type="http://schemas.openxmlformats.org/officeDocument/2006/relationships/slide" Target="slides/slide14.xml"/><Relationship Id="rId89"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 Id="rId2"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35.emf"/><Relationship Id="rId1" Type="http://schemas.openxmlformats.org/officeDocument/2006/relationships/image" Target="../media/image42.emf"/><Relationship Id="rId2"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53" tIns="48326" rIns="96653" bIns="48326"/>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26</a:t>
            </a:fld>
            <a:endParaRPr lang="en-US"/>
          </a:p>
        </p:txBody>
      </p:sp>
    </p:spTree>
    <p:extLst>
      <p:ext uri="{BB962C8B-B14F-4D97-AF65-F5344CB8AC3E}">
        <p14:creationId xmlns:p14="http://schemas.microsoft.com/office/powerpoint/2010/main" val="270093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935164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642363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Ribosomal related genes: coefficients over conserved (</a:t>
            </a:r>
            <a:r>
              <a:rPr lang="en-US" sz="1300" dirty="0" err="1"/>
              <a:t>iPDP</a:t>
            </a:r>
            <a:r>
              <a:rPr lang="en-US" sz="1300" dirty="0"/>
              <a:t>) and specific (</a:t>
            </a:r>
            <a:r>
              <a:rPr lang="en-US" sz="1300" dirty="0" err="1"/>
              <a:t>ePDP</a:t>
            </a:r>
            <a:r>
              <a:rPr lang="en-US" sz="1300" dirty="0"/>
              <a:t>) meta-patterns</a:t>
            </a:r>
            <a:endParaRPr lang="en-US" dirty="0"/>
          </a:p>
        </p:txBody>
      </p:sp>
      <p:sp>
        <p:nvSpPr>
          <p:cNvPr id="4" name="Slide Number Placeholder 3"/>
          <p:cNvSpPr>
            <a:spLocks noGrp="1"/>
          </p:cNvSpPr>
          <p:nvPr>
            <p:ph type="sldNum" sz="quarter" idx="10"/>
          </p:nvPr>
        </p:nvSpPr>
        <p:spPr/>
        <p:txBody>
          <a:bodyPr/>
          <a:lstStyle/>
          <a:p>
            <a:fld id="{AD5A1820-021E-034E-958A-39B4E302AB86}"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3531137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1DE389F5-3E8F-2146-B30A-953EA34CAE60}" type="slidenum">
              <a:rPr lang="en-US" sz="1400" b="0">
                <a:solidFill>
                  <a:prstClr val="black"/>
                </a:solidFill>
              </a:rPr>
              <a:pPr/>
              <a:t>36</a:t>
            </a:fld>
            <a:endParaRPr lang="en-US" sz="1400" b="0">
              <a:solidFill>
                <a:prstClr val="black"/>
              </a:solidFill>
            </a:endParaRPr>
          </a:p>
        </p:txBody>
      </p:sp>
      <p:sp>
        <p:nvSpPr>
          <p:cNvPr id="520194"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apply this method to time-series gene expression data in embryonic development of worm and fly in </a:t>
            </a:r>
            <a:r>
              <a:rPr lang="en-US" dirty="0" err="1" smtClean="0"/>
              <a:t>modENCODE</a:t>
            </a:r>
            <a:r>
              <a:rPr lang="en-US" dirty="0" smtClean="0"/>
              <a:t>,</a:t>
            </a:r>
            <a:r>
              <a:rPr lang="en-US" baseline="0" dirty="0" smtClean="0"/>
              <a:t> and identified internal principal dynamic patterns of </a:t>
            </a:r>
            <a:r>
              <a:rPr lang="en-US" baseline="0" dirty="0" err="1" smtClean="0"/>
              <a:t>ortholog</a:t>
            </a:r>
            <a:r>
              <a:rPr lang="en-US" baseline="0" dirty="0" smtClean="0"/>
              <a:t> gene expressions driven by orthologous TFs, and external patterns driven by species-specific TFs.</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38</a:t>
            </a:fld>
            <a:endParaRPr lang="en-US"/>
          </a:p>
        </p:txBody>
      </p:sp>
    </p:spTree>
    <p:extLst>
      <p:ext uri="{BB962C8B-B14F-4D97-AF65-F5344CB8AC3E}">
        <p14:creationId xmlns:p14="http://schemas.microsoft.com/office/powerpoint/2010/main" val="4160321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53" tIns="48326" rIns="96653" bIns="48326"/>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Shape 1579"/>
          <p:cNvSpPr>
            <a:spLocks noGrp="1" noRot="1" noChangeAspect="1"/>
          </p:cNvSpPr>
          <p:nvPr>
            <p:ph type="sldImg"/>
          </p:nvPr>
        </p:nvSpPr>
        <p:spPr>
          <a:prstGeom prst="rect">
            <a:avLst/>
          </a:prstGeom>
        </p:spPr>
        <p:txBody>
          <a:bodyPr lIns="96661" tIns="48331" rIns="96661" bIns="48331"/>
          <a:lstStyle/>
          <a:p>
            <a:pPr lvl="0"/>
            <a:endParaRPr/>
          </a:p>
        </p:txBody>
      </p:sp>
      <p:sp>
        <p:nvSpPr>
          <p:cNvPr id="1580" name="Shape 1580"/>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prstGeom prst="rect">
            <a:avLst/>
          </a:prstGeom>
        </p:spPr>
        <p:txBody>
          <a:bodyPr lIns="96661" tIns="48331" rIns="96661" bIns="48331"/>
          <a:lstStyle/>
          <a:p>
            <a:pPr lvl="0"/>
            <a:endParaRPr/>
          </a:p>
        </p:txBody>
      </p:sp>
      <p:sp>
        <p:nvSpPr>
          <p:cNvPr id="1629" name="Shape 1629"/>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25</a:t>
            </a:fld>
            <a:endParaRPr lang="en-US"/>
          </a:p>
        </p:txBody>
      </p:sp>
    </p:spTree>
    <p:extLst>
      <p:ext uri="{BB962C8B-B14F-4D97-AF65-F5344CB8AC3E}">
        <p14:creationId xmlns:p14="http://schemas.microsoft.com/office/powerpoint/2010/main" val="270093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6.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6.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3.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1.xml.rels><?xml version="1.0" encoding="UTF-8" standalone="yes"?>
<Relationships xmlns="http://schemas.openxmlformats.org/package/2006/relationships"><Relationship Id="rId1" Type="http://schemas.openxmlformats.org/officeDocument/2006/relationships/tags" Target="../tags/tag640.xml"/><Relationship Id="rId2"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tags" Target="../tags/tag641.xml"/><Relationship Id="rId2"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tags" Target="../tags/tag642.xml"/><Relationship Id="rId2"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tags" Target="../tags/tag643.xml"/><Relationship Id="rId2"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tags" Target="../tags/tag644.xml"/><Relationship Id="rId2"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tags" Target="../tags/tag645.xml"/><Relationship Id="rId2"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tags" Target="../tags/tag646.xml"/><Relationship Id="rId2"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tags" Target="../tags/tag647.xml"/><Relationship Id="rId2"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tags" Target="../tags/tag648.xml"/><Relationship Id="rId2"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tags" Target="../tags/tag649.xml"/><Relationship Id="rId2"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tags" Target="../tags/tag650.xml"/><Relationship Id="rId2"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tags" Target="../tags/tag651.xml"/><Relationship Id="rId2"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tags" Target="../tags/tag652.xml"/><Relationship Id="rId2"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tags" Target="../tags/tag653.xml"/><Relationship Id="rId2"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61.xml"/><Relationship Id="rId4" Type="http://schemas.openxmlformats.org/officeDocument/2006/relationships/slideMaster" Target="../slideMasters/slideMaster38.xml"/><Relationship Id="rId1" Type="http://schemas.openxmlformats.org/officeDocument/2006/relationships/tags" Target="../tags/tag659.xml"/><Relationship Id="rId2" Type="http://schemas.openxmlformats.org/officeDocument/2006/relationships/tags" Target="../tags/tag660.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4.xml"/><Relationship Id="rId4" Type="http://schemas.openxmlformats.org/officeDocument/2006/relationships/slideMaster" Target="../slideMasters/slideMaster38.xml"/><Relationship Id="rId1" Type="http://schemas.openxmlformats.org/officeDocument/2006/relationships/tags" Target="../tags/tag662.xml"/><Relationship Id="rId2" Type="http://schemas.openxmlformats.org/officeDocument/2006/relationships/tags" Target="../tags/tag663.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7.xml"/><Relationship Id="rId4" Type="http://schemas.openxmlformats.org/officeDocument/2006/relationships/slideMaster" Target="../slideMasters/slideMaster38.xml"/><Relationship Id="rId1" Type="http://schemas.openxmlformats.org/officeDocument/2006/relationships/tags" Target="../tags/tag665.xml"/><Relationship Id="rId2" Type="http://schemas.openxmlformats.org/officeDocument/2006/relationships/tags" Target="../tags/tag666.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70.xml"/><Relationship Id="rId4" Type="http://schemas.openxmlformats.org/officeDocument/2006/relationships/slideMaster" Target="../slideMasters/slideMaster38.xml"/><Relationship Id="rId1" Type="http://schemas.openxmlformats.org/officeDocument/2006/relationships/tags" Target="../tags/tag668.xml"/><Relationship Id="rId2" Type="http://schemas.openxmlformats.org/officeDocument/2006/relationships/tags" Target="../tags/tag669.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3.xml"/><Relationship Id="rId4" Type="http://schemas.openxmlformats.org/officeDocument/2006/relationships/slideMaster" Target="../slideMasters/slideMaster38.xml"/><Relationship Id="rId1" Type="http://schemas.openxmlformats.org/officeDocument/2006/relationships/tags" Target="../tags/tag671.xml"/><Relationship Id="rId2" Type="http://schemas.openxmlformats.org/officeDocument/2006/relationships/tags" Target="../tags/tag67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6.xml"/><Relationship Id="rId4" Type="http://schemas.openxmlformats.org/officeDocument/2006/relationships/slideMaster" Target="../slideMasters/slideMaster38.xml"/><Relationship Id="rId1" Type="http://schemas.openxmlformats.org/officeDocument/2006/relationships/tags" Target="../tags/tag674.xml"/><Relationship Id="rId2" Type="http://schemas.openxmlformats.org/officeDocument/2006/relationships/tags" Target="../tags/tag675.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9.xml"/><Relationship Id="rId4" Type="http://schemas.openxmlformats.org/officeDocument/2006/relationships/slideMaster" Target="../slideMasters/slideMaster38.xml"/><Relationship Id="rId1" Type="http://schemas.openxmlformats.org/officeDocument/2006/relationships/tags" Target="../tags/tag677.xml"/><Relationship Id="rId2" Type="http://schemas.openxmlformats.org/officeDocument/2006/relationships/tags" Target="../tags/tag678.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82.xml"/><Relationship Id="rId4" Type="http://schemas.openxmlformats.org/officeDocument/2006/relationships/slideMaster" Target="../slideMasters/slideMaster38.xml"/><Relationship Id="rId1" Type="http://schemas.openxmlformats.org/officeDocument/2006/relationships/tags" Target="../tags/tag680.xml"/><Relationship Id="rId2" Type="http://schemas.openxmlformats.org/officeDocument/2006/relationships/tags" Target="../tags/tag681.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5.xml"/><Relationship Id="rId4" Type="http://schemas.openxmlformats.org/officeDocument/2006/relationships/slideMaster" Target="../slideMasters/slideMaster38.xml"/><Relationship Id="rId1" Type="http://schemas.openxmlformats.org/officeDocument/2006/relationships/tags" Target="../tags/tag683.xml"/><Relationship Id="rId2" Type="http://schemas.openxmlformats.org/officeDocument/2006/relationships/tags" Target="../tags/tag684.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8.xml"/><Relationship Id="rId4" Type="http://schemas.openxmlformats.org/officeDocument/2006/relationships/slideMaster" Target="../slideMasters/slideMaster38.xml"/><Relationship Id="rId1" Type="http://schemas.openxmlformats.org/officeDocument/2006/relationships/tags" Target="../tags/tag686.xml"/><Relationship Id="rId2" Type="http://schemas.openxmlformats.org/officeDocument/2006/relationships/tags" Target="../tags/tag687.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91.xml"/><Relationship Id="rId4" Type="http://schemas.openxmlformats.org/officeDocument/2006/relationships/slideMaster" Target="../slideMasters/slideMaster38.xml"/><Relationship Id="rId1" Type="http://schemas.openxmlformats.org/officeDocument/2006/relationships/tags" Target="../tags/tag689.xml"/><Relationship Id="rId2" Type="http://schemas.openxmlformats.org/officeDocument/2006/relationships/tags" Target="../tags/tag69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15.xml"/><Relationship Id="rId4" Type="http://schemas.openxmlformats.org/officeDocument/2006/relationships/slideMaster" Target="../slideMasters/slideMaster45.xml"/><Relationship Id="rId1" Type="http://schemas.openxmlformats.org/officeDocument/2006/relationships/tags" Target="../tags/tag713.xml"/><Relationship Id="rId2" Type="http://schemas.openxmlformats.org/officeDocument/2006/relationships/tags" Target="../tags/tag71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24.xml"/><Relationship Id="rId4" Type="http://schemas.openxmlformats.org/officeDocument/2006/relationships/slideMaster" Target="../slideMasters/slideMaster47.xml"/><Relationship Id="rId1" Type="http://schemas.openxmlformats.org/officeDocument/2006/relationships/tags" Target="../tags/tag722.xml"/><Relationship Id="rId2" Type="http://schemas.openxmlformats.org/officeDocument/2006/relationships/tags" Target="../tags/tag72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7291012"/>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3768446"/>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4786605"/>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1018610"/>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119277"/>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913484"/>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857591378"/>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749915694"/>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586904"/>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4817687"/>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800851"/>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36940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611885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55996846"/>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8315522"/>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741812740"/>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9348919"/>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8989056"/>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60507352"/>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364131"/>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254154657"/>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60303277"/>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65898"/>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5574196"/>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0767859"/>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5404811"/>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631722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10901271"/>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0852010"/>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740713940"/>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1741901"/>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5154819"/>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49163573"/>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378512"/>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451884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830043226"/>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958577356"/>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2898312"/>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704494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744832"/>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899495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7911627"/>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129260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980561494"/>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026126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EB6D2D-E2A0-2046-BC1A-CB53CAB42EC4}" type="datetime1">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AF87DA5-BCC3-C04C-B82D-BC8DB1DD073C}" type="slidenum">
              <a:rPr lang="en-US"/>
              <a:pPr>
                <a:defRPr/>
              </a:pPr>
              <a:t>‹#›</a:t>
            </a:fld>
            <a:endParaRPr lang="en-US"/>
          </a:p>
        </p:txBody>
      </p:sp>
    </p:spTree>
    <p:extLst>
      <p:ext uri="{BB962C8B-B14F-4D97-AF65-F5344CB8AC3E}">
        <p14:creationId xmlns:p14="http://schemas.microsoft.com/office/powerpoint/2010/main" val="30710091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48356"/>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8712209"/>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511048"/>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117002635"/>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146774432"/>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8294391"/>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9424356"/>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2319819"/>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31462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9/13/15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FFCE4730-B372-5E4E-8660-A3A805EF64D2}" type="slidenum">
              <a:rPr lang="en-US"/>
              <a:pPr>
                <a:defRPr/>
              </a:pPr>
              <a:t>‹#›</a:t>
            </a:fld>
            <a:endParaRPr lang="en-US"/>
          </a:p>
        </p:txBody>
      </p:sp>
    </p:spTree>
    <p:extLst>
      <p:ext uri="{BB962C8B-B14F-4D97-AF65-F5344CB8AC3E}">
        <p14:creationId xmlns:p14="http://schemas.microsoft.com/office/powerpoint/2010/main" val="589781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00E30955-6350-CF4A-9BC8-88C9B156F7A9}" type="datetime1">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F6EEAD3A-058F-2041-A0E8-BA1BD8829DD3}" type="slidenum">
              <a:rPr lang="en-US"/>
              <a:pPr>
                <a:defRPr/>
              </a:pPr>
              <a:t>‹#›</a:t>
            </a:fld>
            <a:endParaRPr lang="en-US"/>
          </a:p>
        </p:txBody>
      </p:sp>
    </p:spTree>
    <p:extLst>
      <p:ext uri="{BB962C8B-B14F-4D97-AF65-F5344CB8AC3E}">
        <p14:creationId xmlns:p14="http://schemas.microsoft.com/office/powerpoint/2010/main" val="19647331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9/13/15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AED134D-9117-364B-9F0F-3158233C2093}" type="slidenum">
              <a:rPr lang="en-US"/>
              <a:pPr>
                <a:defRPr/>
              </a:pPr>
              <a:t>‹#›</a:t>
            </a:fld>
            <a:endParaRPr lang="en-US"/>
          </a:p>
        </p:txBody>
      </p:sp>
    </p:spTree>
    <p:extLst>
      <p:ext uri="{BB962C8B-B14F-4D97-AF65-F5344CB8AC3E}">
        <p14:creationId xmlns:p14="http://schemas.microsoft.com/office/powerpoint/2010/main" val="35057919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9/13/15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96042781-61E8-624E-8348-32BD5C750A37}" type="slidenum">
              <a:rPr lang="en-US"/>
              <a:pPr>
                <a:defRPr/>
              </a:pPr>
              <a:t>‹#›</a:t>
            </a:fld>
            <a:endParaRPr lang="en-US"/>
          </a:p>
        </p:txBody>
      </p:sp>
    </p:spTree>
    <p:extLst>
      <p:ext uri="{BB962C8B-B14F-4D97-AF65-F5344CB8AC3E}">
        <p14:creationId xmlns:p14="http://schemas.microsoft.com/office/powerpoint/2010/main" val="25516468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9/13/15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5940BA7-231F-6E4B-8743-D8F079CD9D59}" type="slidenum">
              <a:rPr lang="en-US"/>
              <a:pPr>
                <a:defRPr/>
              </a:pPr>
              <a:t>‹#›</a:t>
            </a:fld>
            <a:endParaRPr lang="en-US"/>
          </a:p>
        </p:txBody>
      </p:sp>
    </p:spTree>
    <p:extLst>
      <p:ext uri="{BB962C8B-B14F-4D97-AF65-F5344CB8AC3E}">
        <p14:creationId xmlns:p14="http://schemas.microsoft.com/office/powerpoint/2010/main" val="5662812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9/13/15</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8D7D563-E704-DC4E-AEA6-25A4EEABD3F8}" type="slidenum">
              <a:rPr lang="en-US"/>
              <a:pPr>
                <a:defRPr/>
              </a:pPr>
              <a:t>‹#›</a:t>
            </a:fld>
            <a:endParaRPr lang="en-US"/>
          </a:p>
        </p:txBody>
      </p:sp>
    </p:spTree>
    <p:extLst>
      <p:ext uri="{BB962C8B-B14F-4D97-AF65-F5344CB8AC3E}">
        <p14:creationId xmlns:p14="http://schemas.microsoft.com/office/powerpoint/2010/main" val="27469674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9/13/15</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D57A8EA-BD38-AB43-869A-8A4261104D1F}" type="slidenum">
              <a:rPr lang="en-US"/>
              <a:pPr>
                <a:defRPr/>
              </a:pPr>
              <a:t>‹#›</a:t>
            </a:fld>
            <a:endParaRPr lang="en-US"/>
          </a:p>
        </p:txBody>
      </p:sp>
    </p:spTree>
    <p:extLst>
      <p:ext uri="{BB962C8B-B14F-4D97-AF65-F5344CB8AC3E}">
        <p14:creationId xmlns:p14="http://schemas.microsoft.com/office/powerpoint/2010/main" val="5167002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9/13/15</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23A9077-6948-9447-B276-89353EC72932}" type="slidenum">
              <a:rPr lang="en-US"/>
              <a:pPr>
                <a:defRPr/>
              </a:pPr>
              <a:t>‹#›</a:t>
            </a:fld>
            <a:endParaRPr lang="en-US"/>
          </a:p>
        </p:txBody>
      </p:sp>
    </p:spTree>
    <p:extLst>
      <p:ext uri="{BB962C8B-B14F-4D97-AF65-F5344CB8AC3E}">
        <p14:creationId xmlns:p14="http://schemas.microsoft.com/office/powerpoint/2010/main" val="13925196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9/13/15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ECE2947-2C8C-5A4C-9A26-A4C6BEBA04A2}" type="slidenum">
              <a:rPr lang="en-US"/>
              <a:pPr>
                <a:defRPr/>
              </a:pPr>
              <a:t>‹#›</a:t>
            </a:fld>
            <a:endParaRPr lang="en-US"/>
          </a:p>
        </p:txBody>
      </p:sp>
    </p:spTree>
    <p:extLst>
      <p:ext uri="{BB962C8B-B14F-4D97-AF65-F5344CB8AC3E}">
        <p14:creationId xmlns:p14="http://schemas.microsoft.com/office/powerpoint/2010/main" val="35514529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9/13/15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C1CD0B-2786-3247-8DEB-80F707DD2305}" type="slidenum">
              <a:rPr lang="en-US"/>
              <a:pPr>
                <a:defRPr/>
              </a:pPr>
              <a:t>‹#›</a:t>
            </a:fld>
            <a:endParaRPr lang="en-US"/>
          </a:p>
        </p:txBody>
      </p:sp>
    </p:spTree>
    <p:extLst>
      <p:ext uri="{BB962C8B-B14F-4D97-AF65-F5344CB8AC3E}">
        <p14:creationId xmlns:p14="http://schemas.microsoft.com/office/powerpoint/2010/main" val="25734940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9/13/15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DE090F5-8E5E-6045-A6E2-EEBC1555B506}" type="slidenum">
              <a:rPr lang="en-US"/>
              <a:pPr>
                <a:defRPr/>
              </a:pPr>
              <a:t>‹#›</a:t>
            </a:fld>
            <a:endParaRPr lang="en-US"/>
          </a:p>
        </p:txBody>
      </p:sp>
    </p:spTree>
    <p:extLst>
      <p:ext uri="{BB962C8B-B14F-4D97-AF65-F5344CB8AC3E}">
        <p14:creationId xmlns:p14="http://schemas.microsoft.com/office/powerpoint/2010/main" val="42140646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9/13/15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6480E749-A51F-1648-93BF-49B09062336C}" type="slidenum">
              <a:rPr lang="en-US"/>
              <a:pPr>
                <a:defRPr/>
              </a:pPr>
              <a:t>‹#›</a:t>
            </a:fld>
            <a:endParaRPr lang="en-US"/>
          </a:p>
        </p:txBody>
      </p:sp>
    </p:spTree>
    <p:extLst>
      <p:ext uri="{BB962C8B-B14F-4D97-AF65-F5344CB8AC3E}">
        <p14:creationId xmlns:p14="http://schemas.microsoft.com/office/powerpoint/2010/main" val="2273311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5318E93F-9DF1-C945-B4A4-0C22DDF2A72F}" type="datetime1">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607FEBB-A341-B34E-BB8B-2355B80B097C}" type="slidenum">
              <a:rPr lang="en-US"/>
              <a:pPr>
                <a:defRPr/>
              </a:pPr>
              <a:t>‹#›</a:t>
            </a:fld>
            <a:endParaRPr lang="en-US"/>
          </a:p>
        </p:txBody>
      </p:sp>
    </p:spTree>
    <p:extLst>
      <p:ext uri="{BB962C8B-B14F-4D97-AF65-F5344CB8AC3E}">
        <p14:creationId xmlns:p14="http://schemas.microsoft.com/office/powerpoint/2010/main" val="31466755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3DB8581-C04F-184A-A397-8E3CB673F502}" type="slidenum">
              <a:rPr lang="en-US"/>
              <a:pPr>
                <a:defRPr/>
              </a:pPr>
              <a:t>‹#›</a:t>
            </a:fld>
            <a:endParaRPr lang="en-US"/>
          </a:p>
        </p:txBody>
      </p:sp>
    </p:spTree>
    <p:extLst>
      <p:ext uri="{BB962C8B-B14F-4D97-AF65-F5344CB8AC3E}">
        <p14:creationId xmlns:p14="http://schemas.microsoft.com/office/powerpoint/2010/main" val="2455248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839247B-F574-0C46-A31C-5BBBB2D6FAB3}" type="slidenum">
              <a:rPr lang="en-US"/>
              <a:pPr>
                <a:defRPr/>
              </a:pPr>
              <a:t>‹#›</a:t>
            </a:fld>
            <a:endParaRPr lang="en-US"/>
          </a:p>
        </p:txBody>
      </p:sp>
    </p:spTree>
    <p:extLst>
      <p:ext uri="{BB962C8B-B14F-4D97-AF65-F5344CB8AC3E}">
        <p14:creationId xmlns:p14="http://schemas.microsoft.com/office/powerpoint/2010/main" val="920088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0253847-BE30-FB4C-854A-A38B482F2B3C}" type="slidenum">
              <a:rPr lang="en-US"/>
              <a:pPr>
                <a:defRPr/>
              </a:pPr>
              <a:t>‹#›</a:t>
            </a:fld>
            <a:endParaRPr lang="en-US"/>
          </a:p>
        </p:txBody>
      </p:sp>
    </p:spTree>
    <p:extLst>
      <p:ext uri="{BB962C8B-B14F-4D97-AF65-F5344CB8AC3E}">
        <p14:creationId xmlns:p14="http://schemas.microsoft.com/office/powerpoint/2010/main" val="18905523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17CD08BD-DD36-2943-86B6-6811E38713D5}" type="slidenum">
              <a:rPr lang="en-US"/>
              <a:pPr>
                <a:defRPr/>
              </a:pPr>
              <a:t>‹#›</a:t>
            </a:fld>
            <a:endParaRPr lang="en-US"/>
          </a:p>
        </p:txBody>
      </p:sp>
    </p:spTree>
    <p:extLst>
      <p:ext uri="{BB962C8B-B14F-4D97-AF65-F5344CB8AC3E}">
        <p14:creationId xmlns:p14="http://schemas.microsoft.com/office/powerpoint/2010/main" val="9953069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81A3B8A6-E1AE-094E-A224-15CF81608CEA}" type="slidenum">
              <a:rPr lang="en-US"/>
              <a:pPr>
                <a:defRPr/>
              </a:pPr>
              <a:t>‹#›</a:t>
            </a:fld>
            <a:endParaRPr lang="en-US"/>
          </a:p>
        </p:txBody>
      </p:sp>
    </p:spTree>
    <p:extLst>
      <p:ext uri="{BB962C8B-B14F-4D97-AF65-F5344CB8AC3E}">
        <p14:creationId xmlns:p14="http://schemas.microsoft.com/office/powerpoint/2010/main" val="10438059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678B47C7-640C-A74E-972C-F7B4F4136814}" type="slidenum">
              <a:rPr lang="en-US"/>
              <a:pPr>
                <a:defRPr/>
              </a:pPr>
              <a:t>‹#›</a:t>
            </a:fld>
            <a:endParaRPr lang="en-US"/>
          </a:p>
        </p:txBody>
      </p:sp>
    </p:spTree>
    <p:extLst>
      <p:ext uri="{BB962C8B-B14F-4D97-AF65-F5344CB8AC3E}">
        <p14:creationId xmlns:p14="http://schemas.microsoft.com/office/powerpoint/2010/main" val="2824781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C914D7CA-21F4-9E46-AB29-760EE1FF0604}" type="slidenum">
              <a:rPr lang="en-US"/>
              <a:pPr>
                <a:defRPr/>
              </a:pPr>
              <a:t>‹#›</a:t>
            </a:fld>
            <a:endParaRPr lang="en-US"/>
          </a:p>
        </p:txBody>
      </p:sp>
    </p:spTree>
    <p:extLst>
      <p:ext uri="{BB962C8B-B14F-4D97-AF65-F5344CB8AC3E}">
        <p14:creationId xmlns:p14="http://schemas.microsoft.com/office/powerpoint/2010/main" val="14446464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3CEDD51-E14D-1744-B5CD-C5817F908EEA}" type="slidenum">
              <a:rPr lang="en-US"/>
              <a:pPr>
                <a:defRPr/>
              </a:pPr>
              <a:t>‹#›</a:t>
            </a:fld>
            <a:endParaRPr lang="en-US"/>
          </a:p>
        </p:txBody>
      </p:sp>
    </p:spTree>
    <p:extLst>
      <p:ext uri="{BB962C8B-B14F-4D97-AF65-F5344CB8AC3E}">
        <p14:creationId xmlns:p14="http://schemas.microsoft.com/office/powerpoint/2010/main" val="14348594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F4F47733-7F28-2448-AF18-C9878AAFA24C}" type="slidenum">
              <a:rPr lang="en-US"/>
              <a:pPr>
                <a:defRPr/>
              </a:pPr>
              <a:t>‹#›</a:t>
            </a:fld>
            <a:endParaRPr lang="en-US"/>
          </a:p>
        </p:txBody>
      </p:sp>
    </p:spTree>
    <p:extLst>
      <p:ext uri="{BB962C8B-B14F-4D97-AF65-F5344CB8AC3E}">
        <p14:creationId xmlns:p14="http://schemas.microsoft.com/office/powerpoint/2010/main" val="11111371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0DFA20-1B29-5843-839C-735D358936CD}" type="slidenum">
              <a:rPr lang="en-US"/>
              <a:pPr>
                <a:defRPr/>
              </a:pPr>
              <a:t>‹#›</a:t>
            </a:fld>
            <a:endParaRPr lang="en-US"/>
          </a:p>
        </p:txBody>
      </p:sp>
    </p:spTree>
    <p:extLst>
      <p:ext uri="{BB962C8B-B14F-4D97-AF65-F5344CB8AC3E}">
        <p14:creationId xmlns:p14="http://schemas.microsoft.com/office/powerpoint/2010/main" val="651742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D3D69595-1E8C-BA41-97AC-C7303B762062}" type="datetime1">
              <a:rPr lang="en-US"/>
              <a:pPr>
                <a:defRPr/>
              </a:pPr>
              <a:t>9/13/15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16A15C5-0D0B-4C47-A9F0-5CAFA892A6CC}" type="slidenum">
              <a:rPr lang="en-US"/>
              <a:pPr>
                <a:defRPr/>
              </a:pPr>
              <a:t>‹#›</a:t>
            </a:fld>
            <a:endParaRPr lang="en-US"/>
          </a:p>
        </p:txBody>
      </p:sp>
    </p:spTree>
    <p:extLst>
      <p:ext uri="{BB962C8B-B14F-4D97-AF65-F5344CB8AC3E}">
        <p14:creationId xmlns:p14="http://schemas.microsoft.com/office/powerpoint/2010/main" val="412737672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E748D4A-2424-4043-AEAD-EF270AACCA89}" type="slidenum">
              <a:rPr lang="en-US"/>
              <a:pPr>
                <a:defRPr/>
              </a:pPr>
              <a:t>‹#›</a:t>
            </a:fld>
            <a:endParaRPr lang="en-US"/>
          </a:p>
        </p:txBody>
      </p:sp>
    </p:spTree>
    <p:extLst>
      <p:ext uri="{BB962C8B-B14F-4D97-AF65-F5344CB8AC3E}">
        <p14:creationId xmlns:p14="http://schemas.microsoft.com/office/powerpoint/2010/main" val="32135529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96685526"/>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1217180"/>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972059178"/>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5941091"/>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4948377"/>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64536833"/>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157274"/>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952430013"/>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65942630"/>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6426CC71-53FE-5340-B9DF-DA2EA63B8516}" type="datetime1">
              <a:rPr lang="en-US"/>
              <a:pPr>
                <a:defRPr/>
              </a:pPr>
              <a:t>9/13/15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D3EAF1AD-FA57-974B-B5FA-F7F0E75C3C8C}" type="slidenum">
              <a:rPr lang="en-US"/>
              <a:pPr>
                <a:defRPr/>
              </a:pPr>
              <a:t>‹#›</a:t>
            </a:fld>
            <a:endParaRPr lang="en-US"/>
          </a:p>
        </p:txBody>
      </p:sp>
    </p:spTree>
    <p:extLst>
      <p:ext uri="{BB962C8B-B14F-4D97-AF65-F5344CB8AC3E}">
        <p14:creationId xmlns:p14="http://schemas.microsoft.com/office/powerpoint/2010/main" val="28789090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4863565"/>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0144304"/>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99B477D-14B3-2E44-9203-E422D6A638F9}" type="slidenum">
              <a:rPr lang="en-US"/>
              <a:pPr>
                <a:defRPr/>
              </a:pPr>
              <a:t>‹#›</a:t>
            </a:fld>
            <a:endParaRPr lang="en-US"/>
          </a:p>
        </p:txBody>
      </p:sp>
    </p:spTree>
    <p:extLst>
      <p:ext uri="{BB962C8B-B14F-4D97-AF65-F5344CB8AC3E}">
        <p14:creationId xmlns:p14="http://schemas.microsoft.com/office/powerpoint/2010/main" val="41305863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C9A6ABDF-1723-1048-AD37-3E26C0990A7B}" type="slidenum">
              <a:rPr lang="en-US"/>
              <a:pPr>
                <a:defRPr/>
              </a:pPr>
              <a:t>‹#›</a:t>
            </a:fld>
            <a:endParaRPr lang="en-US"/>
          </a:p>
        </p:txBody>
      </p:sp>
    </p:spTree>
    <p:extLst>
      <p:ext uri="{BB962C8B-B14F-4D97-AF65-F5344CB8AC3E}">
        <p14:creationId xmlns:p14="http://schemas.microsoft.com/office/powerpoint/2010/main" val="37585039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33C0DFB-1092-5A42-85CD-382310FCCC99}" type="slidenum">
              <a:rPr lang="en-US"/>
              <a:pPr>
                <a:defRPr/>
              </a:pPr>
              <a:t>‹#›</a:t>
            </a:fld>
            <a:endParaRPr lang="en-US"/>
          </a:p>
        </p:txBody>
      </p:sp>
    </p:spTree>
    <p:extLst>
      <p:ext uri="{BB962C8B-B14F-4D97-AF65-F5344CB8AC3E}">
        <p14:creationId xmlns:p14="http://schemas.microsoft.com/office/powerpoint/2010/main" val="22385902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B028B5B0-26AF-484F-9F89-3EED3E4AAD9E}" type="slidenum">
              <a:rPr lang="en-US"/>
              <a:pPr>
                <a:defRPr/>
              </a:pPr>
              <a:t>‹#›</a:t>
            </a:fld>
            <a:endParaRPr lang="en-US"/>
          </a:p>
        </p:txBody>
      </p:sp>
    </p:spTree>
    <p:extLst>
      <p:ext uri="{BB962C8B-B14F-4D97-AF65-F5344CB8AC3E}">
        <p14:creationId xmlns:p14="http://schemas.microsoft.com/office/powerpoint/2010/main" val="206168484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17AFD339-9B41-7B42-B806-F5C89821BBFE}" type="slidenum">
              <a:rPr lang="en-US"/>
              <a:pPr>
                <a:defRPr/>
              </a:pPr>
              <a:t>‹#›</a:t>
            </a:fld>
            <a:endParaRPr lang="en-US"/>
          </a:p>
        </p:txBody>
      </p:sp>
    </p:spTree>
    <p:extLst>
      <p:ext uri="{BB962C8B-B14F-4D97-AF65-F5344CB8AC3E}">
        <p14:creationId xmlns:p14="http://schemas.microsoft.com/office/powerpoint/2010/main" val="33395613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4BF2D545-1E20-6947-A265-F5EF424B8452}" type="slidenum">
              <a:rPr lang="en-US"/>
              <a:pPr>
                <a:defRPr/>
              </a:pPr>
              <a:t>‹#›</a:t>
            </a:fld>
            <a:endParaRPr lang="en-US"/>
          </a:p>
        </p:txBody>
      </p:sp>
    </p:spTree>
    <p:extLst>
      <p:ext uri="{BB962C8B-B14F-4D97-AF65-F5344CB8AC3E}">
        <p14:creationId xmlns:p14="http://schemas.microsoft.com/office/powerpoint/2010/main" val="7210555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E2C23320-D5E3-E149-9CD6-369CE7C7380D}" type="slidenum">
              <a:rPr lang="en-US"/>
              <a:pPr>
                <a:defRPr/>
              </a:pPr>
              <a:t>‹#›</a:t>
            </a:fld>
            <a:endParaRPr lang="en-US"/>
          </a:p>
        </p:txBody>
      </p:sp>
    </p:spTree>
    <p:extLst>
      <p:ext uri="{BB962C8B-B14F-4D97-AF65-F5344CB8AC3E}">
        <p14:creationId xmlns:p14="http://schemas.microsoft.com/office/powerpoint/2010/main" val="9081253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FCA94B1-D7B6-F84F-85AF-11B57843AB95}" type="slidenum">
              <a:rPr lang="en-US"/>
              <a:pPr>
                <a:defRPr/>
              </a:pPr>
              <a:t>‹#›</a:t>
            </a:fld>
            <a:endParaRPr lang="en-US"/>
          </a:p>
        </p:txBody>
      </p:sp>
    </p:spTree>
    <p:extLst>
      <p:ext uri="{BB962C8B-B14F-4D97-AF65-F5344CB8AC3E}">
        <p14:creationId xmlns:p14="http://schemas.microsoft.com/office/powerpoint/2010/main" val="3076204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73ED406C-8EEB-4F4D-8C75-B201E0C56A35}" type="datetime1">
              <a:rPr lang="en-US"/>
              <a:pPr>
                <a:defRPr/>
              </a:pPr>
              <a:t>9/13/15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E704721-3D53-854B-88D4-9908F0011C77}" type="slidenum">
              <a:rPr lang="en-US"/>
              <a:pPr>
                <a:defRPr/>
              </a:pPr>
              <a:t>‹#›</a:t>
            </a:fld>
            <a:endParaRPr lang="en-US"/>
          </a:p>
        </p:txBody>
      </p:sp>
    </p:spTree>
    <p:extLst>
      <p:ext uri="{BB962C8B-B14F-4D97-AF65-F5344CB8AC3E}">
        <p14:creationId xmlns:p14="http://schemas.microsoft.com/office/powerpoint/2010/main" val="28332800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ED1DDEB3-454B-D349-9B89-5A2415890DCC}" type="slidenum">
              <a:rPr lang="en-US"/>
              <a:pPr>
                <a:defRPr/>
              </a:pPr>
              <a:t>‹#›</a:t>
            </a:fld>
            <a:endParaRPr lang="en-US"/>
          </a:p>
        </p:txBody>
      </p:sp>
    </p:spTree>
    <p:extLst>
      <p:ext uri="{BB962C8B-B14F-4D97-AF65-F5344CB8AC3E}">
        <p14:creationId xmlns:p14="http://schemas.microsoft.com/office/powerpoint/2010/main" val="353987919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19D8B8FF-205A-A841-90AB-B75B984A0588}" type="slidenum">
              <a:rPr lang="en-US"/>
              <a:pPr>
                <a:defRPr/>
              </a:pPr>
              <a:t>‹#›</a:t>
            </a:fld>
            <a:endParaRPr lang="en-US"/>
          </a:p>
        </p:txBody>
      </p:sp>
    </p:spTree>
    <p:extLst>
      <p:ext uri="{BB962C8B-B14F-4D97-AF65-F5344CB8AC3E}">
        <p14:creationId xmlns:p14="http://schemas.microsoft.com/office/powerpoint/2010/main" val="9567551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CD748422-5A3B-7A4E-9B9C-CE846F8F14B2}" type="slidenum">
              <a:rPr lang="en-US"/>
              <a:pPr>
                <a:defRPr/>
              </a:pPr>
              <a:t>‹#›</a:t>
            </a:fld>
            <a:endParaRPr lang="en-US"/>
          </a:p>
        </p:txBody>
      </p:sp>
    </p:spTree>
    <p:extLst>
      <p:ext uri="{BB962C8B-B14F-4D97-AF65-F5344CB8AC3E}">
        <p14:creationId xmlns:p14="http://schemas.microsoft.com/office/powerpoint/2010/main" val="19987449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053E0F5-A807-ED45-92A3-E8B057EDC0A6}" type="slidenum">
              <a:rPr lang="en-US"/>
              <a:pPr>
                <a:defRPr/>
              </a:pPr>
              <a:t>‹#›</a:t>
            </a:fld>
            <a:endParaRPr lang="en-US"/>
          </a:p>
        </p:txBody>
      </p:sp>
    </p:spTree>
    <p:extLst>
      <p:ext uri="{BB962C8B-B14F-4D97-AF65-F5344CB8AC3E}">
        <p14:creationId xmlns:p14="http://schemas.microsoft.com/office/powerpoint/2010/main" val="17425035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BF488DA-59DD-0C4F-A786-26F9DC90C49A}" type="slidenum">
              <a:rPr lang="en-US"/>
              <a:pPr>
                <a:defRPr/>
              </a:pPr>
              <a:t>‹#›</a:t>
            </a:fld>
            <a:endParaRPr lang="en-US"/>
          </a:p>
        </p:txBody>
      </p:sp>
    </p:spTree>
    <p:extLst>
      <p:ext uri="{BB962C8B-B14F-4D97-AF65-F5344CB8AC3E}">
        <p14:creationId xmlns:p14="http://schemas.microsoft.com/office/powerpoint/2010/main" val="11383313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F2EC48B-7D64-054E-8CF3-60CD425CF848}" type="slidenum">
              <a:rPr lang="en-US"/>
              <a:pPr>
                <a:defRPr/>
              </a:pPr>
              <a:t>‹#›</a:t>
            </a:fld>
            <a:endParaRPr lang="en-US"/>
          </a:p>
        </p:txBody>
      </p:sp>
    </p:spTree>
    <p:extLst>
      <p:ext uri="{BB962C8B-B14F-4D97-AF65-F5344CB8AC3E}">
        <p14:creationId xmlns:p14="http://schemas.microsoft.com/office/powerpoint/2010/main" val="410013815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7489615-A924-4E42-AD7E-790D2001B3CD}" type="slidenum">
              <a:rPr lang="en-US"/>
              <a:pPr>
                <a:defRPr/>
              </a:pPr>
              <a:t>‹#›</a:t>
            </a:fld>
            <a:endParaRPr lang="en-US"/>
          </a:p>
        </p:txBody>
      </p:sp>
    </p:spTree>
    <p:extLst>
      <p:ext uri="{BB962C8B-B14F-4D97-AF65-F5344CB8AC3E}">
        <p14:creationId xmlns:p14="http://schemas.microsoft.com/office/powerpoint/2010/main" val="14109348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D948DBD-75B3-504A-9441-D020BD462219}" type="slidenum">
              <a:rPr lang="en-US"/>
              <a:pPr>
                <a:defRPr/>
              </a:pPr>
              <a:t>‹#›</a:t>
            </a:fld>
            <a:endParaRPr lang="en-US"/>
          </a:p>
        </p:txBody>
      </p:sp>
    </p:spTree>
    <p:extLst>
      <p:ext uri="{BB962C8B-B14F-4D97-AF65-F5344CB8AC3E}">
        <p14:creationId xmlns:p14="http://schemas.microsoft.com/office/powerpoint/2010/main" val="9248518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37F8BA5E-04B4-2B49-85D0-92D1CB7DDC98}" type="slidenum">
              <a:rPr lang="en-US"/>
              <a:pPr>
                <a:defRPr/>
              </a:pPr>
              <a:t>‹#›</a:t>
            </a:fld>
            <a:endParaRPr lang="en-US"/>
          </a:p>
        </p:txBody>
      </p:sp>
    </p:spTree>
    <p:extLst>
      <p:ext uri="{BB962C8B-B14F-4D97-AF65-F5344CB8AC3E}">
        <p14:creationId xmlns:p14="http://schemas.microsoft.com/office/powerpoint/2010/main" val="35102443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7A4A75B-3107-6A43-BC2F-8FA49AEB766D}" type="slidenum">
              <a:rPr lang="en-US"/>
              <a:pPr>
                <a:defRPr/>
              </a:pPr>
              <a:t>‹#›</a:t>
            </a:fld>
            <a:endParaRPr lang="en-US"/>
          </a:p>
        </p:txBody>
      </p:sp>
    </p:spTree>
    <p:extLst>
      <p:ext uri="{BB962C8B-B14F-4D97-AF65-F5344CB8AC3E}">
        <p14:creationId xmlns:p14="http://schemas.microsoft.com/office/powerpoint/2010/main" val="1063127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4576792"/>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6A561643-39BE-3A48-ACF0-782C48A9B4F4}" type="datetime1">
              <a:rPr lang="en-US"/>
              <a:pPr>
                <a:defRPr/>
              </a:pPr>
              <a:t>9/13/15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CB943775-DF27-6448-9C1C-D58BDFE3CA7F}" type="slidenum">
              <a:rPr lang="en-US"/>
              <a:pPr>
                <a:defRPr/>
              </a:pPr>
              <a:t>‹#›</a:t>
            </a:fld>
            <a:endParaRPr lang="en-US"/>
          </a:p>
        </p:txBody>
      </p:sp>
    </p:spTree>
    <p:extLst>
      <p:ext uri="{BB962C8B-B14F-4D97-AF65-F5344CB8AC3E}">
        <p14:creationId xmlns:p14="http://schemas.microsoft.com/office/powerpoint/2010/main" val="21911731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3BB68F9-BA5B-A04F-B8F8-9A89C5E7FB8B}" type="slidenum">
              <a:rPr lang="en-US"/>
              <a:pPr>
                <a:defRPr/>
              </a:pPr>
              <a:t>‹#›</a:t>
            </a:fld>
            <a:endParaRPr lang="en-US"/>
          </a:p>
        </p:txBody>
      </p:sp>
    </p:spTree>
    <p:extLst>
      <p:ext uri="{BB962C8B-B14F-4D97-AF65-F5344CB8AC3E}">
        <p14:creationId xmlns:p14="http://schemas.microsoft.com/office/powerpoint/2010/main" val="31479811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60C69AA-B908-DD4A-9388-3E6DCCBE9469}" type="slidenum">
              <a:rPr lang="en-US"/>
              <a:pPr>
                <a:defRPr/>
              </a:pPr>
              <a:t>‹#›</a:t>
            </a:fld>
            <a:endParaRPr lang="en-US"/>
          </a:p>
        </p:txBody>
      </p:sp>
    </p:spTree>
    <p:extLst>
      <p:ext uri="{BB962C8B-B14F-4D97-AF65-F5344CB8AC3E}">
        <p14:creationId xmlns:p14="http://schemas.microsoft.com/office/powerpoint/2010/main" val="27891242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01A7719-E22D-AF45-9129-33B6F58AE492}" type="slidenum">
              <a:rPr lang="en-US"/>
              <a:pPr>
                <a:defRPr/>
              </a:pPr>
              <a:t>‹#›</a:t>
            </a:fld>
            <a:endParaRPr lang="en-US"/>
          </a:p>
        </p:txBody>
      </p:sp>
    </p:spTree>
    <p:extLst>
      <p:ext uri="{BB962C8B-B14F-4D97-AF65-F5344CB8AC3E}">
        <p14:creationId xmlns:p14="http://schemas.microsoft.com/office/powerpoint/2010/main" val="132744524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08B6575-90C5-FE47-8D4A-354FB8938131}" type="slidenum">
              <a:rPr lang="en-US"/>
              <a:pPr>
                <a:defRPr/>
              </a:pPr>
              <a:t>‹#›</a:t>
            </a:fld>
            <a:endParaRPr lang="en-US"/>
          </a:p>
        </p:txBody>
      </p:sp>
    </p:spTree>
    <p:extLst>
      <p:ext uri="{BB962C8B-B14F-4D97-AF65-F5344CB8AC3E}">
        <p14:creationId xmlns:p14="http://schemas.microsoft.com/office/powerpoint/2010/main" val="30825509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38"/>
              <a:ext cx="316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19150"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368691"/>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4802"/>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p:txBody>
          <a:bodyPr/>
          <a:lstStyle>
            <a:lvl1pPr>
              <a:defRPr/>
            </a:lvl1pPr>
          </a:lstStyle>
          <a:p>
            <a:pPr>
              <a:defRPr/>
            </a:pPr>
            <a:endParaRPr lang="de-DE"/>
          </a:p>
        </p:txBody>
      </p:sp>
    </p:spTree>
    <p:extLst>
      <p:ext uri="{BB962C8B-B14F-4D97-AF65-F5344CB8AC3E}">
        <p14:creationId xmlns:p14="http://schemas.microsoft.com/office/powerpoint/2010/main" val="23565952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38E3C088-5109-1A46-94CB-CAF96A4F9459}" type="datetime1">
              <a:rPr lang="en-US"/>
              <a:pPr>
                <a:defRPr/>
              </a:pPr>
              <a:t>9/13/15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45D49A9-A04E-794E-8706-A4A8F9189B2B}" type="slidenum">
              <a:rPr lang="en-US"/>
              <a:pPr>
                <a:defRPr/>
              </a:pPr>
              <a:t>‹#›</a:t>
            </a:fld>
            <a:endParaRPr lang="en-US"/>
          </a:p>
        </p:txBody>
      </p:sp>
    </p:spTree>
    <p:extLst>
      <p:ext uri="{BB962C8B-B14F-4D97-AF65-F5344CB8AC3E}">
        <p14:creationId xmlns:p14="http://schemas.microsoft.com/office/powerpoint/2010/main" val="26717365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9CB283FA-E227-B542-BBD3-0A1ABBEA9E5F}"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21713553"/>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CDC3FBD-77AB-2349-95DD-844B29235AC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9406550"/>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BBF793F-3D59-C946-923B-C668F9B10F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18938737"/>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33DDD584-33EE-0143-801A-7D753CF8414B}"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858962"/>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9330CB-1AC3-8E42-99E9-243A00A428F0}" type="datetime1">
              <a:rPr lang="en-US"/>
              <a:pPr>
                <a:defRPr/>
              </a:pPr>
              <a:t>9/13/15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C2F43F7-B597-BD4E-8268-825CCC52EB7D}" type="slidenum">
              <a:rPr lang="en-US"/>
              <a:pPr>
                <a:defRPr/>
              </a:pPr>
              <a:t>‹#›</a:t>
            </a:fld>
            <a:endParaRPr lang="en-US"/>
          </a:p>
        </p:txBody>
      </p:sp>
    </p:spTree>
    <p:extLst>
      <p:ext uri="{BB962C8B-B14F-4D97-AF65-F5344CB8AC3E}">
        <p14:creationId xmlns:p14="http://schemas.microsoft.com/office/powerpoint/2010/main" val="177860140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ACA2DBCE-9431-4440-84E6-18974383E85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9857693"/>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9B75A3E3-8F15-AE4B-89EE-228A8996730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26092227"/>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F3CBFEFE-329B-A441-998E-4188C63DD6A5}"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841054492"/>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022EAD3-3E1A-B749-A555-81E49ABABDF3}"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963612593"/>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0495642"/>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5164562"/>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4260576115"/>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7133522"/>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4545313"/>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16829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8F5A46C2-FE23-6D4C-849B-5BA83F20E678}" type="datetime1">
              <a:rPr lang="en-US"/>
              <a:pPr>
                <a:defRPr/>
              </a:pPr>
              <a:t>9/13/15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3659D69F-F26E-0E49-9818-739F9BCED394}" type="slidenum">
              <a:rPr lang="en-US"/>
              <a:pPr>
                <a:defRPr/>
              </a:pPr>
              <a:t>‹#›</a:t>
            </a:fld>
            <a:endParaRPr lang="en-US"/>
          </a:p>
        </p:txBody>
      </p:sp>
    </p:spTree>
    <p:extLst>
      <p:ext uri="{BB962C8B-B14F-4D97-AF65-F5344CB8AC3E}">
        <p14:creationId xmlns:p14="http://schemas.microsoft.com/office/powerpoint/2010/main" val="79163055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09985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88003685"/>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33183082"/>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1E9795D-700A-BF45-A077-9332BFA5DE22}" type="slidenum">
              <a:rPr lang="en-US"/>
              <a:pPr>
                <a:defRPr/>
              </a:pPr>
              <a:t>‹#›</a:t>
            </a:fld>
            <a:r>
              <a:rPr lang="en-US"/>
              <a:t>   (c) Mark Gerstein, 2002, Yale, bioinfo.mbb.yale.edu</a:t>
            </a:r>
          </a:p>
        </p:txBody>
      </p:sp>
    </p:spTree>
    <p:extLst>
      <p:ext uri="{BB962C8B-B14F-4D97-AF65-F5344CB8AC3E}">
        <p14:creationId xmlns:p14="http://schemas.microsoft.com/office/powerpoint/2010/main" val="138699329"/>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2EF3849F-EA71-D042-AE0E-D4C2FF68653C}" type="slidenum">
              <a:rPr lang="en-US"/>
              <a:pPr>
                <a:defRPr/>
              </a:pPr>
              <a:t>‹#›</a:t>
            </a:fld>
            <a:r>
              <a:rPr lang="en-US"/>
              <a:t>   (c) Mark Gerstein, 2002, Yale, bioinfo.mbb.yale.edu</a:t>
            </a:r>
          </a:p>
        </p:txBody>
      </p:sp>
    </p:spTree>
    <p:extLst>
      <p:ext uri="{BB962C8B-B14F-4D97-AF65-F5344CB8AC3E}">
        <p14:creationId xmlns:p14="http://schemas.microsoft.com/office/powerpoint/2010/main" val="2704533184"/>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B492553F-E77C-564E-937A-EAB7779529DD}" type="slidenum">
              <a:rPr lang="en-US"/>
              <a:pPr>
                <a:defRPr/>
              </a:pPr>
              <a:t>‹#›</a:t>
            </a:fld>
            <a:r>
              <a:rPr lang="en-US"/>
              <a:t>   (c) Mark Gerstein, 2002, Yale, bioinfo.mbb.yale.edu</a:t>
            </a:r>
          </a:p>
        </p:txBody>
      </p:sp>
    </p:spTree>
    <p:extLst>
      <p:ext uri="{BB962C8B-B14F-4D97-AF65-F5344CB8AC3E}">
        <p14:creationId xmlns:p14="http://schemas.microsoft.com/office/powerpoint/2010/main" val="1453888756"/>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15177C37-8760-804A-AC34-AF250ABEE38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420012383"/>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98C0754-658E-894B-B54C-81F98768E24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855814729"/>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001B6DA-D105-DD47-BAAD-81A8FAB912FC}"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264875522"/>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4F85FB31-53DE-EE4C-8496-BD0B75508F88}"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81757953"/>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7A42B947-F1E1-884E-87CA-3086D579460A}" type="datetime1">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981D0A6-DEBE-FA43-8F67-318C84E6412B}" type="slidenum">
              <a:rPr lang="en-US"/>
              <a:pPr>
                <a:defRPr/>
              </a:pPr>
              <a:t>‹#›</a:t>
            </a:fld>
            <a:endParaRPr lang="en-US"/>
          </a:p>
        </p:txBody>
      </p:sp>
    </p:spTree>
    <p:extLst>
      <p:ext uri="{BB962C8B-B14F-4D97-AF65-F5344CB8AC3E}">
        <p14:creationId xmlns:p14="http://schemas.microsoft.com/office/powerpoint/2010/main" val="11046307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CF440896-6B6B-E546-BAB2-4B2AD4EFEA5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741367111"/>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5F8B6326-5C32-1C47-BFD7-7D71457837F8}"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094575205"/>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5A2A80B4-472F-6348-B4B0-9E7976605F7E}"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6837935"/>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A9D59F24-3F63-2B4C-B8D1-1DE79C891CFB}"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40280854"/>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623F46A6-67D2-7E49-833D-7BB06711D0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153438002"/>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E2C1B65A-647C-A649-9B1A-AD82CF5EC001}"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11649745"/>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361027DB-A952-C247-ABC3-991633B9430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580248201"/>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12238802"/>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2376096341"/>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64419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23E552AE-A2B6-7E43-B18C-FDFFA22F6FDE}" type="datetime1">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6FEED0B4-028B-DA4B-BFE5-28361707B198}" type="slidenum">
              <a:rPr lang="en-US"/>
              <a:pPr>
                <a:defRPr/>
              </a:pPr>
              <a:t>‹#›</a:t>
            </a:fld>
            <a:endParaRPr lang="en-US"/>
          </a:p>
        </p:txBody>
      </p:sp>
    </p:spTree>
    <p:extLst>
      <p:ext uri="{BB962C8B-B14F-4D97-AF65-F5344CB8AC3E}">
        <p14:creationId xmlns:p14="http://schemas.microsoft.com/office/powerpoint/2010/main" val="260281456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95103"/>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19929988"/>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146501"/>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75622027"/>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005839997"/>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D9661F0-99D0-344C-BAA5-A03336B83E19}" type="slidenum">
              <a:rPr lang="en-US"/>
              <a:pPr>
                <a:defRPr/>
              </a:pPr>
              <a:t>‹#›</a:t>
            </a:fld>
            <a:r>
              <a:rPr lang="en-US"/>
              <a:t>   (c) Mark Gerstein, 2002, Yale, bioinfo.mbb.yale.edu</a:t>
            </a:r>
          </a:p>
        </p:txBody>
      </p:sp>
    </p:spTree>
    <p:extLst>
      <p:ext uri="{BB962C8B-B14F-4D97-AF65-F5344CB8AC3E}">
        <p14:creationId xmlns:p14="http://schemas.microsoft.com/office/powerpoint/2010/main" val="1678675479"/>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458F4FF8-070F-494A-8BE7-DA065E43BE3F}" type="slidenum">
              <a:rPr lang="en-US"/>
              <a:pPr>
                <a:defRPr/>
              </a:pPr>
              <a:t>‹#›</a:t>
            </a:fld>
            <a:r>
              <a:rPr lang="en-US"/>
              <a:t>   (c) Mark Gerstein, 2002, Yale, bioinfo.mbb.yale.edu</a:t>
            </a:r>
          </a:p>
        </p:txBody>
      </p:sp>
    </p:spTree>
    <p:extLst>
      <p:ext uri="{BB962C8B-B14F-4D97-AF65-F5344CB8AC3E}">
        <p14:creationId xmlns:p14="http://schemas.microsoft.com/office/powerpoint/2010/main" val="1999602795"/>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229185D-4246-FD41-B2CC-920BE9867845}" type="slidenum">
              <a:rPr lang="en-US"/>
              <a:pPr>
                <a:defRPr/>
              </a:pPr>
              <a:t>‹#›</a:t>
            </a:fld>
            <a:r>
              <a:rPr lang="en-US"/>
              <a:t>   (c) Mark Gerstein, 2002, Yale, bioinfo.mbb.yale.edu</a:t>
            </a:r>
          </a:p>
        </p:txBody>
      </p:sp>
    </p:spTree>
    <p:extLst>
      <p:ext uri="{BB962C8B-B14F-4D97-AF65-F5344CB8AC3E}">
        <p14:creationId xmlns:p14="http://schemas.microsoft.com/office/powerpoint/2010/main" val="3092592141"/>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34720274"/>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476261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514EA03F-BB1A-EA48-A787-C4F4D7281CD6}" type="slidenum">
              <a:rPr lang="en-US"/>
              <a:pPr>
                <a:defRPr/>
              </a:pPr>
              <a:t>‹#›</a:t>
            </a:fld>
            <a:r>
              <a:rPr lang="en-US"/>
              <a:t>   (c) Mark Gerstein, 2002, Yale, bioinfo.mbb.yale.edu</a:t>
            </a:r>
          </a:p>
        </p:txBody>
      </p:sp>
    </p:spTree>
    <p:extLst>
      <p:ext uri="{BB962C8B-B14F-4D97-AF65-F5344CB8AC3E}">
        <p14:creationId xmlns:p14="http://schemas.microsoft.com/office/powerpoint/2010/main" val="441211702"/>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3562728723"/>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101840"/>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0445851"/>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8882081"/>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917113"/>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489625525"/>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054252144"/>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723953"/>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5292236"/>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942200"/>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EFBA21D3-5BA3-7840-ABF3-72DE07C3602A}" type="slidenum">
              <a:rPr lang="en-US"/>
              <a:pPr>
                <a:defRPr/>
              </a:pPr>
              <a:t>‹#›</a:t>
            </a:fld>
            <a:endParaRPr lang="en-US"/>
          </a:p>
        </p:txBody>
      </p:sp>
    </p:spTree>
    <p:extLst>
      <p:ext uri="{BB962C8B-B14F-4D97-AF65-F5344CB8AC3E}">
        <p14:creationId xmlns:p14="http://schemas.microsoft.com/office/powerpoint/2010/main" val="378151082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94768605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BDC10D16-CEAC-7141-A3DE-A1F33B95B301}" type="datetime1">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428BB2DC-3820-4548-BCB2-A4B05CC532E4}" type="slidenum">
              <a:rPr lang="en-US"/>
              <a:pPr>
                <a:defRPr/>
              </a:pPr>
              <a:t>‹#›</a:t>
            </a:fld>
            <a:endParaRPr lang="en-US"/>
          </a:p>
        </p:txBody>
      </p:sp>
    </p:spTree>
    <p:extLst>
      <p:ext uri="{BB962C8B-B14F-4D97-AF65-F5344CB8AC3E}">
        <p14:creationId xmlns:p14="http://schemas.microsoft.com/office/powerpoint/2010/main" val="403257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3D7461A-AEDC-A142-909C-396F6147868C}" type="datetime1">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3E66B42-904B-7B43-A158-20E33F70FE56}" type="slidenum">
              <a:rPr lang="en-US"/>
              <a:pPr>
                <a:defRPr/>
              </a:pPr>
              <a:t>‹#›</a:t>
            </a:fld>
            <a:endParaRPr lang="en-US"/>
          </a:p>
        </p:txBody>
      </p:sp>
    </p:spTree>
    <p:extLst>
      <p:ext uri="{BB962C8B-B14F-4D97-AF65-F5344CB8AC3E}">
        <p14:creationId xmlns:p14="http://schemas.microsoft.com/office/powerpoint/2010/main" val="251844218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929C003B-C8ED-1446-8A24-D3429E6D119D}" type="datetime1">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C21862D7-A42D-274E-B60E-82492D95B46E}" type="slidenum">
              <a:rPr lang="en-US"/>
              <a:pPr>
                <a:defRPr/>
              </a:pPr>
              <a:t>‹#›</a:t>
            </a:fld>
            <a:endParaRPr lang="en-US"/>
          </a:p>
        </p:txBody>
      </p:sp>
    </p:spTree>
    <p:extLst>
      <p:ext uri="{BB962C8B-B14F-4D97-AF65-F5344CB8AC3E}">
        <p14:creationId xmlns:p14="http://schemas.microsoft.com/office/powerpoint/2010/main" val="8489962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C54EB7CD-C66C-ED48-9483-36B2C706C2EC}" type="datetime1">
              <a:rPr lang="en-US"/>
              <a:pPr>
                <a:defRPr/>
              </a:pPr>
              <a:t>9/13/15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6E0F068-49C2-1741-BE9E-A6834612103F}" type="slidenum">
              <a:rPr lang="en-US"/>
              <a:pPr>
                <a:defRPr/>
              </a:pPr>
              <a:t>‹#›</a:t>
            </a:fld>
            <a:endParaRPr lang="en-US"/>
          </a:p>
        </p:txBody>
      </p:sp>
    </p:spTree>
    <p:extLst>
      <p:ext uri="{BB962C8B-B14F-4D97-AF65-F5344CB8AC3E}">
        <p14:creationId xmlns:p14="http://schemas.microsoft.com/office/powerpoint/2010/main" val="324961569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1CC7788B-E14E-E84F-B1D6-1C65324F14BB}" type="datetime1">
              <a:rPr lang="en-US"/>
              <a:pPr>
                <a:defRPr/>
              </a:pPr>
              <a:t>9/13/15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4CD546CC-8D06-3C42-8116-C7C36BB8B7B1}" type="slidenum">
              <a:rPr lang="en-US"/>
              <a:pPr>
                <a:defRPr/>
              </a:pPr>
              <a:t>‹#›</a:t>
            </a:fld>
            <a:endParaRPr lang="en-US"/>
          </a:p>
        </p:txBody>
      </p:sp>
    </p:spTree>
    <p:extLst>
      <p:ext uri="{BB962C8B-B14F-4D97-AF65-F5344CB8AC3E}">
        <p14:creationId xmlns:p14="http://schemas.microsoft.com/office/powerpoint/2010/main" val="235201849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33F2B01A-231E-304D-8C58-969339E63A1E}" type="datetime1">
              <a:rPr lang="en-US"/>
              <a:pPr>
                <a:defRPr/>
              </a:pPr>
              <a:t>9/13/15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A7AF4A7F-240C-3144-AE0A-F1127EF6E439}" type="slidenum">
              <a:rPr lang="en-US"/>
              <a:pPr>
                <a:defRPr/>
              </a:pPr>
              <a:t>‹#›</a:t>
            </a:fld>
            <a:endParaRPr lang="en-US"/>
          </a:p>
        </p:txBody>
      </p:sp>
    </p:spTree>
    <p:extLst>
      <p:ext uri="{BB962C8B-B14F-4D97-AF65-F5344CB8AC3E}">
        <p14:creationId xmlns:p14="http://schemas.microsoft.com/office/powerpoint/2010/main" val="277181786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F5F15639-7FC9-6149-84C7-65B8F31C44F1}" type="datetime1">
              <a:rPr lang="en-US"/>
              <a:pPr>
                <a:defRPr/>
              </a:pPr>
              <a:t>9/13/15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AD097957-D088-BB40-98E8-48BD6DAAB438}" type="slidenum">
              <a:rPr lang="en-US"/>
              <a:pPr>
                <a:defRPr/>
              </a:pPr>
              <a:t>‹#›</a:t>
            </a:fld>
            <a:endParaRPr lang="en-US"/>
          </a:p>
        </p:txBody>
      </p:sp>
    </p:spTree>
    <p:extLst>
      <p:ext uri="{BB962C8B-B14F-4D97-AF65-F5344CB8AC3E}">
        <p14:creationId xmlns:p14="http://schemas.microsoft.com/office/powerpoint/2010/main" val="68729662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481AC66-7300-1840-99F7-ECD7E16B8A2D}" type="datetime1">
              <a:rPr lang="en-US"/>
              <a:pPr>
                <a:defRPr/>
              </a:pPr>
              <a:t>9/13/15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5BF4CB66-DC14-BF48-B817-82D6B46864CE}" type="slidenum">
              <a:rPr lang="en-US"/>
              <a:pPr>
                <a:defRPr/>
              </a:pPr>
              <a:t>‹#›</a:t>
            </a:fld>
            <a:endParaRPr lang="en-US"/>
          </a:p>
        </p:txBody>
      </p:sp>
    </p:spTree>
    <p:extLst>
      <p:ext uri="{BB962C8B-B14F-4D97-AF65-F5344CB8AC3E}">
        <p14:creationId xmlns:p14="http://schemas.microsoft.com/office/powerpoint/2010/main" val="357292654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B1E7A4D4-FF64-8746-A04B-60B30BD409C8}" type="datetime1">
              <a:rPr lang="en-US"/>
              <a:pPr>
                <a:defRPr/>
              </a:pPr>
              <a:t>9/13/15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B45925BD-7B16-BB42-A5D7-948A95508AD4}" type="slidenum">
              <a:rPr lang="en-US"/>
              <a:pPr>
                <a:defRPr/>
              </a:pPr>
              <a:t>‹#›</a:t>
            </a:fld>
            <a:endParaRPr lang="en-US"/>
          </a:p>
        </p:txBody>
      </p:sp>
    </p:spTree>
    <p:extLst>
      <p:ext uri="{BB962C8B-B14F-4D97-AF65-F5344CB8AC3E}">
        <p14:creationId xmlns:p14="http://schemas.microsoft.com/office/powerpoint/2010/main" val="3818856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4385035"/>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F6CC36A-1D2F-C949-9DE3-1DECC2FFC242}" type="datetime1">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6FDF8B3-8801-5E4D-A9E1-D577E48618CC}" type="slidenum">
              <a:rPr lang="en-US"/>
              <a:pPr>
                <a:defRPr/>
              </a:pPr>
              <a:t>‹#›</a:t>
            </a:fld>
            <a:endParaRPr lang="en-US"/>
          </a:p>
        </p:txBody>
      </p:sp>
    </p:spTree>
    <p:extLst>
      <p:ext uri="{BB962C8B-B14F-4D97-AF65-F5344CB8AC3E}">
        <p14:creationId xmlns:p14="http://schemas.microsoft.com/office/powerpoint/2010/main" val="382081720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921E2397-7C82-D44B-A029-69D3B4930B4F}" type="datetime1">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7E036CA-A042-0449-BCC1-F64123B07586}" type="slidenum">
              <a:rPr lang="en-US"/>
              <a:pPr>
                <a:defRPr/>
              </a:pPr>
              <a:t>‹#›</a:t>
            </a:fld>
            <a:endParaRPr lang="en-US"/>
          </a:p>
        </p:txBody>
      </p:sp>
    </p:spTree>
    <p:extLst>
      <p:ext uri="{BB962C8B-B14F-4D97-AF65-F5344CB8AC3E}">
        <p14:creationId xmlns:p14="http://schemas.microsoft.com/office/powerpoint/2010/main" val="316634135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11410147"/>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237903"/>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335778857"/>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3454273"/>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986624"/>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6529287"/>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972460"/>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6674211"/>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597511"/>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931250196"/>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4675823"/>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879372"/>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9004010"/>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31930314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6A408AB-0EFF-E64D-9A9D-0ED8DADDAE6C}" type="slidenum">
              <a:rPr lang="en-US"/>
              <a:pPr>
                <a:defRPr/>
              </a:pPr>
              <a:t>‹#›</a:t>
            </a:fld>
            <a:endParaRPr lang="en-US"/>
          </a:p>
        </p:txBody>
      </p:sp>
    </p:spTree>
    <p:extLst>
      <p:ext uri="{BB962C8B-B14F-4D97-AF65-F5344CB8AC3E}">
        <p14:creationId xmlns:p14="http://schemas.microsoft.com/office/powerpoint/2010/main" val="212401538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77F992D-0499-D54E-B885-083E6A8E6F1E}" type="slidenum">
              <a:rPr lang="en-US"/>
              <a:pPr>
                <a:defRPr/>
              </a:pPr>
              <a:t>‹#›</a:t>
            </a:fld>
            <a:endParaRPr lang="en-US"/>
          </a:p>
        </p:txBody>
      </p:sp>
    </p:spTree>
    <p:extLst>
      <p:ext uri="{BB962C8B-B14F-4D97-AF65-F5344CB8AC3E}">
        <p14:creationId xmlns:p14="http://schemas.microsoft.com/office/powerpoint/2010/main" val="338268314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CCE1077-E806-324C-9C78-C3FB4ECAE7C8}" type="slidenum">
              <a:rPr lang="en-US"/>
              <a:pPr>
                <a:defRPr/>
              </a:pPr>
              <a:t>‹#›</a:t>
            </a:fld>
            <a:endParaRPr lang="en-US"/>
          </a:p>
        </p:txBody>
      </p:sp>
    </p:spTree>
    <p:extLst>
      <p:ext uri="{BB962C8B-B14F-4D97-AF65-F5344CB8AC3E}">
        <p14:creationId xmlns:p14="http://schemas.microsoft.com/office/powerpoint/2010/main" val="86123736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2D3A2DE-6666-C948-93AD-65D8947952ED}" type="slidenum">
              <a:rPr lang="en-US"/>
              <a:pPr>
                <a:defRPr/>
              </a:pPr>
              <a:t>‹#›</a:t>
            </a:fld>
            <a:endParaRPr lang="en-US"/>
          </a:p>
        </p:txBody>
      </p:sp>
    </p:spTree>
    <p:extLst>
      <p:ext uri="{BB962C8B-B14F-4D97-AF65-F5344CB8AC3E}">
        <p14:creationId xmlns:p14="http://schemas.microsoft.com/office/powerpoint/2010/main" val="249779698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3C9257B0-EE2F-444E-9090-A9D169C4D0D2}" type="slidenum">
              <a:rPr lang="en-US"/>
              <a:pPr>
                <a:defRPr/>
              </a:pPr>
              <a:t>‹#›</a:t>
            </a:fld>
            <a:endParaRPr lang="en-US"/>
          </a:p>
        </p:txBody>
      </p:sp>
    </p:spTree>
    <p:extLst>
      <p:ext uri="{BB962C8B-B14F-4D97-AF65-F5344CB8AC3E}">
        <p14:creationId xmlns:p14="http://schemas.microsoft.com/office/powerpoint/2010/main" val="1789795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03597918"/>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B34A7AD7-9AF1-0048-93D6-20CBC86BF876}" type="slidenum">
              <a:rPr lang="en-US"/>
              <a:pPr>
                <a:defRPr/>
              </a:pPr>
              <a:t>‹#›</a:t>
            </a:fld>
            <a:endParaRPr lang="en-US"/>
          </a:p>
        </p:txBody>
      </p:sp>
    </p:spTree>
    <p:extLst>
      <p:ext uri="{BB962C8B-B14F-4D97-AF65-F5344CB8AC3E}">
        <p14:creationId xmlns:p14="http://schemas.microsoft.com/office/powerpoint/2010/main" val="245585069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92B8497-7E4D-A749-BDEB-CA9C2F6F239E}" type="slidenum">
              <a:rPr lang="en-US"/>
              <a:pPr>
                <a:defRPr/>
              </a:pPr>
              <a:t>‹#›</a:t>
            </a:fld>
            <a:endParaRPr lang="en-US"/>
          </a:p>
        </p:txBody>
      </p:sp>
    </p:spTree>
    <p:extLst>
      <p:ext uri="{BB962C8B-B14F-4D97-AF65-F5344CB8AC3E}">
        <p14:creationId xmlns:p14="http://schemas.microsoft.com/office/powerpoint/2010/main" val="5485578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CC0EF70-5B26-0242-9A61-83179DEA5EC6}" type="slidenum">
              <a:rPr lang="en-US"/>
              <a:pPr>
                <a:defRPr/>
              </a:pPr>
              <a:t>‹#›</a:t>
            </a:fld>
            <a:endParaRPr lang="en-US"/>
          </a:p>
        </p:txBody>
      </p:sp>
    </p:spTree>
    <p:extLst>
      <p:ext uri="{BB962C8B-B14F-4D97-AF65-F5344CB8AC3E}">
        <p14:creationId xmlns:p14="http://schemas.microsoft.com/office/powerpoint/2010/main" val="302550096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0FE2D63-FCE8-A642-AB14-B79052B863EC}" type="slidenum">
              <a:rPr lang="en-US"/>
              <a:pPr>
                <a:defRPr/>
              </a:pPr>
              <a:t>‹#›</a:t>
            </a:fld>
            <a:endParaRPr lang="en-US"/>
          </a:p>
        </p:txBody>
      </p:sp>
    </p:spTree>
    <p:extLst>
      <p:ext uri="{BB962C8B-B14F-4D97-AF65-F5344CB8AC3E}">
        <p14:creationId xmlns:p14="http://schemas.microsoft.com/office/powerpoint/2010/main" val="99156167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B1B781E-9130-B441-ACF9-F668C9887108}" type="slidenum">
              <a:rPr lang="en-US"/>
              <a:pPr>
                <a:defRPr/>
              </a:pPr>
              <a:t>‹#›</a:t>
            </a:fld>
            <a:endParaRPr lang="en-US"/>
          </a:p>
        </p:txBody>
      </p:sp>
    </p:spTree>
    <p:extLst>
      <p:ext uri="{BB962C8B-B14F-4D97-AF65-F5344CB8AC3E}">
        <p14:creationId xmlns:p14="http://schemas.microsoft.com/office/powerpoint/2010/main" val="222544770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55041FB-FF43-884D-998F-84E029D788A0}" type="slidenum">
              <a:rPr lang="en-US"/>
              <a:pPr>
                <a:defRPr/>
              </a:pPr>
              <a:t>‹#›</a:t>
            </a:fld>
            <a:endParaRPr lang="en-US"/>
          </a:p>
        </p:txBody>
      </p:sp>
    </p:spTree>
    <p:extLst>
      <p:ext uri="{BB962C8B-B14F-4D97-AF65-F5344CB8AC3E}">
        <p14:creationId xmlns:p14="http://schemas.microsoft.com/office/powerpoint/2010/main" val="13309672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83441818"/>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0546103"/>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3199719383"/>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909001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93110658"/>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1869252"/>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794408"/>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1409323"/>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282384"/>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623029760"/>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75647507"/>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277408"/>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503909"/>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3321743"/>
      </p:ext>
    </p:extLst>
  </p:cSld>
  <p:clrMapOvr>
    <a:masterClrMapping/>
  </p:clrMapOvr>
  <p:transition xmlns:p14="http://schemas.microsoft.com/office/powerpoint/2010/mai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3640406908"/>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8970100"/>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7150961"/>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9407798"/>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29260802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6281103"/>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4278416"/>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379199"/>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319189"/>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536255260"/>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385274891"/>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3781963"/>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687645"/>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442895"/>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5993802"/>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81779889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1E5365CC-F323-2D4C-ABD9-8E80DCC1205E}"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5518571"/>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A547717-F6A2-D642-BAB6-A839BC8F0903}"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1441188996"/>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700BD10D-B215-B145-9ED6-37388CD59ACC}" type="slidenum">
              <a:rPr lang="en-US"/>
              <a:pPr>
                <a:defRPr/>
              </a:pPr>
              <a:t>‹#›</a:t>
            </a:fld>
            <a:endParaRPr lang="en-US"/>
          </a:p>
        </p:txBody>
      </p:sp>
    </p:spTree>
    <p:extLst>
      <p:ext uri="{BB962C8B-B14F-4D97-AF65-F5344CB8AC3E}">
        <p14:creationId xmlns:p14="http://schemas.microsoft.com/office/powerpoint/2010/main" val="400194170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11D9BC71-40B1-F24F-BE2A-279589AC0020}" type="slidenum">
              <a:rPr lang="en-US"/>
              <a:pPr>
                <a:defRPr/>
              </a:pPr>
              <a:t>‹#›</a:t>
            </a:fld>
            <a:endParaRPr lang="en-US"/>
          </a:p>
        </p:txBody>
      </p:sp>
    </p:spTree>
    <p:extLst>
      <p:ext uri="{BB962C8B-B14F-4D97-AF65-F5344CB8AC3E}">
        <p14:creationId xmlns:p14="http://schemas.microsoft.com/office/powerpoint/2010/main" val="322821604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E139BE00-E476-8646-8E15-B12DB4AAD206}" type="slidenum">
              <a:rPr lang="en-US"/>
              <a:pPr>
                <a:defRPr/>
              </a:pPr>
              <a:t>‹#›</a:t>
            </a:fld>
            <a:endParaRPr lang="en-US"/>
          </a:p>
        </p:txBody>
      </p:sp>
    </p:spTree>
    <p:extLst>
      <p:ext uri="{BB962C8B-B14F-4D97-AF65-F5344CB8AC3E}">
        <p14:creationId xmlns:p14="http://schemas.microsoft.com/office/powerpoint/2010/main" val="172413869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82BCDAFA-1D12-EC4D-8A8A-EA75CC211B50}" type="slidenum">
              <a:rPr lang="en-US"/>
              <a:pPr>
                <a:defRPr/>
              </a:pPr>
              <a:t>‹#›</a:t>
            </a:fld>
            <a:endParaRPr lang="en-US"/>
          </a:p>
        </p:txBody>
      </p:sp>
    </p:spTree>
    <p:extLst>
      <p:ext uri="{BB962C8B-B14F-4D97-AF65-F5344CB8AC3E}">
        <p14:creationId xmlns:p14="http://schemas.microsoft.com/office/powerpoint/2010/main" val="104043203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0C81F398-E2EA-9F49-88A8-15267FD6880E}" type="slidenum">
              <a:rPr lang="en-US"/>
              <a:pPr>
                <a:defRPr/>
              </a:pPr>
              <a:t>‹#›</a:t>
            </a:fld>
            <a:endParaRPr lang="en-US"/>
          </a:p>
        </p:txBody>
      </p:sp>
    </p:spTree>
    <p:extLst>
      <p:ext uri="{BB962C8B-B14F-4D97-AF65-F5344CB8AC3E}">
        <p14:creationId xmlns:p14="http://schemas.microsoft.com/office/powerpoint/2010/main" val="45765254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059308DE-2732-D64A-8B45-5FB400BFB0AD}" type="slidenum">
              <a:rPr lang="en-US"/>
              <a:pPr>
                <a:defRPr/>
              </a:pPr>
              <a:t>‹#›</a:t>
            </a:fld>
            <a:endParaRPr lang="en-US"/>
          </a:p>
        </p:txBody>
      </p:sp>
    </p:spTree>
    <p:extLst>
      <p:ext uri="{BB962C8B-B14F-4D97-AF65-F5344CB8AC3E}">
        <p14:creationId xmlns:p14="http://schemas.microsoft.com/office/powerpoint/2010/main" val="646808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19978"/>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7E66F17F-A2CD-464A-982E-A37510CAB4A9}" type="slidenum">
              <a:rPr lang="en-US"/>
              <a:pPr>
                <a:defRPr/>
              </a:pPr>
              <a:t>‹#›</a:t>
            </a:fld>
            <a:endParaRPr lang="en-US"/>
          </a:p>
        </p:txBody>
      </p:sp>
    </p:spTree>
    <p:extLst>
      <p:ext uri="{BB962C8B-B14F-4D97-AF65-F5344CB8AC3E}">
        <p14:creationId xmlns:p14="http://schemas.microsoft.com/office/powerpoint/2010/main" val="99412937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1BA8A527-8CE7-264E-B709-8A81AFD75148}" type="slidenum">
              <a:rPr lang="en-US"/>
              <a:pPr>
                <a:defRPr/>
              </a:pPr>
              <a:t>‹#›</a:t>
            </a:fld>
            <a:endParaRPr lang="en-US"/>
          </a:p>
        </p:txBody>
      </p:sp>
    </p:spTree>
    <p:extLst>
      <p:ext uri="{BB962C8B-B14F-4D97-AF65-F5344CB8AC3E}">
        <p14:creationId xmlns:p14="http://schemas.microsoft.com/office/powerpoint/2010/main" val="110917157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C4942597-6BF2-7441-95A2-AF74F0483D29}" type="slidenum">
              <a:rPr lang="en-US"/>
              <a:pPr>
                <a:defRPr/>
              </a:pPr>
              <a:t>‹#›</a:t>
            </a:fld>
            <a:endParaRPr lang="en-US"/>
          </a:p>
        </p:txBody>
      </p:sp>
    </p:spTree>
    <p:extLst>
      <p:ext uri="{BB962C8B-B14F-4D97-AF65-F5344CB8AC3E}">
        <p14:creationId xmlns:p14="http://schemas.microsoft.com/office/powerpoint/2010/main" val="266240273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A42B971B-C4C6-8543-86BE-CC0EFB3CF337}" type="slidenum">
              <a:rPr lang="en-US"/>
              <a:pPr>
                <a:defRPr/>
              </a:pPr>
              <a:t>‹#›</a:t>
            </a:fld>
            <a:endParaRPr lang="en-US"/>
          </a:p>
        </p:txBody>
      </p:sp>
    </p:spTree>
    <p:extLst>
      <p:ext uri="{BB962C8B-B14F-4D97-AF65-F5344CB8AC3E}">
        <p14:creationId xmlns:p14="http://schemas.microsoft.com/office/powerpoint/2010/main" val="347317529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C00E09B-6213-C04A-8015-EFA29E6388EE}" type="slidenum">
              <a:rPr lang="en-US"/>
              <a:pPr>
                <a:defRPr/>
              </a:pPr>
              <a:t>‹#›</a:t>
            </a:fld>
            <a:endParaRPr lang="en-US"/>
          </a:p>
        </p:txBody>
      </p:sp>
    </p:spTree>
    <p:extLst>
      <p:ext uri="{BB962C8B-B14F-4D97-AF65-F5344CB8AC3E}">
        <p14:creationId xmlns:p14="http://schemas.microsoft.com/office/powerpoint/2010/main" val="342096439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42"/>
              <a:ext cx="3167"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607"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13"/>
            <a:ext cx="0" cy="1238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2667">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424774264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F30248DB-7F05-5B48-AB1B-8CABF7BF33A5}" type="slidenum">
              <a:rPr lang="en-US"/>
              <a:pPr>
                <a:defRPr/>
              </a:pPr>
              <a:t>‹#›</a:t>
            </a:fld>
            <a:endParaRPr lang="en-US"/>
          </a:p>
        </p:txBody>
      </p:sp>
    </p:spTree>
    <p:extLst>
      <p:ext uri="{BB962C8B-B14F-4D97-AF65-F5344CB8AC3E}">
        <p14:creationId xmlns:p14="http://schemas.microsoft.com/office/powerpoint/2010/main" val="270084436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24"/>
            <a:ext cx="7772400" cy="30777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22E7B2D-F074-0542-BD68-7BE8FEBD52A0}" type="slidenum">
              <a:rPr lang="en-US"/>
              <a:pPr>
                <a:defRPr/>
              </a:pPr>
              <a:t>‹#›</a:t>
            </a:fld>
            <a:endParaRPr lang="en-US"/>
          </a:p>
        </p:txBody>
      </p:sp>
    </p:spTree>
    <p:extLst>
      <p:ext uri="{BB962C8B-B14F-4D97-AF65-F5344CB8AC3E}">
        <p14:creationId xmlns:p14="http://schemas.microsoft.com/office/powerpoint/2010/main" val="73058840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14" y="1298575"/>
            <a:ext cx="4319587"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00" y="1298575"/>
            <a:ext cx="4321175"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687C3CD-63AF-0245-BEE3-62F003634435}" type="slidenum">
              <a:rPr lang="en-US"/>
              <a:pPr>
                <a:defRPr/>
              </a:pPr>
              <a:t>‹#›</a:t>
            </a:fld>
            <a:endParaRPr lang="en-US"/>
          </a:p>
        </p:txBody>
      </p:sp>
    </p:spTree>
    <p:extLst>
      <p:ext uri="{BB962C8B-B14F-4D97-AF65-F5344CB8AC3E}">
        <p14:creationId xmlns:p14="http://schemas.microsoft.com/office/powerpoint/2010/main" val="227263688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17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7494"/>
            <a:ext cx="4040188" cy="737381"/>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37494"/>
            <a:ext cx="4041775" cy="737381"/>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4D571C22-3A1A-7F48-B9D1-CD2D9233E4BF}" type="slidenum">
              <a:rPr lang="en-US"/>
              <a:pPr>
                <a:defRPr/>
              </a:pPr>
              <a:t>‹#›</a:t>
            </a:fld>
            <a:endParaRPr lang="en-US"/>
          </a:p>
        </p:txBody>
      </p:sp>
    </p:spTree>
    <p:extLst>
      <p:ext uri="{BB962C8B-B14F-4D97-AF65-F5344CB8AC3E}">
        <p14:creationId xmlns:p14="http://schemas.microsoft.com/office/powerpoint/2010/main" val="3633107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0125923"/>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EB3C1D75-6E5C-FE42-BFEE-C4E48708AC19}" type="slidenum">
              <a:rPr lang="en-US"/>
              <a:pPr>
                <a:defRPr/>
              </a:pPr>
              <a:t>‹#›</a:t>
            </a:fld>
            <a:endParaRPr lang="en-US"/>
          </a:p>
        </p:txBody>
      </p:sp>
    </p:spTree>
    <p:extLst>
      <p:ext uri="{BB962C8B-B14F-4D97-AF65-F5344CB8AC3E}">
        <p14:creationId xmlns:p14="http://schemas.microsoft.com/office/powerpoint/2010/main" val="373712540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E7C7F6D7-8A12-AE47-879C-65261504E6E3}" type="slidenum">
              <a:rPr lang="en-US"/>
              <a:pPr>
                <a:defRPr/>
              </a:pPr>
              <a:t>‹#›</a:t>
            </a:fld>
            <a:endParaRPr lang="en-US"/>
          </a:p>
        </p:txBody>
      </p:sp>
    </p:spTree>
    <p:extLst>
      <p:ext uri="{BB962C8B-B14F-4D97-AF65-F5344CB8AC3E}">
        <p14:creationId xmlns:p14="http://schemas.microsoft.com/office/powerpoint/2010/main" val="67554178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19547"/>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24012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21480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BB9B059F-9994-D549-B3A9-7803D8CF3DD7}" type="slidenum">
              <a:rPr lang="en-US"/>
              <a:pPr>
                <a:defRPr/>
              </a:pPr>
              <a:t>‹#›</a:t>
            </a:fld>
            <a:endParaRPr lang="en-US"/>
          </a:p>
        </p:txBody>
      </p:sp>
    </p:spTree>
    <p:extLst>
      <p:ext uri="{BB962C8B-B14F-4D97-AF65-F5344CB8AC3E}">
        <p14:creationId xmlns:p14="http://schemas.microsoft.com/office/powerpoint/2010/main" val="94188115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61"/>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93725"/>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480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0694B74-2DE4-2E41-B0E2-44A9F08D359D}" type="slidenum">
              <a:rPr lang="en-US"/>
              <a:pPr>
                <a:defRPr/>
              </a:pPr>
              <a:t>‹#›</a:t>
            </a:fld>
            <a:endParaRPr lang="en-US"/>
          </a:p>
        </p:txBody>
      </p:sp>
    </p:spTree>
    <p:extLst>
      <p:ext uri="{BB962C8B-B14F-4D97-AF65-F5344CB8AC3E}">
        <p14:creationId xmlns:p14="http://schemas.microsoft.com/office/powerpoint/2010/main" val="410843169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0" y="1298575"/>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BAE51D3A-F9E3-EE48-BB8B-C32B868B2426}" type="slidenum">
              <a:rPr lang="en-US"/>
              <a:pPr>
                <a:defRPr/>
              </a:pPr>
              <a:t>‹#›</a:t>
            </a:fld>
            <a:endParaRPr lang="en-US"/>
          </a:p>
        </p:txBody>
      </p:sp>
    </p:spTree>
    <p:extLst>
      <p:ext uri="{BB962C8B-B14F-4D97-AF65-F5344CB8AC3E}">
        <p14:creationId xmlns:p14="http://schemas.microsoft.com/office/powerpoint/2010/main" val="248157883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01"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61"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AF86B515-3B8B-074C-8069-8653A0741D9B}" type="slidenum">
              <a:rPr lang="en-US"/>
              <a:pPr>
                <a:defRPr/>
              </a:pPr>
              <a:t>‹#›</a:t>
            </a:fld>
            <a:endParaRPr lang="en-US"/>
          </a:p>
        </p:txBody>
      </p:sp>
    </p:spTree>
    <p:extLst>
      <p:ext uri="{BB962C8B-B14F-4D97-AF65-F5344CB8AC3E}">
        <p14:creationId xmlns:p14="http://schemas.microsoft.com/office/powerpoint/2010/main" val="312218865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575"/>
            <a:ext cx="8793162" cy="246863"/>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BEA4BFA0-51B1-B247-82EC-59C9A7EEAB8B}" type="slidenum">
              <a:rPr lang="en-US"/>
              <a:pPr>
                <a:defRPr/>
              </a:pPr>
              <a:t>‹#›</a:t>
            </a:fld>
            <a:endParaRPr lang="en-US"/>
          </a:p>
        </p:txBody>
      </p:sp>
    </p:spTree>
    <p:extLst>
      <p:ext uri="{BB962C8B-B14F-4D97-AF65-F5344CB8AC3E}">
        <p14:creationId xmlns:p14="http://schemas.microsoft.com/office/powerpoint/2010/main" val="122402628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174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4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4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4623550"/>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05246495"/>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3080391"/>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8864371"/>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79888753"/>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4236616"/>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9045336"/>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4273729"/>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191445"/>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624591369"/>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93272182"/>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5863106"/>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832574"/>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733181"/>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7100278"/>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3981621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25" tIns="45713" rIns="91425" bIns="45713"/>
          <a:lstStyle>
            <a:lvl1pPr>
              <a:defRPr>
                <a:solidFill>
                  <a:srgbClr val="000000"/>
                </a:solidFill>
              </a:defRPr>
            </a:lvl1pPr>
          </a:lstStyle>
          <a:p>
            <a:pPr>
              <a:defRPr/>
            </a:pPr>
            <a:fld id="{F21D402F-D5DA-284D-B4FF-73C2609C50C3}" type="slidenum">
              <a:rPr lang="en-US" altLang="zh-CN"/>
              <a:pPr>
                <a:defRPr/>
              </a:pPr>
              <a:t>‹#›</a:t>
            </a:fld>
            <a:endParaRPr lang="en-US" altLang="zh-CN"/>
          </a:p>
        </p:txBody>
      </p:sp>
    </p:spTree>
    <p:extLst>
      <p:ext uri="{BB962C8B-B14F-4D97-AF65-F5344CB8AC3E}">
        <p14:creationId xmlns:p14="http://schemas.microsoft.com/office/powerpoint/2010/main" val="383389006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25" tIns="45713" rIns="91425" bIns="45713"/>
          <a:lstStyle>
            <a:lvl1pPr>
              <a:defRPr>
                <a:solidFill>
                  <a:srgbClr val="000000"/>
                </a:solidFill>
              </a:defRPr>
            </a:lvl1pPr>
          </a:lstStyle>
          <a:p>
            <a:pPr>
              <a:defRPr/>
            </a:pPr>
            <a:fld id="{F4EB0B0C-C702-7A45-B805-FF02D21D7DB8}" type="slidenum">
              <a:rPr lang="en-US" altLang="zh-CN"/>
              <a:pPr>
                <a:defRPr/>
              </a:pPr>
              <a:t>‹#›</a:t>
            </a:fld>
            <a:endParaRPr lang="en-US" altLang="zh-CN"/>
          </a:p>
        </p:txBody>
      </p:sp>
    </p:spTree>
    <p:extLst>
      <p:ext uri="{BB962C8B-B14F-4D97-AF65-F5344CB8AC3E}">
        <p14:creationId xmlns:p14="http://schemas.microsoft.com/office/powerpoint/2010/main" val="218529097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2B4FE79C-5B77-8E4F-97D5-0F5CF235AD8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88887031"/>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19CC4FF-763A-074A-9337-2A0CC1FD60B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315731139"/>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1F394A8F-B330-6D41-9B1C-5DF5402FCEE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11965498"/>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D5FE1A6B-52FE-7141-90DC-97693296956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011134052"/>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4441FEBC-4622-204C-A239-A679029165D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425294425"/>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1EC636A9-5909-8D4A-A73D-AB19A917759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331272835"/>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B83DFE6E-657F-9348-8447-8F5F5C5D701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480388404"/>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1901"/>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A75E23D-61F3-6B47-B8F3-74B0DA5D76E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649452688"/>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9475372-8044-704E-8ADC-E153E659696E}"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77500723"/>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9CA292C-5D3E-0A45-B8B2-6B906CBD132B}"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797224615"/>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D66B253-E8E5-A44C-A960-27B0F61398F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85066770"/>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7F1022BF-1125-DD47-BABC-9D144DF67FF9}" type="slidenum">
              <a:rPr lang="en-US"/>
              <a:pPr>
                <a:defRPr/>
              </a:pPr>
              <a:t>‹#›</a:t>
            </a:fld>
            <a:endParaRPr lang="en-US"/>
          </a:p>
        </p:txBody>
      </p:sp>
    </p:spTree>
    <p:extLst>
      <p:ext uri="{BB962C8B-B14F-4D97-AF65-F5344CB8AC3E}">
        <p14:creationId xmlns:p14="http://schemas.microsoft.com/office/powerpoint/2010/main" val="116319668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327B8EB-3D2A-E34E-98B9-B6A93F509F15}" type="slidenum">
              <a:rPr lang="en-US"/>
              <a:pPr>
                <a:defRPr/>
              </a:pPr>
              <a:t>‹#›</a:t>
            </a:fld>
            <a:endParaRPr lang="en-US"/>
          </a:p>
        </p:txBody>
      </p:sp>
    </p:spTree>
    <p:extLst>
      <p:ext uri="{BB962C8B-B14F-4D97-AF65-F5344CB8AC3E}">
        <p14:creationId xmlns:p14="http://schemas.microsoft.com/office/powerpoint/2010/main" val="368158309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316E1436-D979-5E4F-A85C-850B366A41CB}" type="slidenum">
              <a:rPr lang="en-US" altLang="zh-CN"/>
              <a:pPr>
                <a:defRPr/>
              </a:pPr>
              <a:t>‹#›</a:t>
            </a:fld>
            <a:endParaRPr lang="en-US" altLang="zh-CN"/>
          </a:p>
        </p:txBody>
      </p:sp>
    </p:spTree>
    <p:extLst>
      <p:ext uri="{BB962C8B-B14F-4D97-AF65-F5344CB8AC3E}">
        <p14:creationId xmlns:p14="http://schemas.microsoft.com/office/powerpoint/2010/main" val="259319760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391C17FC-1FF1-1942-908D-1BB30E69B860}" type="slidenum">
              <a:rPr lang="en-US" altLang="zh-CN"/>
              <a:pPr>
                <a:defRPr/>
              </a:pPr>
              <a:t>‹#›</a:t>
            </a:fld>
            <a:endParaRPr lang="en-US" altLang="zh-CN"/>
          </a:p>
        </p:txBody>
      </p:sp>
    </p:spTree>
    <p:extLst>
      <p:ext uri="{BB962C8B-B14F-4D97-AF65-F5344CB8AC3E}">
        <p14:creationId xmlns:p14="http://schemas.microsoft.com/office/powerpoint/2010/main" val="144800479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lIns="91425" tIns="45713" rIns="91425" bIns="45713"/>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25" tIns="45713" rIns="91425" bIns="45713"/>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ADFB7FD-0EA3-2D43-BE57-6A06E1A8DC83}" type="slidenum">
              <a:rPr lang="en-US"/>
              <a:pPr>
                <a:defRPr/>
              </a:pPr>
              <a:t>‹#›</a:t>
            </a:fld>
            <a:endParaRPr lang="en-US"/>
          </a:p>
        </p:txBody>
      </p:sp>
    </p:spTree>
    <p:extLst>
      <p:ext uri="{BB962C8B-B14F-4D97-AF65-F5344CB8AC3E}">
        <p14:creationId xmlns:p14="http://schemas.microsoft.com/office/powerpoint/2010/main" val="315895816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77CF512-0EC7-A74B-B178-5F90A75368D2}" type="slidenum">
              <a:rPr lang="en-US"/>
              <a:pPr>
                <a:defRPr/>
              </a:pPr>
              <a:t>‹#›</a:t>
            </a:fld>
            <a:endParaRPr lang="en-US"/>
          </a:p>
        </p:txBody>
      </p:sp>
    </p:spTree>
    <p:extLst>
      <p:ext uri="{BB962C8B-B14F-4D97-AF65-F5344CB8AC3E}">
        <p14:creationId xmlns:p14="http://schemas.microsoft.com/office/powerpoint/2010/main" val="2736149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6525252"/>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lIns="91425" tIns="45713" rIns="91425" bIns="45713"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25" tIns="45713" rIns="91425" bIns="45713"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117A16C-69BF-1C43-B75D-1B10EF42D319}" type="slidenum">
              <a:rPr lang="en-US"/>
              <a:pPr>
                <a:defRPr/>
              </a:pPr>
              <a:t>‹#›</a:t>
            </a:fld>
            <a:endParaRPr lang="en-US"/>
          </a:p>
        </p:txBody>
      </p:sp>
    </p:spTree>
    <p:extLst>
      <p:ext uri="{BB962C8B-B14F-4D97-AF65-F5344CB8AC3E}">
        <p14:creationId xmlns:p14="http://schemas.microsoft.com/office/powerpoint/2010/main" val="240804042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9/13/15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1DE29E7-15EA-E040-A015-41CB357B6E9E}" type="slidenum">
              <a:rPr lang="en-US"/>
              <a:pPr>
                <a:defRPr/>
              </a:pPr>
              <a:t>‹#›</a:t>
            </a:fld>
            <a:endParaRPr lang="en-US"/>
          </a:p>
        </p:txBody>
      </p:sp>
    </p:spTree>
    <p:extLst>
      <p:ext uri="{BB962C8B-B14F-4D97-AF65-F5344CB8AC3E}">
        <p14:creationId xmlns:p14="http://schemas.microsoft.com/office/powerpoint/2010/main" val="413532266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25" tIns="45713" rIns="91425" bIns="45713"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lIns="91425" tIns="45713" rIns="91425" bIns="45713"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9/13/15</a:t>
            </a:fld>
            <a:endParaRPr lang="en-US"/>
          </a:p>
        </p:txBody>
      </p:sp>
      <p:sp>
        <p:nvSpPr>
          <p:cNvPr id="8" name="Footer Placeholder 7"/>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48DA385-2535-0940-90C6-AF19905C9D46}" type="slidenum">
              <a:rPr lang="en-US"/>
              <a:pPr>
                <a:defRPr/>
              </a:pPr>
              <a:t>‹#›</a:t>
            </a:fld>
            <a:endParaRPr lang="en-US"/>
          </a:p>
        </p:txBody>
      </p:sp>
    </p:spTree>
    <p:extLst>
      <p:ext uri="{BB962C8B-B14F-4D97-AF65-F5344CB8AC3E}">
        <p14:creationId xmlns:p14="http://schemas.microsoft.com/office/powerpoint/2010/main" val="188086734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9/13/15</a:t>
            </a:fld>
            <a:endParaRPr lang="en-US"/>
          </a:p>
        </p:txBody>
      </p:sp>
      <p:sp>
        <p:nvSpPr>
          <p:cNvPr id="4" name="Footer Placeholder 3"/>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9D8D199-8F7C-3C42-8E66-3E2A6E866B2C}" type="slidenum">
              <a:rPr lang="en-US"/>
              <a:pPr>
                <a:defRPr/>
              </a:pPr>
              <a:t>‹#›</a:t>
            </a:fld>
            <a:endParaRPr lang="en-US"/>
          </a:p>
        </p:txBody>
      </p:sp>
    </p:spTree>
    <p:extLst>
      <p:ext uri="{BB962C8B-B14F-4D97-AF65-F5344CB8AC3E}">
        <p14:creationId xmlns:p14="http://schemas.microsoft.com/office/powerpoint/2010/main" val="154321495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9/13/15</a:t>
            </a:fld>
            <a:endParaRPr lang="en-US"/>
          </a:p>
        </p:txBody>
      </p:sp>
      <p:sp>
        <p:nvSpPr>
          <p:cNvPr id="3" name="Footer Placeholder 2"/>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0B95295-A54F-CA47-8CED-2A6447DD2E42}" type="slidenum">
              <a:rPr lang="en-US"/>
              <a:pPr>
                <a:defRPr/>
              </a:pPr>
              <a:t>‹#›</a:t>
            </a:fld>
            <a:endParaRPr lang="en-US"/>
          </a:p>
        </p:txBody>
      </p:sp>
    </p:spTree>
    <p:extLst>
      <p:ext uri="{BB962C8B-B14F-4D97-AF65-F5344CB8AC3E}">
        <p14:creationId xmlns:p14="http://schemas.microsoft.com/office/powerpoint/2010/main" val="18884992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425" tIns="45713" rIns="91425" bIns="45713"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a:prstGeom prst="rect">
            <a:avLst/>
          </a:prstGeom>
        </p:spPr>
        <p:txBody>
          <a:bodyPr lIns="91425" tIns="45713" rIns="91425" bIns="4571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lIns="91425" tIns="45713" rIns="91425" bIns="45713"/>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9/13/15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023EBFD-7CCD-0B49-A62D-B2D895132FB8}" type="slidenum">
              <a:rPr lang="en-US"/>
              <a:pPr>
                <a:defRPr/>
              </a:pPr>
              <a:t>‹#›</a:t>
            </a:fld>
            <a:endParaRPr lang="en-US"/>
          </a:p>
        </p:txBody>
      </p:sp>
    </p:spTree>
    <p:extLst>
      <p:ext uri="{BB962C8B-B14F-4D97-AF65-F5344CB8AC3E}">
        <p14:creationId xmlns:p14="http://schemas.microsoft.com/office/powerpoint/2010/main" val="57938261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25" tIns="45713" rIns="91425" bIns="45713"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25" tIns="45713" rIns="91425" bIns="45713"/>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25" tIns="45713" rIns="91425" bIns="45713"/>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9/13/15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00A1AF6-D1DD-884E-9E9A-C813709A4BD1}" type="slidenum">
              <a:rPr lang="en-US"/>
              <a:pPr>
                <a:defRPr/>
              </a:pPr>
              <a:t>‹#›</a:t>
            </a:fld>
            <a:endParaRPr lang="en-US"/>
          </a:p>
        </p:txBody>
      </p:sp>
    </p:spTree>
    <p:extLst>
      <p:ext uri="{BB962C8B-B14F-4D97-AF65-F5344CB8AC3E}">
        <p14:creationId xmlns:p14="http://schemas.microsoft.com/office/powerpoint/2010/main" val="283711396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F5FBFD2-62C0-364C-BC33-DD7E898962C0}" type="slidenum">
              <a:rPr lang="en-US"/>
              <a:pPr>
                <a:defRPr/>
              </a:pPr>
              <a:t>‹#›</a:t>
            </a:fld>
            <a:endParaRPr lang="en-US"/>
          </a:p>
        </p:txBody>
      </p:sp>
    </p:spTree>
    <p:extLst>
      <p:ext uri="{BB962C8B-B14F-4D97-AF65-F5344CB8AC3E}">
        <p14:creationId xmlns:p14="http://schemas.microsoft.com/office/powerpoint/2010/main" val="27325717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lIns="91425" tIns="45713" rIns="91425" bIns="4571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212240B-337E-A142-B922-9284C93689D8}" type="slidenum">
              <a:rPr lang="en-US"/>
              <a:pPr>
                <a:defRPr/>
              </a:pPr>
              <a:t>‹#›</a:t>
            </a:fld>
            <a:endParaRPr lang="en-US"/>
          </a:p>
        </p:txBody>
      </p:sp>
    </p:spTree>
    <p:extLst>
      <p:ext uri="{BB962C8B-B14F-4D97-AF65-F5344CB8AC3E}">
        <p14:creationId xmlns:p14="http://schemas.microsoft.com/office/powerpoint/2010/main" val="62658451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A36C1B07-920C-8044-AC79-0AD4F74654A0}" type="slidenum">
              <a:rPr lang="en-US"/>
              <a:pPr>
                <a:defRPr/>
              </a:pPr>
              <a:t>‹#›</a:t>
            </a:fld>
            <a:endParaRPr lang="en-US"/>
          </a:p>
        </p:txBody>
      </p:sp>
    </p:spTree>
    <p:extLst>
      <p:ext uri="{BB962C8B-B14F-4D97-AF65-F5344CB8AC3E}">
        <p14:creationId xmlns:p14="http://schemas.microsoft.com/office/powerpoint/2010/main" val="38722943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071222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BFAEA237-A6FF-0E45-BC7E-20EBC68D5118}" type="slidenum">
              <a:rPr lang="en-US"/>
              <a:pPr>
                <a:defRPr/>
              </a:pPr>
              <a:t>‹#›</a:t>
            </a:fld>
            <a:endParaRPr lang="en-US"/>
          </a:p>
        </p:txBody>
      </p:sp>
    </p:spTree>
    <p:extLst>
      <p:ext uri="{BB962C8B-B14F-4D97-AF65-F5344CB8AC3E}">
        <p14:creationId xmlns:p14="http://schemas.microsoft.com/office/powerpoint/2010/main" val="347765805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2A2BD605-9C6A-3F44-9C39-79A494067532}" type="slidenum">
              <a:rPr lang="en-US"/>
              <a:pPr>
                <a:defRPr/>
              </a:pPr>
              <a:t>‹#›</a:t>
            </a:fld>
            <a:endParaRPr lang="en-US"/>
          </a:p>
        </p:txBody>
      </p:sp>
    </p:spTree>
    <p:extLst>
      <p:ext uri="{BB962C8B-B14F-4D97-AF65-F5344CB8AC3E}">
        <p14:creationId xmlns:p14="http://schemas.microsoft.com/office/powerpoint/2010/main" val="390309323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6A75D554-AB7F-5D44-BB5B-98C31A6937C1}" type="slidenum">
              <a:rPr lang="en-US"/>
              <a:pPr>
                <a:defRPr/>
              </a:pPr>
              <a:t>‹#›</a:t>
            </a:fld>
            <a:endParaRPr lang="en-US"/>
          </a:p>
        </p:txBody>
      </p:sp>
    </p:spTree>
    <p:extLst>
      <p:ext uri="{BB962C8B-B14F-4D97-AF65-F5344CB8AC3E}">
        <p14:creationId xmlns:p14="http://schemas.microsoft.com/office/powerpoint/2010/main" val="74308685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3CFDA3A3-1992-3B46-9B00-0AAEE85D4F8A}" type="slidenum">
              <a:rPr lang="en-US"/>
              <a:pPr>
                <a:defRPr/>
              </a:pPr>
              <a:t>‹#›</a:t>
            </a:fld>
            <a:endParaRPr lang="en-US"/>
          </a:p>
        </p:txBody>
      </p:sp>
    </p:spTree>
    <p:extLst>
      <p:ext uri="{BB962C8B-B14F-4D97-AF65-F5344CB8AC3E}">
        <p14:creationId xmlns:p14="http://schemas.microsoft.com/office/powerpoint/2010/main" val="426355639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EDF668B4-7C98-3048-B1B1-2716AB603F75}" type="slidenum">
              <a:rPr lang="en-US"/>
              <a:pPr>
                <a:defRPr/>
              </a:pPr>
              <a:t>‹#›</a:t>
            </a:fld>
            <a:endParaRPr lang="en-US"/>
          </a:p>
        </p:txBody>
      </p:sp>
    </p:spTree>
    <p:extLst>
      <p:ext uri="{BB962C8B-B14F-4D97-AF65-F5344CB8AC3E}">
        <p14:creationId xmlns:p14="http://schemas.microsoft.com/office/powerpoint/2010/main" val="113915937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B5D3E578-29C5-6C43-80C2-C71E6A4262D2}" type="slidenum">
              <a:rPr lang="en-US"/>
              <a:pPr>
                <a:defRPr/>
              </a:pPr>
              <a:t>‹#›</a:t>
            </a:fld>
            <a:endParaRPr lang="en-US"/>
          </a:p>
        </p:txBody>
      </p:sp>
    </p:spTree>
    <p:extLst>
      <p:ext uri="{BB962C8B-B14F-4D97-AF65-F5344CB8AC3E}">
        <p14:creationId xmlns:p14="http://schemas.microsoft.com/office/powerpoint/2010/main" val="102660229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817BCB4D-70FE-9E44-AF70-1D7016DBFDEC}" type="slidenum">
              <a:rPr lang="en-US"/>
              <a:pPr>
                <a:defRPr/>
              </a:pPr>
              <a:t>‹#›</a:t>
            </a:fld>
            <a:endParaRPr lang="en-US"/>
          </a:p>
        </p:txBody>
      </p:sp>
    </p:spTree>
    <p:extLst>
      <p:ext uri="{BB962C8B-B14F-4D97-AF65-F5344CB8AC3E}">
        <p14:creationId xmlns:p14="http://schemas.microsoft.com/office/powerpoint/2010/main" val="367131741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79FA9F06-D5FD-7144-8AED-FB48AFA40D78}" type="slidenum">
              <a:rPr lang="en-US"/>
              <a:pPr>
                <a:defRPr/>
              </a:pPr>
              <a:t>‹#›</a:t>
            </a:fld>
            <a:endParaRPr lang="en-US"/>
          </a:p>
        </p:txBody>
      </p:sp>
    </p:spTree>
    <p:extLst>
      <p:ext uri="{BB962C8B-B14F-4D97-AF65-F5344CB8AC3E}">
        <p14:creationId xmlns:p14="http://schemas.microsoft.com/office/powerpoint/2010/main" val="139541778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F33D6C22-06B4-1746-A02A-CBF4EF7AEECD}" type="slidenum">
              <a:rPr lang="en-US"/>
              <a:pPr>
                <a:defRPr/>
              </a:pPr>
              <a:t>‹#›</a:t>
            </a:fld>
            <a:endParaRPr lang="en-US"/>
          </a:p>
        </p:txBody>
      </p:sp>
    </p:spTree>
    <p:extLst>
      <p:ext uri="{BB962C8B-B14F-4D97-AF65-F5344CB8AC3E}">
        <p14:creationId xmlns:p14="http://schemas.microsoft.com/office/powerpoint/2010/main" val="389994210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6E6CCC66-FBD5-9045-BEAF-1C574B0A6600}" type="slidenum">
              <a:rPr lang="en-US"/>
              <a:pPr>
                <a:defRPr/>
              </a:pPr>
              <a:t>‹#›</a:t>
            </a:fld>
            <a:endParaRPr lang="en-US"/>
          </a:p>
        </p:txBody>
      </p:sp>
    </p:spTree>
    <p:extLst>
      <p:ext uri="{BB962C8B-B14F-4D97-AF65-F5344CB8AC3E}">
        <p14:creationId xmlns:p14="http://schemas.microsoft.com/office/powerpoint/2010/main" val="868986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8793966"/>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6196353"/>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407075-BF9E-FF4D-A0C2-FE9F0E85D409}" type="slidenum">
              <a:rPr lang="en-US"/>
              <a:pPr>
                <a:defRPr/>
              </a:pPr>
              <a:t>‹#›</a:t>
            </a:fld>
            <a:endParaRPr lang="en-US"/>
          </a:p>
        </p:txBody>
      </p:sp>
    </p:spTree>
    <p:extLst>
      <p:ext uri="{BB962C8B-B14F-4D97-AF65-F5344CB8AC3E}">
        <p14:creationId xmlns:p14="http://schemas.microsoft.com/office/powerpoint/2010/main" val="340950032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7701F4C-4ECA-6A41-92D7-BE399F72E94B}" type="slidenum">
              <a:rPr lang="en-US"/>
              <a:pPr>
                <a:defRPr/>
              </a:pPr>
              <a:t>‹#›</a:t>
            </a:fld>
            <a:endParaRPr lang="en-US"/>
          </a:p>
        </p:txBody>
      </p:sp>
    </p:spTree>
    <p:extLst>
      <p:ext uri="{BB962C8B-B14F-4D97-AF65-F5344CB8AC3E}">
        <p14:creationId xmlns:p14="http://schemas.microsoft.com/office/powerpoint/2010/main" val="177815596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213A18B-FF9F-7E41-B31A-A8A616D22B0B}" type="slidenum">
              <a:rPr lang="en-US"/>
              <a:pPr>
                <a:defRPr/>
              </a:pPr>
              <a:t>‹#›</a:t>
            </a:fld>
            <a:endParaRPr lang="en-US"/>
          </a:p>
        </p:txBody>
      </p:sp>
    </p:spTree>
    <p:extLst>
      <p:ext uri="{BB962C8B-B14F-4D97-AF65-F5344CB8AC3E}">
        <p14:creationId xmlns:p14="http://schemas.microsoft.com/office/powerpoint/2010/main" val="152880803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9/13/15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31E5308-A6D2-A94D-9D4B-96C98243EC8C}" type="slidenum">
              <a:rPr lang="en-US"/>
              <a:pPr>
                <a:defRPr/>
              </a:pPr>
              <a:t>‹#›</a:t>
            </a:fld>
            <a:endParaRPr lang="en-US"/>
          </a:p>
        </p:txBody>
      </p:sp>
    </p:spTree>
    <p:extLst>
      <p:ext uri="{BB962C8B-B14F-4D97-AF65-F5344CB8AC3E}">
        <p14:creationId xmlns:p14="http://schemas.microsoft.com/office/powerpoint/2010/main" val="201170833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9/13/15</a:t>
            </a:fld>
            <a:endParaRPr lang="en-US"/>
          </a:p>
        </p:txBody>
      </p:sp>
      <p:sp>
        <p:nvSpPr>
          <p:cNvPr id="8" name="Footer Placeholder 7"/>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90B1353-BE31-5349-B608-C3A51E381A95}" type="slidenum">
              <a:rPr lang="en-US"/>
              <a:pPr>
                <a:defRPr/>
              </a:pPr>
              <a:t>‹#›</a:t>
            </a:fld>
            <a:endParaRPr lang="en-US"/>
          </a:p>
        </p:txBody>
      </p:sp>
    </p:spTree>
    <p:extLst>
      <p:ext uri="{BB962C8B-B14F-4D97-AF65-F5344CB8AC3E}">
        <p14:creationId xmlns:p14="http://schemas.microsoft.com/office/powerpoint/2010/main" val="68877714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9/13/15</a:t>
            </a:fld>
            <a:endParaRPr lang="en-US"/>
          </a:p>
        </p:txBody>
      </p:sp>
      <p:sp>
        <p:nvSpPr>
          <p:cNvPr id="4" name="Footer Placeholder 3"/>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ED3E7BB-2168-0F48-826D-5E8BC2C401EF}" type="slidenum">
              <a:rPr lang="en-US"/>
              <a:pPr>
                <a:defRPr/>
              </a:pPr>
              <a:t>‹#›</a:t>
            </a:fld>
            <a:endParaRPr lang="en-US"/>
          </a:p>
        </p:txBody>
      </p:sp>
    </p:spTree>
    <p:extLst>
      <p:ext uri="{BB962C8B-B14F-4D97-AF65-F5344CB8AC3E}">
        <p14:creationId xmlns:p14="http://schemas.microsoft.com/office/powerpoint/2010/main" val="409120387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9/13/15</a:t>
            </a:fld>
            <a:endParaRPr lang="en-US"/>
          </a:p>
        </p:txBody>
      </p:sp>
      <p:sp>
        <p:nvSpPr>
          <p:cNvPr id="3" name="Footer Placeholder 2"/>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FC93C5C-D72B-4241-9AB4-3F7911945A2B}" type="slidenum">
              <a:rPr lang="en-US"/>
              <a:pPr>
                <a:defRPr/>
              </a:pPr>
              <a:t>‹#›</a:t>
            </a:fld>
            <a:endParaRPr lang="en-US"/>
          </a:p>
        </p:txBody>
      </p:sp>
    </p:spTree>
    <p:extLst>
      <p:ext uri="{BB962C8B-B14F-4D97-AF65-F5344CB8AC3E}">
        <p14:creationId xmlns:p14="http://schemas.microsoft.com/office/powerpoint/2010/main" val="361499107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9/13/15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AD001F7-94B8-7241-B378-4B8605775857}" type="slidenum">
              <a:rPr lang="en-US"/>
              <a:pPr>
                <a:defRPr/>
              </a:pPr>
              <a:t>‹#›</a:t>
            </a:fld>
            <a:endParaRPr lang="en-US"/>
          </a:p>
        </p:txBody>
      </p:sp>
    </p:spTree>
    <p:extLst>
      <p:ext uri="{BB962C8B-B14F-4D97-AF65-F5344CB8AC3E}">
        <p14:creationId xmlns:p14="http://schemas.microsoft.com/office/powerpoint/2010/main" val="253203146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9/13/15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281C9D7-50DA-4942-8431-17024632BF40}" type="slidenum">
              <a:rPr lang="en-US"/>
              <a:pPr>
                <a:defRPr/>
              </a:pPr>
              <a:t>‹#›</a:t>
            </a:fld>
            <a:endParaRPr lang="en-US"/>
          </a:p>
        </p:txBody>
      </p:sp>
    </p:spTree>
    <p:extLst>
      <p:ext uri="{BB962C8B-B14F-4D97-AF65-F5344CB8AC3E}">
        <p14:creationId xmlns:p14="http://schemas.microsoft.com/office/powerpoint/2010/main" val="187370687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1EC6216-1727-D542-9E65-2A48DD5C6D79}" type="slidenum">
              <a:rPr lang="en-US"/>
              <a:pPr>
                <a:defRPr/>
              </a:pPr>
              <a:t>‹#›</a:t>
            </a:fld>
            <a:endParaRPr lang="en-US"/>
          </a:p>
        </p:txBody>
      </p:sp>
    </p:spTree>
    <p:extLst>
      <p:ext uri="{BB962C8B-B14F-4D97-AF65-F5344CB8AC3E}">
        <p14:creationId xmlns:p14="http://schemas.microsoft.com/office/powerpoint/2010/main" val="737046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6317695"/>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C6F7451-ECB3-4E4E-9338-1251C73AEC8E}" type="slidenum">
              <a:rPr lang="en-US"/>
              <a:pPr>
                <a:defRPr/>
              </a:pPr>
              <a:t>‹#›</a:t>
            </a:fld>
            <a:endParaRPr lang="en-US"/>
          </a:p>
        </p:txBody>
      </p:sp>
    </p:spTree>
    <p:extLst>
      <p:ext uri="{BB962C8B-B14F-4D97-AF65-F5344CB8AC3E}">
        <p14:creationId xmlns:p14="http://schemas.microsoft.com/office/powerpoint/2010/main" val="145703011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0ACA4E3-6457-5748-916E-7DC2270D46FA}" type="slidenum">
              <a:rPr lang="en-US"/>
              <a:pPr>
                <a:defRPr/>
              </a:pPr>
              <a:t>‹#›</a:t>
            </a:fld>
            <a:r>
              <a:rPr lang="en-US"/>
              <a:t>   (c) Mark Gerstein, 2002, Yale, bioinfo.mbb.yale.edu</a:t>
            </a:r>
          </a:p>
        </p:txBody>
      </p:sp>
    </p:spTree>
    <p:extLst>
      <p:ext uri="{BB962C8B-B14F-4D97-AF65-F5344CB8AC3E}">
        <p14:creationId xmlns:p14="http://schemas.microsoft.com/office/powerpoint/2010/main" val="2100189458"/>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7F65A7A1-592E-FE4E-B453-1FD00F851C8C}" type="slidenum">
              <a:rPr lang="en-US"/>
              <a:pPr>
                <a:defRPr/>
              </a:pPr>
              <a:t>‹#›</a:t>
            </a:fld>
            <a:r>
              <a:rPr lang="en-US"/>
              <a:t>   (c) Mark Gerstein, 2002, Yale, bioinfo.mbb.yale.edu</a:t>
            </a:r>
          </a:p>
        </p:txBody>
      </p:sp>
    </p:spTree>
    <p:extLst>
      <p:ext uri="{BB962C8B-B14F-4D97-AF65-F5344CB8AC3E}">
        <p14:creationId xmlns:p14="http://schemas.microsoft.com/office/powerpoint/2010/main" val="3404518661"/>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28E844E9-EE2F-EF49-A245-EA2E7023A5E7}" type="slidenum">
              <a:rPr lang="en-US"/>
              <a:pPr>
                <a:defRPr/>
              </a:pPr>
              <a:t>‹#›</a:t>
            </a:fld>
            <a:r>
              <a:rPr lang="en-US"/>
              <a:t>   (c) Mark Gerstein, 2002, Yale, bioinfo.mbb.yale.edu</a:t>
            </a:r>
          </a:p>
        </p:txBody>
      </p:sp>
    </p:spTree>
    <p:extLst>
      <p:ext uri="{BB962C8B-B14F-4D97-AF65-F5344CB8AC3E}">
        <p14:creationId xmlns:p14="http://schemas.microsoft.com/office/powerpoint/2010/main" val="2930182140"/>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B9A2C6A5-4250-9B4A-B01D-0805D91944CE}" type="slidenum">
              <a:rPr lang="en-US"/>
              <a:pPr>
                <a:defRPr/>
              </a:pPr>
              <a:t>‹#›</a:t>
            </a:fld>
            <a:r>
              <a:rPr lang="en-US"/>
              <a:t>   (c) Mark Gerstein, 2002, Yale, bioinfo.mbb.yale.edu</a:t>
            </a:r>
          </a:p>
        </p:txBody>
      </p:sp>
    </p:spTree>
    <p:extLst>
      <p:ext uri="{BB962C8B-B14F-4D97-AF65-F5344CB8AC3E}">
        <p14:creationId xmlns:p14="http://schemas.microsoft.com/office/powerpoint/2010/main" val="676222916"/>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3C9135A6-C31D-ED4D-A792-3407126FB37E}" type="slidenum">
              <a:rPr lang="en-US"/>
              <a:pPr>
                <a:defRPr/>
              </a:pPr>
              <a:t>‹#›</a:t>
            </a:fld>
            <a:r>
              <a:rPr lang="en-US"/>
              <a:t>   (c) Mark Gerstein, 2002, Yale, bioinfo.mbb.yale.edu</a:t>
            </a:r>
          </a:p>
        </p:txBody>
      </p:sp>
    </p:spTree>
    <p:extLst>
      <p:ext uri="{BB962C8B-B14F-4D97-AF65-F5344CB8AC3E}">
        <p14:creationId xmlns:p14="http://schemas.microsoft.com/office/powerpoint/2010/main" val="76533843"/>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513736C8-C3AF-A249-871B-AD54CFE5793A}" type="slidenum">
              <a:rPr lang="en-US"/>
              <a:pPr>
                <a:defRPr/>
              </a:pPr>
              <a:t>‹#›</a:t>
            </a:fld>
            <a:r>
              <a:rPr lang="en-US"/>
              <a:t>   (c) Mark Gerstein, 2002, Yale, bioinfo.mbb.yale.edu</a:t>
            </a:r>
          </a:p>
        </p:txBody>
      </p:sp>
    </p:spTree>
    <p:extLst>
      <p:ext uri="{BB962C8B-B14F-4D97-AF65-F5344CB8AC3E}">
        <p14:creationId xmlns:p14="http://schemas.microsoft.com/office/powerpoint/2010/main" val="1165892070"/>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F4EB3EC9-A545-314A-A857-D6C3D9052214}" type="slidenum">
              <a:rPr lang="en-US"/>
              <a:pPr>
                <a:defRPr/>
              </a:pPr>
              <a:t>‹#›</a:t>
            </a:fld>
            <a:r>
              <a:rPr lang="en-US"/>
              <a:t>   (c) Mark Gerstein, 2002, Yale, bioinfo.mbb.yale.edu</a:t>
            </a:r>
          </a:p>
        </p:txBody>
      </p:sp>
    </p:spTree>
    <p:extLst>
      <p:ext uri="{BB962C8B-B14F-4D97-AF65-F5344CB8AC3E}">
        <p14:creationId xmlns:p14="http://schemas.microsoft.com/office/powerpoint/2010/main" val="1822954189"/>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04251A5-4F85-4648-B169-E07421858120}" type="slidenum">
              <a:rPr lang="en-US"/>
              <a:pPr>
                <a:defRPr/>
              </a:pPr>
              <a:t>‹#›</a:t>
            </a:fld>
            <a:r>
              <a:rPr lang="en-US"/>
              <a:t>   (c) Mark Gerstein, 2002, Yale, bioinfo.mbb.yale.edu</a:t>
            </a:r>
          </a:p>
        </p:txBody>
      </p:sp>
    </p:spTree>
    <p:extLst>
      <p:ext uri="{BB962C8B-B14F-4D97-AF65-F5344CB8AC3E}">
        <p14:creationId xmlns:p14="http://schemas.microsoft.com/office/powerpoint/2010/main" val="3393803088"/>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5B6F5BEC-2F88-6F4D-9486-4A7FE8F77B97}" type="slidenum">
              <a:rPr lang="en-US"/>
              <a:pPr>
                <a:defRPr/>
              </a:pPr>
              <a:t>‹#›</a:t>
            </a:fld>
            <a:r>
              <a:rPr lang="en-US"/>
              <a:t>   (c) Mark Gerstein, 2002, Yale, bioinfo.mbb.yale.edu</a:t>
            </a:r>
          </a:p>
        </p:txBody>
      </p:sp>
    </p:spTree>
    <p:extLst>
      <p:ext uri="{BB962C8B-B14F-4D97-AF65-F5344CB8AC3E}">
        <p14:creationId xmlns:p14="http://schemas.microsoft.com/office/powerpoint/2010/main" val="489363439"/>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62182856"/>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4F9870E-7D02-9A49-A10B-5BA9640BD4F6}" type="slidenum">
              <a:rPr lang="en-US"/>
              <a:pPr>
                <a:defRPr/>
              </a:pPr>
              <a:t>‹#›</a:t>
            </a:fld>
            <a:r>
              <a:rPr lang="en-US"/>
              <a:t>   (c) Mark Gerstein, 2002, Yale, bioinfo.mbb.yale.edu</a:t>
            </a:r>
          </a:p>
        </p:txBody>
      </p:sp>
    </p:spTree>
    <p:extLst>
      <p:ext uri="{BB962C8B-B14F-4D97-AF65-F5344CB8AC3E}">
        <p14:creationId xmlns:p14="http://schemas.microsoft.com/office/powerpoint/2010/main" val="1206912198"/>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AAAFF8DF-F105-6043-A8BC-43F53DEA8BA8}" type="slidenum">
              <a:rPr lang="en-US"/>
              <a:pPr>
                <a:defRPr/>
              </a:pPr>
              <a:t>‹#›</a:t>
            </a:fld>
            <a:r>
              <a:rPr lang="en-US"/>
              <a:t>   (c) Mark Gerstein, 2002, Yale, bioinfo.mbb.yale.edu</a:t>
            </a:r>
          </a:p>
        </p:txBody>
      </p:sp>
    </p:spTree>
    <p:extLst>
      <p:ext uri="{BB962C8B-B14F-4D97-AF65-F5344CB8AC3E}">
        <p14:creationId xmlns:p14="http://schemas.microsoft.com/office/powerpoint/2010/main" val="3579869704"/>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9F900B3-3B40-CA44-B086-CAA3F16396AF}" type="slidenum">
              <a:rPr lang="en-US"/>
              <a:pPr>
                <a:defRPr/>
              </a:pPr>
              <a:t>‹#›</a:t>
            </a:fld>
            <a:r>
              <a:rPr lang="en-US"/>
              <a:t>   (c) Mark Gerstein, 2002, Yale, bioinfo.mbb.yale.edu</a:t>
            </a:r>
          </a:p>
        </p:txBody>
      </p:sp>
    </p:spTree>
    <p:extLst>
      <p:ext uri="{BB962C8B-B14F-4D97-AF65-F5344CB8AC3E}">
        <p14:creationId xmlns:p14="http://schemas.microsoft.com/office/powerpoint/2010/main" val="531531628"/>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22D4680D-9E63-F54E-81A2-E4BB8E003795}" type="slidenum">
              <a:rPr lang="en-US"/>
              <a:pPr>
                <a:defRPr/>
              </a:pPr>
              <a:t>‹#›</a:t>
            </a:fld>
            <a:r>
              <a:rPr lang="en-US"/>
              <a:t>   (c) Mark Gerstein, 2002, Yale, bioinfo.mbb.yale.edu</a:t>
            </a:r>
          </a:p>
        </p:txBody>
      </p:sp>
    </p:spTree>
    <p:extLst>
      <p:ext uri="{BB962C8B-B14F-4D97-AF65-F5344CB8AC3E}">
        <p14:creationId xmlns:p14="http://schemas.microsoft.com/office/powerpoint/2010/main" val="633607700"/>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D5295B2-0D0A-9942-A9B3-BF4C1D9FC950}" type="slidenum">
              <a:rPr lang="en-US"/>
              <a:pPr>
                <a:defRPr/>
              </a:pPr>
              <a:t>‹#›</a:t>
            </a:fld>
            <a:r>
              <a:rPr lang="en-US"/>
              <a:t>   (c) Mark Gerstein, 2002, Yale, bioinfo.mbb.yale.edu</a:t>
            </a:r>
          </a:p>
        </p:txBody>
      </p:sp>
    </p:spTree>
    <p:extLst>
      <p:ext uri="{BB962C8B-B14F-4D97-AF65-F5344CB8AC3E}">
        <p14:creationId xmlns:p14="http://schemas.microsoft.com/office/powerpoint/2010/main" val="658160337"/>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698ADB06-2F24-1944-95FE-BC7CC26569E5}" type="datetimeFigureOut">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1AF703CF-D18C-4B4B-9B6F-1A0F1C1101F0}" type="slidenum">
              <a:rPr lang="en-US"/>
              <a:pPr>
                <a:defRPr/>
              </a:pPr>
              <a:t>‹#›</a:t>
            </a:fld>
            <a:endParaRPr lang="en-US"/>
          </a:p>
        </p:txBody>
      </p:sp>
    </p:spTree>
    <p:extLst>
      <p:ext uri="{BB962C8B-B14F-4D97-AF65-F5344CB8AC3E}">
        <p14:creationId xmlns:p14="http://schemas.microsoft.com/office/powerpoint/2010/main" val="278484460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FB2D63FE-5809-BF4B-A217-B24888F2BD41}" type="datetimeFigureOut">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8FFB374B-73F9-1B4C-A728-356DD44CC89F}" type="slidenum">
              <a:rPr lang="en-US"/>
              <a:pPr>
                <a:defRPr/>
              </a:pPr>
              <a:t>‹#›</a:t>
            </a:fld>
            <a:endParaRPr lang="en-US"/>
          </a:p>
        </p:txBody>
      </p:sp>
    </p:spTree>
    <p:extLst>
      <p:ext uri="{BB962C8B-B14F-4D97-AF65-F5344CB8AC3E}">
        <p14:creationId xmlns:p14="http://schemas.microsoft.com/office/powerpoint/2010/main" val="135559251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246C117C-DEC6-D546-8FD5-3B3FB2E66135}" type="datetimeFigureOut">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67081D04-764C-F54B-AD00-BF1FC43FDE23}" type="slidenum">
              <a:rPr lang="en-US"/>
              <a:pPr>
                <a:defRPr/>
              </a:pPr>
              <a:t>‹#›</a:t>
            </a:fld>
            <a:endParaRPr lang="en-US"/>
          </a:p>
        </p:txBody>
      </p:sp>
    </p:spTree>
    <p:extLst>
      <p:ext uri="{BB962C8B-B14F-4D97-AF65-F5344CB8AC3E}">
        <p14:creationId xmlns:p14="http://schemas.microsoft.com/office/powerpoint/2010/main" val="187389375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FA5BD970-7762-5D41-A0A9-D63012DA9283}" type="datetimeFigureOut">
              <a:rPr lang="en-US"/>
              <a:pPr>
                <a:defRPr/>
              </a:pPr>
              <a:t>9/13/15</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F968B7BD-D1C8-1142-8F0D-080115DB5684}" type="slidenum">
              <a:rPr lang="en-US"/>
              <a:pPr>
                <a:defRPr/>
              </a:pPr>
              <a:t>‹#›</a:t>
            </a:fld>
            <a:endParaRPr lang="en-US"/>
          </a:p>
        </p:txBody>
      </p:sp>
    </p:spTree>
    <p:extLst>
      <p:ext uri="{BB962C8B-B14F-4D97-AF65-F5344CB8AC3E}">
        <p14:creationId xmlns:p14="http://schemas.microsoft.com/office/powerpoint/2010/main" val="358797630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400">
              <a:defRPr b="1"/>
            </a:lvl1pPr>
          </a:lstStyle>
          <a:p>
            <a:pPr>
              <a:defRPr/>
            </a:pPr>
            <a:fld id="{289DF90E-A866-DB47-9953-0F2740AD048C}" type="datetimeFigureOut">
              <a:rPr lang="en-US"/>
              <a:pPr>
                <a:defRPr/>
              </a:pPr>
              <a:t>9/13/15</a:t>
            </a:fld>
            <a:endParaRPr lang="en-US"/>
          </a:p>
        </p:txBody>
      </p:sp>
      <p:sp>
        <p:nvSpPr>
          <p:cNvPr id="8"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400">
              <a:defRPr b="1"/>
            </a:lvl1pPr>
          </a:lstStyle>
          <a:p>
            <a:pPr>
              <a:defRPr/>
            </a:pPr>
            <a:fld id="{A658BE9E-34E3-3948-8D4F-F5D475715B15}" type="slidenum">
              <a:rPr lang="en-US"/>
              <a:pPr>
                <a:defRPr/>
              </a:pPr>
              <a:t>‹#›</a:t>
            </a:fld>
            <a:endParaRPr lang="en-US"/>
          </a:p>
        </p:txBody>
      </p:sp>
    </p:spTree>
    <p:extLst>
      <p:ext uri="{BB962C8B-B14F-4D97-AF65-F5344CB8AC3E}">
        <p14:creationId xmlns:p14="http://schemas.microsoft.com/office/powerpoint/2010/main" val="2392158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339768"/>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400">
              <a:defRPr b="1"/>
            </a:lvl1pPr>
          </a:lstStyle>
          <a:p>
            <a:pPr>
              <a:defRPr/>
            </a:pPr>
            <a:fld id="{D5814AB7-F95E-804D-AE38-921E1A5E7587}" type="datetimeFigureOut">
              <a:rPr lang="en-US"/>
              <a:pPr>
                <a:defRPr/>
              </a:pPr>
              <a:t>9/13/15</a:t>
            </a:fld>
            <a:endParaRPr lang="en-US"/>
          </a:p>
        </p:txBody>
      </p:sp>
      <p:sp>
        <p:nvSpPr>
          <p:cNvPr id="4"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400">
              <a:defRPr b="1"/>
            </a:lvl1pPr>
          </a:lstStyle>
          <a:p>
            <a:pPr>
              <a:defRPr/>
            </a:pPr>
            <a:fld id="{27D4FB95-3AD4-E049-A1CD-3283BD675155}" type="slidenum">
              <a:rPr lang="en-US"/>
              <a:pPr>
                <a:defRPr/>
              </a:pPr>
              <a:t>‹#›</a:t>
            </a:fld>
            <a:endParaRPr lang="en-US"/>
          </a:p>
        </p:txBody>
      </p:sp>
    </p:spTree>
    <p:extLst>
      <p:ext uri="{BB962C8B-B14F-4D97-AF65-F5344CB8AC3E}">
        <p14:creationId xmlns:p14="http://schemas.microsoft.com/office/powerpoint/2010/main" val="354442166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400">
              <a:defRPr b="1"/>
            </a:lvl1pPr>
          </a:lstStyle>
          <a:p>
            <a:pPr>
              <a:defRPr/>
            </a:pPr>
            <a:fld id="{9C29E5B6-4158-EF4A-964E-97C0621F8ED4}" type="datetimeFigureOut">
              <a:rPr lang="en-US"/>
              <a:pPr>
                <a:defRPr/>
              </a:pPr>
              <a:t>9/13/15</a:t>
            </a:fld>
            <a:endParaRPr lang="en-US"/>
          </a:p>
        </p:txBody>
      </p:sp>
      <p:sp>
        <p:nvSpPr>
          <p:cNvPr id="3"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400">
              <a:defRPr b="1"/>
            </a:lvl1pPr>
          </a:lstStyle>
          <a:p>
            <a:pPr>
              <a:defRPr/>
            </a:pPr>
            <a:fld id="{F2816A81-4A0E-484A-A3A0-F4498212534B}" type="slidenum">
              <a:rPr lang="en-US"/>
              <a:pPr>
                <a:defRPr/>
              </a:pPr>
              <a:t>‹#›</a:t>
            </a:fld>
            <a:endParaRPr lang="en-US"/>
          </a:p>
        </p:txBody>
      </p:sp>
    </p:spTree>
    <p:extLst>
      <p:ext uri="{BB962C8B-B14F-4D97-AF65-F5344CB8AC3E}">
        <p14:creationId xmlns:p14="http://schemas.microsoft.com/office/powerpoint/2010/main" val="178504693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857A736B-D3C4-E94B-881D-F28FBCB778ED}" type="datetimeFigureOut">
              <a:rPr lang="en-US"/>
              <a:pPr>
                <a:defRPr/>
              </a:pPr>
              <a:t>9/13/15</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9A5AEE9C-A2FA-8040-B834-DE7ED5547F41}" type="slidenum">
              <a:rPr lang="en-US"/>
              <a:pPr>
                <a:defRPr/>
              </a:pPr>
              <a:t>‹#›</a:t>
            </a:fld>
            <a:endParaRPr lang="en-US"/>
          </a:p>
        </p:txBody>
      </p:sp>
    </p:spTree>
    <p:extLst>
      <p:ext uri="{BB962C8B-B14F-4D97-AF65-F5344CB8AC3E}">
        <p14:creationId xmlns:p14="http://schemas.microsoft.com/office/powerpoint/2010/main" val="243177470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94E11824-07D4-CB43-8FB2-106F5A3510DA}" type="datetimeFigureOut">
              <a:rPr lang="en-US"/>
              <a:pPr>
                <a:defRPr/>
              </a:pPr>
              <a:t>9/13/15</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C09A9F7E-AF08-BA49-B9EA-221A3DE32F28}" type="slidenum">
              <a:rPr lang="en-US"/>
              <a:pPr>
                <a:defRPr/>
              </a:pPr>
              <a:t>‹#›</a:t>
            </a:fld>
            <a:endParaRPr lang="en-US"/>
          </a:p>
        </p:txBody>
      </p:sp>
    </p:spTree>
    <p:extLst>
      <p:ext uri="{BB962C8B-B14F-4D97-AF65-F5344CB8AC3E}">
        <p14:creationId xmlns:p14="http://schemas.microsoft.com/office/powerpoint/2010/main" val="193384836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B863D5F3-6018-564B-9E89-A7C0F1EDAB0C}" type="datetimeFigureOut">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E7C02CA7-5F88-D944-B970-E1E6DF4E2C27}" type="slidenum">
              <a:rPr lang="en-US"/>
              <a:pPr>
                <a:defRPr/>
              </a:pPr>
              <a:t>‹#›</a:t>
            </a:fld>
            <a:endParaRPr lang="en-US"/>
          </a:p>
        </p:txBody>
      </p:sp>
    </p:spTree>
    <p:extLst>
      <p:ext uri="{BB962C8B-B14F-4D97-AF65-F5344CB8AC3E}">
        <p14:creationId xmlns:p14="http://schemas.microsoft.com/office/powerpoint/2010/main" val="160999525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2F6CA1FF-AB9F-E947-A1D2-116EC7881DF0}" type="datetimeFigureOut">
              <a:rPr lang="en-US"/>
              <a:pPr>
                <a:defRPr/>
              </a:pPr>
              <a:t>9/13/15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43568AD6-DF1D-9747-BA5B-59B01E10ACCB}" type="slidenum">
              <a:rPr lang="en-US"/>
              <a:pPr>
                <a:defRPr/>
              </a:pPr>
              <a:t>‹#›</a:t>
            </a:fld>
            <a:endParaRPr lang="en-US"/>
          </a:p>
        </p:txBody>
      </p:sp>
    </p:spTree>
    <p:extLst>
      <p:ext uri="{BB962C8B-B14F-4D97-AF65-F5344CB8AC3E}">
        <p14:creationId xmlns:p14="http://schemas.microsoft.com/office/powerpoint/2010/main" val="267024484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52306024"/>
      </p:ext>
    </p:extLst>
  </p:cSld>
  <p:clrMapOvr>
    <a:masterClrMapping/>
  </p:clrMapOvr>
  <p:transition xmlns:p14="http://schemas.microsoft.com/office/powerpoint/2010/mai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2390605"/>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20900780"/>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0901424"/>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1220798"/>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9267836"/>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9551475"/>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000641"/>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4966967"/>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71847580"/>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5124948"/>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2294487"/>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3919904"/>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12094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2266609"/>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8449123"/>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8920495"/>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19390724"/>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265422"/>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6898685"/>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2142670"/>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588266"/>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8545035"/>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0641343"/>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0228093"/>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7781433"/>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797341"/>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615408"/>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5112146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6961284"/>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357129"/>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436141540"/>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3623717"/>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5410366"/>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5370593"/>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840128"/>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622238817"/>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8576760"/>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221903074"/>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1014523"/>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075021"/>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0900912"/>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2129733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01233866"/>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8685638"/>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66048886"/>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8289172"/>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8861675"/>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44855450"/>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2346858"/>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734957"/>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2668076"/>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6355061"/>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4477854"/>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2099580"/>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7675803"/>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203303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35397603"/>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017188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762680"/>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32236017"/>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3185304"/>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2782032"/>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3980646"/>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517647"/>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1326145"/>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0441057"/>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0824620"/>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543951"/>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2174601"/>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1304679"/>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96675"/>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124789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7582430"/>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1382870"/>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4011630393"/>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231170"/>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773"/>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2419345"/>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114029"/>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525726166"/>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749954102"/>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47280"/>
      </p:ext>
    </p:extLst>
  </p:cSld>
  <p:clrMapOvr>
    <a:masterClrMapping/>
  </p:clrMapOvr>
  <p:transition xmlns:p14="http://schemas.microsoft.com/office/powerpoint/2010/mai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0612922"/>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317576"/>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3449148"/>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8152841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53769740"/>
      </p:ext>
    </p:extLst>
  </p:cSld>
  <p:clrMapOvr>
    <a:masterClrMapping/>
  </p:clrMapOvr>
  <p:transition xmlns:p14="http://schemas.microsoft.com/office/powerpoint/2010/mai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4065570"/>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14853465"/>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4700668"/>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390815"/>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4250486"/>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68048067"/>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688194"/>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0308671"/>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19770268"/>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7689017"/>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52654"/>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8547979"/>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8187633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ea typeface="ＭＳ Ｐゴシック" charset="0"/>
                <a:cs typeface="ＭＳ Ｐゴシック" charset="0"/>
              </a:defRPr>
            </a:lvl1pPr>
          </a:lstStyle>
          <a:p>
            <a:pPr>
              <a:defRPr/>
            </a:pPr>
            <a:fld id="{65A6CB34-5DA1-F348-9956-A6A54480AA68}" type="slidenum">
              <a:rPr lang="en-US"/>
              <a:pPr>
                <a:defRPr/>
              </a:pPr>
              <a:t>‹#›</a:t>
            </a:fld>
            <a:endParaRPr lang="en-US"/>
          </a:p>
        </p:txBody>
      </p:sp>
    </p:spTree>
    <p:extLst>
      <p:ext uri="{BB962C8B-B14F-4D97-AF65-F5344CB8AC3E}">
        <p14:creationId xmlns:p14="http://schemas.microsoft.com/office/powerpoint/2010/main" val="225274501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64257548"/>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2583263"/>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350"/>
            <a:ext cx="2133600" cy="365125"/>
          </a:xfrm>
          <a:prstGeom prst="rect">
            <a:avLst/>
          </a:prstGeom>
        </p:spPr>
        <p:txBody>
          <a:bodyPr/>
          <a:lstStyle>
            <a:lvl1pPr>
              <a:defRPr/>
            </a:lvl1pPr>
          </a:lstStyle>
          <a:p>
            <a:pPr>
              <a:defRPr/>
            </a:pPr>
            <a:fld id="{EB8D813B-78E1-F446-B98D-3F1382663881}" type="slidenum">
              <a:rPr lang="en-US"/>
              <a:pPr>
                <a:defRPr/>
              </a:pPr>
              <a:t>‹#›</a:t>
            </a:fld>
            <a:r>
              <a:rPr lang="en-US"/>
              <a:t>   (c) Mark Gerstein, 2002, Yale, bioinfo.mbb.yale.edu</a:t>
            </a:r>
          </a:p>
        </p:txBody>
      </p:sp>
    </p:spTree>
    <p:extLst>
      <p:ext uri="{BB962C8B-B14F-4D97-AF65-F5344CB8AC3E}">
        <p14:creationId xmlns:p14="http://schemas.microsoft.com/office/powerpoint/2010/main" val="2461386185"/>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12269292"/>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7105223"/>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0608378"/>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5783793"/>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661898"/>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945692"/>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4107979"/>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9591785"/>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5044616"/>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4303438"/>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a:defRPr/>
            </a:pPr>
            <a:fld id="{385F0F37-F9EF-B64D-BD35-F561560E1499}" type="slidenum">
              <a:rPr lang="en-US"/>
              <a:pPr>
                <a:defRPr/>
              </a:pPr>
              <a:t>‹#›</a:t>
            </a:fld>
            <a:endParaRPr lang="en-US"/>
          </a:p>
        </p:txBody>
      </p:sp>
    </p:spTree>
    <p:extLst>
      <p:ext uri="{BB962C8B-B14F-4D97-AF65-F5344CB8AC3E}">
        <p14:creationId xmlns:p14="http://schemas.microsoft.com/office/powerpoint/2010/main" val="97098660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4302355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91079009"/>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4523679"/>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82650047"/>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7673906"/>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5132950"/>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8350447"/>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635683"/>
      </p:ext>
    </p:extLst>
  </p:cSld>
  <p:clrMapOvr>
    <a:masterClrMapping/>
  </p:clrMapOvr>
  <p:transition xmlns:p14="http://schemas.microsoft.com/office/powerpoint/2010/mai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552472"/>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74013214"/>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00367075"/>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7540427"/>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1330977"/>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9214101"/>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0891202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ea typeface="ＭＳ Ｐゴシック" charset="0"/>
                <a:cs typeface="ＭＳ Ｐゴシック" charset="0"/>
              </a:defRPr>
            </a:lvl1pPr>
          </a:lstStyle>
          <a:p>
            <a:pPr>
              <a:defRPr/>
            </a:pPr>
            <a:fld id="{2E6FB8BC-BEB5-C347-ADAC-7B5C80914563}" type="slidenum">
              <a:rPr lang="en-US"/>
              <a:pPr>
                <a:defRPr/>
              </a:pPr>
              <a:t>‹#›</a:t>
            </a:fld>
            <a:endParaRPr lang="en-US"/>
          </a:p>
        </p:txBody>
      </p:sp>
    </p:spTree>
    <p:extLst>
      <p:ext uri="{BB962C8B-B14F-4D97-AF65-F5344CB8AC3E}">
        <p14:creationId xmlns:p14="http://schemas.microsoft.com/office/powerpoint/2010/main" val="2761238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40195956"/>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998064"/>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34046105"/>
      </p:ext>
    </p:extLst>
  </p:cSld>
  <p:clrMapOvr>
    <a:masterClrMapping/>
  </p:clrMapOvr>
  <p:transition xmlns:p14="http://schemas.microsoft.com/office/powerpoint/2010/mai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523076"/>
      </p:ext>
    </p:extLst>
  </p:cSld>
  <p:clrMapOvr>
    <a:masterClrMapping/>
  </p:clrMapOvr>
  <p:transition xmlns:p14="http://schemas.microsoft.com/office/powerpoint/2010/mai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2254504"/>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5453328"/>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45324261"/>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05880"/>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7467032"/>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9390610"/>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2051192"/>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559804"/>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8706293"/>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895572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6433879"/>
      </p:ext>
    </p:extLst>
  </p:cSld>
  <p:clrMapOvr>
    <a:masterClrMapping/>
  </p:clrMapOvr>
  <p:transition xmlns:p14="http://schemas.microsoft.com/office/powerpoint/2010/mai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488916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22464969"/>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18834382"/>
      </p:ext>
    </p:extLst>
  </p:cSld>
  <p:clrMapOvr>
    <a:masterClrMapping/>
  </p:clrMapOvr>
  <p:transition xmlns:p14="http://schemas.microsoft.com/office/powerpoint/2010/mai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6597328"/>
      </p:ext>
    </p:extLst>
  </p:cSld>
  <p:clrMapOvr>
    <a:masterClrMapping/>
  </p:clrMapOvr>
  <p:transition xmlns:p14="http://schemas.microsoft.com/office/powerpoint/2010/mai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2170531"/>
      </p:ext>
    </p:extLst>
  </p:cSld>
  <p:clrMapOvr>
    <a:masterClrMapping/>
  </p:clrMapOvr>
  <p:transition xmlns:p14="http://schemas.microsoft.com/office/powerpoint/2010/mai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6496919"/>
      </p:ext>
    </p:extLst>
  </p:cSld>
  <p:clrMapOvr>
    <a:masterClrMapping/>
  </p:clrMapOvr>
  <p:transition xmlns:p14="http://schemas.microsoft.com/office/powerpoint/2010/mai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29649"/>
      </p:ext>
    </p:extLst>
  </p:cSld>
  <p:clrMapOvr>
    <a:masterClrMapping/>
  </p:clrMapOvr>
  <p:transition xmlns:p14="http://schemas.microsoft.com/office/powerpoint/2010/mai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9654222"/>
      </p:ext>
    </p:extLst>
  </p:cSld>
  <p:clrMapOvr>
    <a:masterClrMapping/>
  </p:clrMapOvr>
  <p:transition xmlns:p14="http://schemas.microsoft.com/office/powerpoint/2010/mai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1965423"/>
      </p:ext>
    </p:extLst>
  </p:cSld>
  <p:clrMapOvr>
    <a:masterClrMapping/>
  </p:clrMapOvr>
  <p:transition xmlns:p14="http://schemas.microsoft.com/office/powerpoint/2010/mai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9474888"/>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5396812"/>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3816773"/>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9348744"/>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438037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5164511"/>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2813503"/>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5439095"/>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10420"/>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0868267"/>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4314512"/>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522189"/>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83833548"/>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543856472"/>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706532"/>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3064080"/>
      </p:ext>
    </p:extLst>
  </p:cSld>
  <p:clrMapOvr>
    <a:masterClrMapping/>
  </p:clrMapOvr>
  <p:transition xmlns:p14="http://schemas.microsoft.com/office/powerpoint/2010/mai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7160180"/>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4989909"/>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625895868"/>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4789248"/>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716778"/>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779617175"/>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388999"/>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78109"/>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0416858"/>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02484994"/>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19985250"/>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160171"/>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217503661"/>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459260307"/>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5376144"/>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0164036"/>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4637072"/>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33065837"/>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C3D0353D-88BF-A64D-A025-062F5C0C27EB}" type="datetime1">
              <a:rPr lang="en-US"/>
              <a:pPr>
                <a:defRPr/>
              </a:pPr>
              <a:t>9/13/15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8500A5BE-02ED-B246-9E09-426E7B5410AD}" type="slidenum">
              <a:rPr lang="en-US"/>
              <a:pPr>
                <a:defRPr/>
              </a:pPr>
              <a:t>‹#›</a:t>
            </a:fld>
            <a:endParaRPr lang="en-US"/>
          </a:p>
        </p:txBody>
      </p:sp>
    </p:spTree>
    <p:extLst>
      <p:ext uri="{BB962C8B-B14F-4D97-AF65-F5344CB8AC3E}">
        <p14:creationId xmlns:p14="http://schemas.microsoft.com/office/powerpoint/2010/main" val="126155058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54CA2B09-A60F-4449-A2D4-15B63CF9E0A7}" type="datetime1">
              <a:rPr lang="en-US"/>
              <a:pPr>
                <a:defRPr/>
              </a:pPr>
              <a:t>9/13/15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A7C9AEDF-C9F0-8C46-8A6E-3701601DD8C9}" type="slidenum">
              <a:rPr lang="en-US"/>
              <a:pPr>
                <a:defRPr/>
              </a:pPr>
              <a:t>‹#›</a:t>
            </a:fld>
            <a:endParaRPr lang="en-US"/>
          </a:p>
        </p:txBody>
      </p:sp>
    </p:spTree>
    <p:extLst>
      <p:ext uri="{BB962C8B-B14F-4D97-AF65-F5344CB8AC3E}">
        <p14:creationId xmlns:p14="http://schemas.microsoft.com/office/powerpoint/2010/main" val="3237768214"/>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9156959B-1FBC-384A-B412-77F608F32B55}" type="datetime1">
              <a:rPr lang="en-US"/>
              <a:pPr>
                <a:defRPr/>
              </a:pPr>
              <a:t>9/13/15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94FDAA9-CDF8-1C43-B899-30A7C9D60542}" type="slidenum">
              <a:rPr lang="en-US"/>
              <a:pPr>
                <a:defRPr/>
              </a:pPr>
              <a:t>‹#›</a:t>
            </a:fld>
            <a:endParaRPr lang="en-US"/>
          </a:p>
        </p:txBody>
      </p:sp>
    </p:spTree>
    <p:extLst>
      <p:ext uri="{BB962C8B-B14F-4D97-AF65-F5344CB8AC3E}">
        <p14:creationId xmlns:p14="http://schemas.microsoft.com/office/powerpoint/2010/main" val="10875704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678536"/>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E86C923B-0CBC-1F4E-9B1F-AB1DEB901415}" type="datetime1">
              <a:rPr lang="en-US"/>
              <a:pPr>
                <a:defRPr/>
              </a:pPr>
              <a:t>9/13/15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574D80C2-833B-174B-930C-DA9106B3F4F1}" type="slidenum">
              <a:rPr lang="en-US"/>
              <a:pPr>
                <a:defRPr/>
              </a:pPr>
              <a:t>‹#›</a:t>
            </a:fld>
            <a:endParaRPr lang="en-US"/>
          </a:p>
        </p:txBody>
      </p:sp>
    </p:spTree>
    <p:extLst>
      <p:ext uri="{BB962C8B-B14F-4D97-AF65-F5344CB8AC3E}">
        <p14:creationId xmlns:p14="http://schemas.microsoft.com/office/powerpoint/2010/main" val="118698198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61695F93-B38E-774F-B115-755DAADC9437}" type="datetime1">
              <a:rPr lang="en-US"/>
              <a:pPr>
                <a:defRPr/>
              </a:pPr>
              <a:t>9/13/15</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2CAB7D93-3ED5-BF49-B709-EDDAD6B82597}" type="slidenum">
              <a:rPr lang="en-US"/>
              <a:pPr>
                <a:defRPr/>
              </a:pPr>
              <a:t>‹#›</a:t>
            </a:fld>
            <a:endParaRPr lang="en-US"/>
          </a:p>
        </p:txBody>
      </p:sp>
    </p:spTree>
    <p:extLst>
      <p:ext uri="{BB962C8B-B14F-4D97-AF65-F5344CB8AC3E}">
        <p14:creationId xmlns:p14="http://schemas.microsoft.com/office/powerpoint/2010/main" val="377286383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C9B8DD56-B86A-0046-8791-39A396C4FF75}" type="datetime1">
              <a:rPr lang="en-US"/>
              <a:pPr>
                <a:defRPr/>
              </a:pPr>
              <a:t>9/13/15</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134EA335-1390-BF4E-806E-097730BDC03F}" type="slidenum">
              <a:rPr lang="en-US"/>
              <a:pPr>
                <a:defRPr/>
              </a:pPr>
              <a:t>‹#›</a:t>
            </a:fld>
            <a:endParaRPr lang="en-US"/>
          </a:p>
        </p:txBody>
      </p:sp>
    </p:spTree>
    <p:extLst>
      <p:ext uri="{BB962C8B-B14F-4D97-AF65-F5344CB8AC3E}">
        <p14:creationId xmlns:p14="http://schemas.microsoft.com/office/powerpoint/2010/main" val="338246202"/>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09DA4662-29AE-BD42-AE0B-454709B3B286}" type="datetime1">
              <a:rPr lang="en-US"/>
              <a:pPr>
                <a:defRPr/>
              </a:pPr>
              <a:t>9/13/15</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2FB8B123-E48E-134D-8BB1-2FBE08A04E2F}" type="slidenum">
              <a:rPr lang="en-US"/>
              <a:pPr>
                <a:defRPr/>
              </a:pPr>
              <a:t>‹#›</a:t>
            </a:fld>
            <a:endParaRPr lang="en-US"/>
          </a:p>
        </p:txBody>
      </p:sp>
    </p:spTree>
    <p:extLst>
      <p:ext uri="{BB962C8B-B14F-4D97-AF65-F5344CB8AC3E}">
        <p14:creationId xmlns:p14="http://schemas.microsoft.com/office/powerpoint/2010/main" val="175323683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9D6BEC55-E058-574A-870E-E7D55C3AA769}" type="datetime1">
              <a:rPr lang="en-US"/>
              <a:pPr>
                <a:defRPr/>
              </a:pPr>
              <a:t>9/13/15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DD0FE060-8372-BC4E-9DF0-BD64C84E4882}" type="slidenum">
              <a:rPr lang="en-US"/>
              <a:pPr>
                <a:defRPr/>
              </a:pPr>
              <a:t>‹#›</a:t>
            </a:fld>
            <a:endParaRPr lang="en-US"/>
          </a:p>
        </p:txBody>
      </p:sp>
    </p:spTree>
    <p:extLst>
      <p:ext uri="{BB962C8B-B14F-4D97-AF65-F5344CB8AC3E}">
        <p14:creationId xmlns:p14="http://schemas.microsoft.com/office/powerpoint/2010/main" val="159319446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D198F9B4-8852-464E-B6C7-001A461FBD98}" type="datetime1">
              <a:rPr lang="en-US"/>
              <a:pPr>
                <a:defRPr/>
              </a:pPr>
              <a:t>9/13/15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A6F145C8-95F4-7545-98DD-1AC4B7444393}" type="slidenum">
              <a:rPr lang="en-US"/>
              <a:pPr>
                <a:defRPr/>
              </a:pPr>
              <a:t>‹#›</a:t>
            </a:fld>
            <a:endParaRPr lang="en-US"/>
          </a:p>
        </p:txBody>
      </p:sp>
    </p:spTree>
    <p:extLst>
      <p:ext uri="{BB962C8B-B14F-4D97-AF65-F5344CB8AC3E}">
        <p14:creationId xmlns:p14="http://schemas.microsoft.com/office/powerpoint/2010/main" val="1865045886"/>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94DB7405-4DDF-B345-8E84-8A6C5FDCB477}" type="datetime1">
              <a:rPr lang="en-US"/>
              <a:pPr>
                <a:defRPr/>
              </a:pPr>
              <a:t>9/13/15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244186CD-D758-BA46-A78B-FEC11CEC78D1}" type="slidenum">
              <a:rPr lang="en-US"/>
              <a:pPr>
                <a:defRPr/>
              </a:pPr>
              <a:t>‹#›</a:t>
            </a:fld>
            <a:endParaRPr lang="en-US"/>
          </a:p>
        </p:txBody>
      </p:sp>
    </p:spTree>
    <p:extLst>
      <p:ext uri="{BB962C8B-B14F-4D97-AF65-F5344CB8AC3E}">
        <p14:creationId xmlns:p14="http://schemas.microsoft.com/office/powerpoint/2010/main" val="221438743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37FD5D5A-2740-FD47-AA52-F2BD0C874328}" type="datetime1">
              <a:rPr lang="en-US"/>
              <a:pPr>
                <a:defRPr/>
              </a:pPr>
              <a:t>9/13/15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830F5B0-B488-5849-B39E-39FEF0D93809}" type="slidenum">
              <a:rPr lang="en-US"/>
              <a:pPr>
                <a:defRPr/>
              </a:pPr>
              <a:t>‹#›</a:t>
            </a:fld>
            <a:endParaRPr lang="en-US"/>
          </a:p>
        </p:txBody>
      </p:sp>
    </p:spTree>
    <p:extLst>
      <p:ext uri="{BB962C8B-B14F-4D97-AF65-F5344CB8AC3E}">
        <p14:creationId xmlns:p14="http://schemas.microsoft.com/office/powerpoint/2010/main" val="9220569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91799800"/>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1995511"/>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448376"/>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28576104"/>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252403"/>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38484"/>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61235911"/>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452576"/>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7809070"/>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9123810"/>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6141235"/>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7598063"/>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201089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4664754"/>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484546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06619892"/>
      </p:ext>
    </p:extLst>
  </p:cSld>
  <p:clrMapOvr>
    <a:masterClrMapping/>
  </p:clrMapOvr>
  <p:transition xmlns:p14="http://schemas.microsoft.com/office/powerpoint/2010/main"/>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2419667"/>
      </p:ext>
    </p:extLst>
  </p:cSld>
  <p:clrMapOvr>
    <a:masterClrMapping/>
  </p:clrMapOvr>
  <p:transition xmlns:p14="http://schemas.microsoft.com/office/powerpoint/2010/main"/>
</p:sldLayout>
</file>

<file path=ppt/slideLayouts/slideLayout6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1374780"/>
      </p:ext>
    </p:extLst>
  </p:cSld>
  <p:clrMapOvr>
    <a:masterClrMapping/>
  </p:clrMapOvr>
  <p:transition xmlns:p14="http://schemas.microsoft.com/office/powerpoint/2010/main"/>
</p:sldLayout>
</file>

<file path=ppt/slideLayouts/slideLayout6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1175364"/>
      </p:ext>
    </p:extLst>
  </p:cSld>
  <p:clrMapOvr>
    <a:masterClrMapping/>
  </p:clrMapOvr>
  <p:transition xmlns:p14="http://schemas.microsoft.com/office/powerpoint/2010/main"/>
</p:sldLayout>
</file>

<file path=ppt/slideLayouts/slideLayout6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6245317"/>
      </p:ext>
    </p:extLst>
  </p:cSld>
  <p:clrMapOvr>
    <a:masterClrMapping/>
  </p:clrMapOvr>
  <p:transition xmlns:p14="http://schemas.microsoft.com/office/powerpoint/2010/main"/>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6303281"/>
      </p:ext>
    </p:extLst>
  </p:cSld>
  <p:clrMapOvr>
    <a:masterClrMapping/>
  </p:clrMapOvr>
  <p:transition xmlns:p14="http://schemas.microsoft.com/office/powerpoint/2010/main"/>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944968"/>
      </p:ext>
    </p:extLst>
  </p:cSld>
  <p:clrMapOvr>
    <a:masterClrMapping/>
  </p:clrMapOvr>
  <p:transition xmlns:p14="http://schemas.microsoft.com/office/powerpoint/2010/main"/>
</p:sldLayout>
</file>

<file path=ppt/slideLayouts/slideLayout6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0694678"/>
      </p:ext>
    </p:extLst>
  </p:cSld>
  <p:clrMapOvr>
    <a:masterClrMapping/>
  </p:clrMapOvr>
  <p:transition xmlns:p14="http://schemas.microsoft.com/office/powerpoint/2010/main"/>
</p:sldLayout>
</file>

<file path=ppt/slideLayouts/slideLayout6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6017763"/>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558010"/>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3835511"/>
      </p:ext>
    </p:extLst>
  </p:cSld>
  <p:clrMapOvr>
    <a:masterClrMapping/>
  </p:clrMapOvr>
  <p:transition xmlns:p14="http://schemas.microsoft.com/office/powerpoint/2010/main"/>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7977810"/>
      </p:ext>
    </p:extLst>
  </p:cSld>
  <p:clrMapOvr>
    <a:masterClrMapping/>
  </p:clrMapOvr>
  <p:transition xmlns:p14="http://schemas.microsoft.com/office/powerpoint/2010/main"/>
</p:sldLayout>
</file>

<file path=ppt/slideLayouts/slideLayout6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1177592"/>
      </p:ext>
    </p:extLst>
  </p:cSld>
  <p:clrMapOvr>
    <a:masterClrMapping/>
  </p:clrMapOvr>
  <p:transition xmlns:p14="http://schemas.microsoft.com/office/powerpoint/2010/main"/>
</p:sldLayout>
</file>

<file path=ppt/slideLayouts/slideLayout64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78508957"/>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7289729"/>
      </p:ext>
    </p:extLst>
  </p:cSld>
  <p:clrMapOvr>
    <a:masterClrMapping/>
  </p:clrMapOvr>
  <p:transition xmlns:p14="http://schemas.microsoft.com/office/powerpoint/2010/main"/>
</p:sldLayout>
</file>

<file path=ppt/slideLayouts/slideLayout6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374919"/>
      </p:ext>
    </p:extLst>
  </p:cSld>
  <p:clrMapOvr>
    <a:masterClrMapping/>
  </p:clrMapOvr>
  <p:transition xmlns:p14="http://schemas.microsoft.com/office/powerpoint/2010/main"/>
</p:sldLayout>
</file>

<file path=ppt/slideLayouts/slideLayout6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800599507"/>
      </p:ext>
    </p:extLst>
  </p:cSld>
  <p:clrMapOvr>
    <a:masterClrMapping/>
  </p:clrMapOvr>
  <p:transition xmlns:p14="http://schemas.microsoft.com/office/powerpoint/2010/main"/>
</p:sldLayout>
</file>

<file path=ppt/slideLayouts/slideLayout6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1648431"/>
      </p:ext>
    </p:extLst>
  </p:cSld>
  <p:clrMapOvr>
    <a:masterClrMapping/>
  </p:clrMapOvr>
  <p:transition xmlns:p14="http://schemas.microsoft.com/office/powerpoint/2010/main"/>
</p:sldLayout>
</file>

<file path=ppt/slideLayouts/slideLayout6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5771323"/>
      </p:ext>
    </p:extLst>
  </p:cSld>
  <p:clrMapOvr>
    <a:masterClrMapping/>
  </p:clrMapOvr>
  <p:transition xmlns:p14="http://schemas.microsoft.com/office/powerpoint/2010/main"/>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9617525"/>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903807"/>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818271"/>
      </p:ext>
    </p:extLst>
  </p:cSld>
  <p:clrMapOvr>
    <a:masterClrMapping/>
  </p:clrMapOvr>
  <p:transition xmlns:p14="http://schemas.microsoft.com/office/powerpoint/2010/main"/>
</p:sldLayout>
</file>

<file path=ppt/slideLayouts/slideLayout6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624510679"/>
      </p:ext>
    </p:extLst>
  </p:cSld>
  <p:clrMapOvr>
    <a:masterClrMapping/>
  </p:clrMapOvr>
  <p:transition xmlns:p14="http://schemas.microsoft.com/office/powerpoint/2010/main"/>
</p:sldLayout>
</file>

<file path=ppt/slideLayouts/slideLayout6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023224099"/>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8469364"/>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8536367"/>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1975068"/>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97492931"/>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99320214"/>
      </p:ext>
    </p:extLst>
  </p:cSld>
  <p:clrMapOvr>
    <a:masterClrMapping/>
  </p:clrMapOvr>
  <p:transition xmlns:p14="http://schemas.microsoft.com/office/powerpoint/2010/main"/>
</p:sldLayout>
</file>

<file path=ppt/slideLayouts/slideLayout6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3763617"/>
      </p:ext>
    </p:extLst>
  </p:cSld>
  <p:clrMapOvr>
    <a:masterClrMapping/>
  </p:clrMapOvr>
  <p:transition xmlns:p14="http://schemas.microsoft.com/office/powerpoint/2010/main"/>
</p:sldLayout>
</file>

<file path=ppt/slideLayouts/slideLayout6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3201545"/>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5171647"/>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798014"/>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979698"/>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3494166"/>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056630"/>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223427"/>
      </p:ext>
    </p:extLst>
  </p:cSld>
  <p:clrMapOvr>
    <a:masterClrMapping/>
  </p:clrMapOvr>
  <p:transition xmlns:p14="http://schemas.microsoft.com/office/powerpoint/2010/main"/>
</p:sldLayout>
</file>

<file path=ppt/slideLayouts/slideLayout6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6628589"/>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197825"/>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8651870"/>
      </p:ext>
    </p:extLst>
  </p:cSld>
  <p:clrMapOvr>
    <a:masterClrMapping/>
  </p:clrMapOvr>
  <p:transition xmlns:p14="http://schemas.microsoft.com/office/powerpoint/2010/main"/>
</p:sldLayout>
</file>

<file path=ppt/slideLayouts/slideLayout6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8928900"/>
      </p:ext>
    </p:extLst>
  </p:cSld>
  <p:clrMapOvr>
    <a:masterClrMapping/>
  </p:clrMapOvr>
  <p:transition xmlns:p14="http://schemas.microsoft.com/office/powerpoint/2010/main"/>
</p:sldLayout>
</file>

<file path=ppt/slideLayouts/slideLayout66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847787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85771094"/>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28130302"/>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914256"/>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21560140"/>
      </p:ext>
    </p:extLst>
  </p:cSld>
  <p:clrMapOvr>
    <a:masterClrMapping/>
  </p:clrMapOvr>
  <p:transition xmlns:p14="http://schemas.microsoft.com/office/powerpoint/2010/main"/>
</p:sldLayout>
</file>

<file path=ppt/slideLayouts/slideLayout6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17161"/>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5955712"/>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12457442"/>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376457"/>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4260692"/>
      </p:ext>
    </p:extLst>
  </p:cSld>
  <p:clrMapOvr>
    <a:masterClrMapping/>
  </p:clrMapOvr>
  <p:transition xmlns:p14="http://schemas.microsoft.com/office/powerpoint/2010/main"/>
</p:sldLayout>
</file>

<file path=ppt/slideLayouts/slideLayout6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6699156"/>
      </p:ext>
    </p:extLst>
  </p:cSld>
  <p:clrMapOvr>
    <a:masterClrMapping/>
  </p:clrMapOvr>
  <p:transition xmlns:p14="http://schemas.microsoft.com/office/powerpoint/2010/main"/>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6974610"/>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a:defRPr/>
            </a:pPr>
            <a:fld id="{57C17F37-F8ED-9540-952D-708077D35199}" type="slidenum">
              <a:rPr lang="en-US"/>
              <a:pPr>
                <a:defRPr/>
              </a:pPr>
              <a:t>‹#›</a:t>
            </a:fld>
            <a:endParaRPr lang="en-US"/>
          </a:p>
        </p:txBody>
      </p:sp>
    </p:spTree>
    <p:extLst>
      <p:ext uri="{BB962C8B-B14F-4D97-AF65-F5344CB8AC3E}">
        <p14:creationId xmlns:p14="http://schemas.microsoft.com/office/powerpoint/2010/main" val="319216879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5159795"/>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369438"/>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14063076"/>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5988596"/>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7969953"/>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93089993"/>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5641464"/>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4412452"/>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2645964"/>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415340"/>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3528836"/>
      </p:ext>
    </p:extLst>
  </p:cSld>
  <p:clrMapOvr>
    <a:masterClrMapping/>
  </p:clrMapOvr>
  <p:transition xmlns:p14="http://schemas.microsoft.com/office/powerpoint/2010/main"/>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9733228"/>
      </p:ext>
    </p:extLst>
  </p:cSld>
  <p:clrMapOvr>
    <a:masterClrMapping/>
  </p:clrMapOvr>
  <p:transition xmlns:p14="http://schemas.microsoft.com/office/powerpoint/2010/main"/>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72722246"/>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9473544"/>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282361"/>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7029852"/>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53056427"/>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5853765"/>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024553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6144719"/>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2197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405598"/>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5728461"/>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9112334"/>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045787"/>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1808802"/>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8153062"/>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2278446"/>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0810719"/>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887381"/>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06974695"/>
      </p:ext>
    </p:extLst>
  </p:cSld>
  <p:clrMapOvr>
    <a:masterClrMapping/>
  </p:clrMapOvr>
  <p:transition xmlns:p14="http://schemas.microsoft.com/office/powerpoint/2010/main"/>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2676443"/>
      </p:ext>
    </p:extLst>
  </p:cSld>
  <p:clrMapOvr>
    <a:masterClrMapping/>
  </p:clrMapOvr>
  <p:transition xmlns:p14="http://schemas.microsoft.com/office/powerpoint/2010/main"/>
</p:sldLayout>
</file>

<file path=ppt/slideLayouts/slideLayout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814041949"/>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0020746"/>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4474295"/>
      </p:ext>
    </p:extLst>
  </p:cSld>
  <p:clrMapOvr>
    <a:masterClrMapping/>
  </p:clrMapOvr>
  <p:transition xmlns:p14="http://schemas.microsoft.com/office/powerpoint/2010/main"/>
</p:sldLayout>
</file>

<file path=ppt/slideLayouts/slideLayout7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5292190"/>
      </p:ext>
    </p:extLst>
  </p:cSld>
  <p:clrMapOvr>
    <a:masterClrMapping/>
  </p:clrMapOvr>
  <p:transition xmlns:p14="http://schemas.microsoft.com/office/powerpoint/2010/main"/>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73764532"/>
      </p:ext>
    </p:extLst>
  </p:cSld>
  <p:clrMapOvr>
    <a:masterClrMapping/>
  </p:clrMapOvr>
  <p:transition xmlns:p14="http://schemas.microsoft.com/office/powerpoint/2010/main"/>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831619"/>
      </p:ext>
    </p:extLst>
  </p:cSld>
  <p:clrMapOvr>
    <a:masterClrMapping/>
  </p:clrMapOvr>
  <p:transition xmlns:p14="http://schemas.microsoft.com/office/powerpoint/2010/main"/>
</p:sldLayout>
</file>

<file path=ppt/slideLayouts/slideLayout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412937408"/>
      </p:ext>
    </p:extLst>
  </p:cSld>
  <p:clrMapOvr>
    <a:masterClrMapping/>
  </p:clrMapOvr>
  <p:transition xmlns:p14="http://schemas.microsoft.com/office/powerpoint/2010/main"/>
</p:sldLayout>
</file>

<file path=ppt/slideLayouts/slideLayout7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533389377"/>
      </p:ext>
    </p:extLst>
  </p:cSld>
  <p:clrMapOvr>
    <a:masterClrMapping/>
  </p:clrMapOvr>
  <p:transition xmlns:p14="http://schemas.microsoft.com/office/powerpoint/2010/main"/>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4096892"/>
      </p:ext>
    </p:extLst>
  </p:cSld>
  <p:clrMapOvr>
    <a:masterClrMapping/>
  </p:clrMapOvr>
  <p:transition xmlns:p14="http://schemas.microsoft.com/office/powerpoint/2010/main"/>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2129289"/>
      </p:ext>
    </p:extLst>
  </p:cSld>
  <p:clrMapOvr>
    <a:masterClrMapping/>
  </p:clrMapOvr>
  <p:transition xmlns:p14="http://schemas.microsoft.com/office/powerpoint/2010/main"/>
</p:sldLayout>
</file>

<file path=ppt/slideLayouts/slideLayout7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328780"/>
      </p:ext>
    </p:extLst>
  </p:cSld>
  <p:clrMapOvr>
    <a:masterClrMapping/>
  </p:clrMapOvr>
  <p:transition xmlns:p14="http://schemas.microsoft.com/office/powerpoint/2010/main"/>
</p:sldLayout>
</file>

<file path=ppt/slideLayouts/slideLayout7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871395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1385711"/>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88516859"/>
      </p:ext>
    </p:extLst>
  </p:cSld>
  <p:clrMapOvr>
    <a:masterClrMapping/>
  </p:clrMapOvr>
  <p:transition xmlns:p14="http://schemas.microsoft.com/office/powerpoint/2010/main"/>
</p:sldLayout>
</file>

<file path=ppt/slideLayouts/slideLayout7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7076147"/>
      </p:ext>
    </p:extLst>
  </p:cSld>
  <p:clrMapOvr>
    <a:masterClrMapping/>
  </p:clrMapOvr>
  <p:transition xmlns:p14="http://schemas.microsoft.com/office/powerpoint/2010/main"/>
</p:sldLayout>
</file>

<file path=ppt/slideLayouts/slideLayout7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64684708"/>
      </p:ext>
    </p:extLst>
  </p:cSld>
  <p:clrMapOvr>
    <a:masterClrMapping/>
  </p:clrMapOvr>
  <p:transition xmlns:p14="http://schemas.microsoft.com/office/powerpoint/2010/main"/>
</p:sldLayout>
</file>

<file path=ppt/slideLayouts/slideLayout7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6975011"/>
      </p:ext>
    </p:extLst>
  </p:cSld>
  <p:clrMapOvr>
    <a:masterClrMapping/>
  </p:clrMapOvr>
  <p:transition xmlns:p14="http://schemas.microsoft.com/office/powerpoint/2010/main"/>
</p:sldLayout>
</file>

<file path=ppt/slideLayouts/slideLayout7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1224710"/>
      </p:ext>
    </p:extLst>
  </p:cSld>
  <p:clrMapOvr>
    <a:masterClrMapping/>
  </p:clrMapOvr>
  <p:transition xmlns:p14="http://schemas.microsoft.com/office/powerpoint/2010/main"/>
</p:sldLayout>
</file>

<file path=ppt/slideLayouts/slideLayout7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18437943"/>
      </p:ext>
    </p:extLst>
  </p:cSld>
  <p:clrMapOvr>
    <a:masterClrMapping/>
  </p:clrMapOvr>
  <p:transition xmlns:p14="http://schemas.microsoft.com/office/powerpoint/2010/main"/>
</p:sldLayout>
</file>

<file path=ppt/slideLayouts/slideLayout7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8377"/>
      </p:ext>
    </p:extLst>
  </p:cSld>
  <p:clrMapOvr>
    <a:masterClrMapping/>
  </p:clrMapOvr>
  <p:transition xmlns:p14="http://schemas.microsoft.com/office/powerpoint/2010/main"/>
</p:sldLayout>
</file>

<file path=ppt/slideLayouts/slideLayout7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9315892"/>
      </p:ext>
    </p:extLst>
  </p:cSld>
  <p:clrMapOvr>
    <a:masterClrMapping/>
  </p:clrMapOvr>
  <p:transition xmlns:p14="http://schemas.microsoft.com/office/powerpoint/2010/main"/>
</p:sldLayout>
</file>

<file path=ppt/slideLayouts/slideLayout7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54952057"/>
      </p:ext>
    </p:extLst>
  </p:cSld>
  <p:clrMapOvr>
    <a:masterClrMapping/>
  </p:clrMapOvr>
  <p:transition xmlns:p14="http://schemas.microsoft.com/office/powerpoint/2010/main"/>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895624"/>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2871502"/>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3923981"/>
      </p:ext>
    </p:extLst>
  </p:cSld>
  <p:clrMapOvr>
    <a:masterClrMapping/>
  </p:clrMapOvr>
  <p:transition xmlns:p14="http://schemas.microsoft.com/office/powerpoint/2010/main"/>
</p:sldLayout>
</file>

<file path=ppt/slideLayouts/slideLayout7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5615570"/>
      </p:ext>
    </p:extLst>
  </p:cSld>
  <p:clrMapOvr>
    <a:masterClrMapping/>
  </p:clrMapOvr>
  <p:transition xmlns:p14="http://schemas.microsoft.com/office/powerpoint/2010/main"/>
</p:sldLayout>
</file>

<file path=ppt/slideLayouts/slideLayout73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41666543"/>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06285410"/>
      </p:ext>
    </p:extLst>
  </p:cSld>
  <p:clrMapOvr>
    <a:masterClrMapping/>
  </p:clrMapOvr>
  <p:transition xmlns:p14="http://schemas.microsoft.com/office/powerpoint/2010/main"/>
</p:sldLayout>
</file>

<file path=ppt/slideLayouts/slideLayout7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184383"/>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54918163"/>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674515"/>
      </p:ext>
    </p:extLst>
  </p:cSld>
  <p:clrMapOvr>
    <a:masterClrMapping/>
  </p:clrMapOvr>
  <p:transition xmlns:p14="http://schemas.microsoft.com/office/powerpoint/2010/main"/>
</p:sldLayout>
</file>

<file path=ppt/slideLayouts/slideLayout7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047784"/>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23421589"/>
      </p:ext>
    </p:extLst>
  </p:cSld>
  <p:clrMapOvr>
    <a:masterClrMapping/>
  </p:clrMapOvr>
  <p:transition xmlns:p14="http://schemas.microsoft.com/office/powerpoint/2010/main"/>
</p:sldLayout>
</file>

<file path=ppt/slideLayouts/slideLayout7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603451"/>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004855"/>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79568520"/>
      </p:ext>
    </p:extLst>
  </p:cSld>
  <p:clrMapOvr>
    <a:masterClrMapping/>
  </p:clrMapOvr>
  <p:transition xmlns:p14="http://schemas.microsoft.com/office/powerpoint/2010/main"/>
</p:sldLayout>
</file>

<file path=ppt/slideLayouts/slideLayout7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7482656"/>
      </p:ext>
    </p:extLst>
  </p:cSld>
  <p:clrMapOvr>
    <a:masterClrMapping/>
  </p:clrMapOvr>
  <p:transition xmlns:p14="http://schemas.microsoft.com/office/powerpoint/2010/main"/>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0209526"/>
      </p:ext>
    </p:extLst>
  </p:cSld>
  <p:clrMapOvr>
    <a:masterClrMapping/>
  </p:clrMapOvr>
  <p:transition xmlns:p14="http://schemas.microsoft.com/office/powerpoint/2010/main"/>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6784512"/>
      </p:ext>
    </p:extLst>
  </p:cSld>
  <p:clrMapOvr>
    <a:masterClrMapping/>
  </p:clrMapOvr>
  <p:transition xmlns:p14="http://schemas.microsoft.com/office/powerpoint/2010/main"/>
</p:sldLayout>
</file>

<file path=ppt/slideLayouts/slideLayout7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7634847"/>
      </p:ext>
    </p:extLst>
  </p:cSld>
  <p:clrMapOvr>
    <a:masterClrMapping/>
  </p:clrMapOvr>
  <p:transition xmlns:p14="http://schemas.microsoft.com/office/powerpoint/2010/main"/>
</p:sldLayout>
</file>

<file path=ppt/slideLayouts/slideLayout74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47627967"/>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0062249"/>
      </p:ext>
    </p:extLst>
  </p:cSld>
  <p:clrMapOvr>
    <a:masterClrMapping/>
  </p:clrMapOvr>
  <p:transition xmlns:p14="http://schemas.microsoft.com/office/powerpoint/2010/main"/>
</p:sldLayout>
</file>

<file path=ppt/slideLayouts/slideLayout7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3033216"/>
      </p:ext>
    </p:extLst>
  </p:cSld>
  <p:clrMapOvr>
    <a:masterClrMapping/>
  </p:clrMapOvr>
  <p:transition xmlns:p14="http://schemas.microsoft.com/office/powerpoint/2010/main"/>
</p:sldLayout>
</file>

<file path=ppt/slideLayouts/slideLayout7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22819073"/>
      </p:ext>
    </p:extLst>
  </p:cSld>
  <p:clrMapOvr>
    <a:masterClrMapping/>
  </p:clrMapOvr>
  <p:transition xmlns:p14="http://schemas.microsoft.com/office/powerpoint/2010/main"/>
</p:sldLayout>
</file>

<file path=ppt/slideLayouts/slideLayout7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91300"/>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298549"/>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6654355"/>
      </p:ext>
    </p:extLst>
  </p:cSld>
  <p:clrMapOvr>
    <a:masterClrMapping/>
  </p:clrMapOvr>
  <p:transition xmlns:p14="http://schemas.microsoft.com/office/powerpoint/2010/main"/>
</p:sldLayout>
</file>

<file path=ppt/slideLayouts/slideLayout7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38720186"/>
      </p:ext>
    </p:extLst>
  </p:cSld>
  <p:clrMapOvr>
    <a:masterClrMapping/>
  </p:clrMapOvr>
  <p:transition xmlns:p14="http://schemas.microsoft.com/office/powerpoint/2010/main"/>
</p:sldLayout>
</file>

<file path=ppt/slideLayouts/slideLayout7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092198"/>
      </p:ext>
    </p:extLst>
  </p:cSld>
  <p:clrMapOvr>
    <a:masterClrMapping/>
  </p:clrMapOvr>
  <p:transition xmlns:p14="http://schemas.microsoft.com/office/powerpoint/2010/main"/>
</p:sldLayout>
</file>

<file path=ppt/slideLayouts/slideLayout7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640561001"/>
      </p:ext>
    </p:extLst>
  </p:cSld>
  <p:clrMapOvr>
    <a:masterClrMapping/>
  </p:clrMapOvr>
  <p:transition xmlns:p14="http://schemas.microsoft.com/office/powerpoint/2010/main"/>
</p:sldLayout>
</file>

<file path=ppt/slideLayouts/slideLayout7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604642552"/>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3597617"/>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2779093"/>
      </p:ext>
    </p:extLst>
  </p:cSld>
  <p:clrMapOvr>
    <a:masterClrMapping/>
  </p:clrMapOvr>
  <p:transition xmlns:p14="http://schemas.microsoft.com/office/powerpoint/2010/main"/>
</p:sldLayout>
</file>

<file path=ppt/slideLayouts/slideLayout7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1132618"/>
      </p:ext>
    </p:extLst>
  </p:cSld>
  <p:clrMapOvr>
    <a:masterClrMapping/>
  </p:clrMapOvr>
  <p:transition xmlns:p14="http://schemas.microsoft.com/office/powerpoint/2010/main"/>
</p:sldLayout>
</file>

<file path=ppt/slideLayouts/slideLayout75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5129490"/>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05598362"/>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0281395"/>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9911383"/>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63589102"/>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2485863"/>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4486004"/>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5074600"/>
      </p:ext>
    </p:extLst>
  </p:cSld>
  <p:clrMapOvr>
    <a:masterClrMapping/>
  </p:clrMapOvr>
  <p:transition xmlns:p14="http://schemas.microsoft.com/office/powerpoint/2010/main"/>
</p:sldLayout>
</file>

<file path=ppt/slideLayouts/slideLayout7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480932"/>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9566249"/>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3718772"/>
      </p:ext>
    </p:extLst>
  </p:cSld>
  <p:clrMapOvr>
    <a:masterClrMapping/>
  </p:clrMapOvr>
  <p:transition xmlns:p14="http://schemas.microsoft.com/office/powerpoint/2010/main"/>
</p:sldLayout>
</file>

<file path=ppt/slideLayouts/slideLayout7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0601332"/>
      </p:ext>
    </p:extLst>
  </p:cSld>
  <p:clrMapOvr>
    <a:masterClrMapping/>
  </p:clrMapOvr>
  <p:transition xmlns:p14="http://schemas.microsoft.com/office/powerpoint/2010/main"/>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8779989"/>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42728035"/>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2986919"/>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55737812"/>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4271369"/>
      </p:ext>
    </p:extLst>
  </p:cSld>
  <p:clrMapOvr>
    <a:masterClrMapping/>
  </p:clrMapOvr>
  <p:transition xmlns:p14="http://schemas.microsoft.com/office/powerpoint/2010/main"/>
</p:sldLayout>
</file>

<file path=ppt/slideLayouts/slideLayout7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1120711"/>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2122583830"/>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9785226"/>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8127519"/>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91216731"/>
      </p:ext>
    </p:extLst>
  </p:cSld>
  <p:clrMapOvr>
    <a:masterClrMapping/>
  </p:clrMapOvr>
  <p:transition xmlns:p14="http://schemas.microsoft.com/office/powerpoint/2010/main"/>
</p:sldLayout>
</file>

<file path=ppt/slideLayouts/slideLayout7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591874"/>
      </p:ext>
    </p:extLst>
  </p:cSld>
  <p:clrMapOvr>
    <a:masterClrMapping/>
  </p:clrMapOvr>
  <p:transition xmlns:p14="http://schemas.microsoft.com/office/powerpoint/2010/main"/>
</p:sldLayout>
</file>

<file path=ppt/slideLayouts/slideLayout7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4093897487"/>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1515732"/>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591195420"/>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3560918"/>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9850459"/>
      </p:ext>
    </p:extLst>
  </p:cSld>
  <p:clrMapOvr>
    <a:masterClrMapping/>
  </p:clrMapOvr>
  <p:transition xmlns:p14="http://schemas.microsoft.com/office/powerpoint/2010/main"/>
</p:sldLayout>
</file>

<file path=ppt/slideLayouts/slideLayout7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722316"/>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92461416"/>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defTabSz="914400">
              <a:defRPr sz="1200" b="1">
                <a:solidFill>
                  <a:srgbClr val="000000"/>
                </a:solidFill>
                <a:latin typeface="Arial" charset="0"/>
              </a:defRPr>
            </a:lvl1pPr>
          </a:lstStyle>
          <a:p>
            <a:pPr>
              <a:defRPr/>
            </a:pPr>
            <a:fld id="{03CBD600-5986-EF46-A2DB-7687097A97FC}" type="slidenum">
              <a:rPr lang="en-US" altLang="zh-CN"/>
              <a:pPr>
                <a:defRPr/>
              </a:pPr>
              <a:t>‹#›</a:t>
            </a:fld>
            <a:endParaRPr lang="en-US" altLang="zh-CN"/>
          </a:p>
        </p:txBody>
      </p:sp>
    </p:spTree>
    <p:extLst>
      <p:ext uri="{BB962C8B-B14F-4D97-AF65-F5344CB8AC3E}">
        <p14:creationId xmlns:p14="http://schemas.microsoft.com/office/powerpoint/2010/main" val="200220868"/>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defTabSz="914400">
              <a:defRPr sz="1200" b="1">
                <a:solidFill>
                  <a:srgbClr val="000000"/>
                </a:solidFill>
                <a:latin typeface="Arial" charset="0"/>
              </a:defRPr>
            </a:lvl1pPr>
          </a:lstStyle>
          <a:p>
            <a:pPr>
              <a:defRPr/>
            </a:pPr>
            <a:fld id="{2036BFF5-FCA4-284A-8F11-69EA39049C3D}" type="slidenum">
              <a:rPr lang="en-US" altLang="zh-CN"/>
              <a:pPr>
                <a:defRPr/>
              </a:pPr>
              <a:t>‹#›</a:t>
            </a:fld>
            <a:endParaRPr lang="en-US" altLang="zh-CN"/>
          </a:p>
        </p:txBody>
      </p:sp>
    </p:spTree>
    <p:extLst>
      <p:ext uri="{BB962C8B-B14F-4D97-AF65-F5344CB8AC3E}">
        <p14:creationId xmlns:p14="http://schemas.microsoft.com/office/powerpoint/2010/main" val="2388065814"/>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7008510"/>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4425775"/>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4119987360"/>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6700981"/>
      </p:ext>
    </p:extLst>
  </p:cSld>
  <p:clrMapOvr>
    <a:masterClrMapping/>
  </p:clrMapOvr>
  <p:transition xmlns:p14="http://schemas.microsoft.com/office/powerpoint/2010/main"/>
</p:sldLayout>
</file>

<file path=ppt/slideLayouts/slideLayout7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9483888"/>
      </p:ext>
    </p:extLst>
  </p:cSld>
  <p:clrMapOvr>
    <a:masterClrMapping/>
  </p:clrMapOvr>
  <p:transition xmlns:p14="http://schemas.microsoft.com/office/powerpoint/2010/main"/>
</p:sldLayout>
</file>

<file path=ppt/slideLayouts/slideLayout7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5297334"/>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99997497"/>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420479"/>
      </p:ext>
    </p:extLst>
  </p:cSld>
  <p:clrMapOvr>
    <a:masterClrMapping/>
  </p:clrMapOvr>
  <p:transition xmlns:p14="http://schemas.microsoft.com/office/powerpoint/2010/main"/>
</p:sldLayout>
</file>

<file path=ppt/slideLayouts/slideLayout7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079276542"/>
      </p:ext>
    </p:extLst>
  </p:cSld>
  <p:clrMapOvr>
    <a:masterClrMapping/>
  </p:clrMapOvr>
  <p:transition xmlns:p14="http://schemas.microsoft.com/office/powerpoint/2010/main"/>
</p:sldLayout>
</file>

<file path=ppt/slideLayouts/slideLayout7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948749435"/>
      </p:ext>
    </p:extLst>
  </p:cSld>
  <p:clrMapOvr>
    <a:masterClrMapping/>
  </p:clrMapOvr>
  <p:transition xmlns:p14="http://schemas.microsoft.com/office/powerpoint/2010/main"/>
</p:sldLayout>
</file>

<file path=ppt/slideLayouts/slideLayout7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6588054"/>
      </p:ext>
    </p:extLst>
  </p:cSld>
  <p:clrMapOvr>
    <a:masterClrMapping/>
  </p:clrMapOvr>
  <p:transition xmlns:p14="http://schemas.microsoft.com/office/powerpoint/2010/main"/>
</p:sldLayout>
</file>

<file path=ppt/slideLayouts/slideLayout7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3605604"/>
      </p:ext>
    </p:extLst>
  </p:cSld>
  <p:clrMapOvr>
    <a:masterClrMapping/>
  </p:clrMapOvr>
  <p:transition xmlns:p14="http://schemas.microsoft.com/office/powerpoint/2010/main"/>
</p:sldLayout>
</file>

<file path=ppt/slideLayouts/slideLayout7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2472534"/>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15970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66601262"/>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4268451"/>
      </p:ext>
    </p:extLst>
  </p:cSld>
  <p:clrMapOvr>
    <a:masterClrMapping/>
  </p:clrMapOvr>
  <p:transition xmlns:p14="http://schemas.microsoft.com/office/powerpoint/2010/main"/>
</p:sldLayout>
</file>

<file path=ppt/slideLayouts/slideLayout8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7310317"/>
      </p:ext>
    </p:extLst>
  </p:cSld>
  <p:clrMapOvr>
    <a:masterClrMapping/>
  </p:clrMapOvr>
  <p:transition xmlns:p14="http://schemas.microsoft.com/office/powerpoint/2010/main"/>
</p:sldLayout>
</file>

<file path=ppt/slideLayouts/slideLayout8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0429518"/>
      </p:ext>
    </p:extLst>
  </p:cSld>
  <p:clrMapOvr>
    <a:masterClrMapping/>
  </p:clrMapOvr>
  <p:transition xmlns:p14="http://schemas.microsoft.com/office/powerpoint/2010/main"/>
</p:sldLayout>
</file>

<file path=ppt/slideLayouts/slideLayout8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1551219878"/>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565648"/>
      </p:ext>
    </p:extLst>
  </p:cSld>
  <p:clrMapOvr>
    <a:masterClrMapping/>
  </p:clrMapOvr>
  <p:transition xmlns:p14="http://schemas.microsoft.com/office/powerpoint/2010/main"/>
</p:sldLayout>
</file>

<file path=ppt/slideLayouts/slideLayout8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047056"/>
      </p:ext>
    </p:extLst>
  </p:cSld>
  <p:clrMapOvr>
    <a:masterClrMapping/>
  </p:clrMapOvr>
  <p:transition xmlns:p14="http://schemas.microsoft.com/office/powerpoint/2010/main"/>
</p:sldLayout>
</file>

<file path=ppt/slideLayouts/slideLayout8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70864506"/>
      </p:ext>
    </p:extLst>
  </p:cSld>
  <p:clrMapOvr>
    <a:masterClrMapping/>
  </p:clrMapOvr>
  <p:transition xmlns:p14="http://schemas.microsoft.com/office/powerpoint/2010/main"/>
</p:sldLayout>
</file>

<file path=ppt/slideLayouts/slideLayout8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878440"/>
      </p:ext>
    </p:extLst>
  </p:cSld>
  <p:clrMapOvr>
    <a:masterClrMapping/>
  </p:clrMapOvr>
  <p:transition xmlns:p14="http://schemas.microsoft.com/office/powerpoint/2010/main"/>
</p:sldLayout>
</file>

<file path=ppt/slideLayouts/slideLayout8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3537449104"/>
      </p:ext>
    </p:extLst>
  </p:cSld>
  <p:clrMapOvr>
    <a:masterClrMapping/>
  </p:clrMapOvr>
  <p:transition xmlns:p14="http://schemas.microsoft.com/office/powerpoint/2010/main"/>
</p:sldLayout>
</file>

<file path=ppt/slideLayouts/slideLayout8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2752785884"/>
      </p:ext>
    </p:extLst>
  </p:cSld>
  <p:clrMapOvr>
    <a:masterClrMapping/>
  </p:clrMapOvr>
  <p:transition xmlns:p14="http://schemas.microsoft.com/office/powerpoint/2010/main"/>
</p:sldLayout>
</file>

<file path=ppt/slideLayouts/slideLayout8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2946237"/>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36013297"/>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3109778"/>
      </p:ext>
    </p:extLst>
  </p:cSld>
  <p:clrMapOvr>
    <a:masterClrMapping/>
  </p:clrMapOvr>
  <p:transition xmlns:p14="http://schemas.microsoft.com/office/powerpoint/2010/main"/>
</p:sldLayout>
</file>

<file path=ppt/slideLayouts/slideLayout8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9010039"/>
      </p:ext>
    </p:extLst>
  </p:cSld>
  <p:clrMapOvr>
    <a:masterClrMapping/>
  </p:clrMapOvr>
  <p:transition xmlns:p14="http://schemas.microsoft.com/office/powerpoint/2010/main"/>
</p:sldLayout>
</file>

<file path=ppt/slideLayouts/slideLayout8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96553827"/>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8940180"/>
      </p:ext>
    </p:extLst>
  </p:cSld>
  <p:clrMapOvr>
    <a:masterClrMapping/>
  </p:clrMapOvr>
  <p:transition xmlns:p14="http://schemas.microsoft.com/office/powerpoint/2010/main"/>
</p:sldLayout>
</file>

<file path=ppt/slideLayouts/slideLayout8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8379828"/>
      </p:ext>
    </p:extLst>
  </p:cSld>
  <p:clrMapOvr>
    <a:masterClrMapping/>
  </p:clrMapOvr>
  <p:transition xmlns:p14="http://schemas.microsoft.com/office/powerpoint/2010/main"/>
</p:sldLayout>
</file>

<file path=ppt/slideLayouts/slideLayout8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53629090"/>
      </p:ext>
    </p:extLst>
  </p:cSld>
  <p:clrMapOvr>
    <a:masterClrMapping/>
  </p:clrMapOvr>
  <p:transition xmlns:p14="http://schemas.microsoft.com/office/powerpoint/2010/main"/>
</p:sldLayout>
</file>

<file path=ppt/slideLayouts/slideLayout8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3754990"/>
      </p:ext>
    </p:extLst>
  </p:cSld>
  <p:clrMapOvr>
    <a:masterClrMapping/>
  </p:clrMapOvr>
  <p:transition xmlns:p14="http://schemas.microsoft.com/office/powerpoint/2010/main"/>
</p:sldLayout>
</file>

<file path=ppt/slideLayouts/slideLayout8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7389045"/>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859599"/>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561789"/>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defRPr>
            </a:lvl1pPr>
          </a:lstStyle>
          <a:p>
            <a:pPr>
              <a:defRPr/>
            </a:pPr>
            <a:fld id="{66D4047D-0D5C-7345-9DB5-423ABBB84013}" type="slidenum">
              <a:rPr lang="en-US" altLang="zh-CN"/>
              <a:pPr>
                <a:defRPr/>
              </a:pPr>
              <a:t>‹#›</a:t>
            </a:fld>
            <a:endParaRPr lang="en-US" altLang="zh-CN"/>
          </a:p>
        </p:txBody>
      </p:sp>
    </p:spTree>
    <p:extLst>
      <p:ext uri="{BB962C8B-B14F-4D97-AF65-F5344CB8AC3E}">
        <p14:creationId xmlns:p14="http://schemas.microsoft.com/office/powerpoint/2010/main" val="618875093"/>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7748547"/>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0572219"/>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6982649"/>
      </p:ext>
    </p:extLst>
  </p:cSld>
  <p:clrMapOvr>
    <a:masterClrMapping/>
  </p:clrMapOvr>
  <p:transition xmlns:p14="http://schemas.microsoft.com/office/powerpoint/2010/main"/>
</p:sldLayout>
</file>

<file path=ppt/slideLayouts/slideLayout8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9921688"/>
      </p:ext>
    </p:extLst>
  </p:cSld>
  <p:clrMapOvr>
    <a:masterClrMapping/>
  </p:clrMapOvr>
  <p:transition xmlns:p14="http://schemas.microsoft.com/office/powerpoint/2010/main"/>
</p:sldLayout>
</file>

<file path=ppt/slideLayouts/slideLayout8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2016999"/>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616828771"/>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05416641"/>
      </p:ext>
    </p:extLst>
  </p:cSld>
  <p:clrMapOvr>
    <a:masterClrMapping/>
  </p:clrMapOvr>
  <p:transition xmlns:p14="http://schemas.microsoft.com/office/powerpoint/2010/main"/>
</p:sldLayout>
</file>

<file path=ppt/slideLayouts/slideLayout8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2676212"/>
      </p:ext>
    </p:extLst>
  </p:cSld>
  <p:clrMapOvr>
    <a:masterClrMapping/>
  </p:clrMapOvr>
  <p:transition xmlns:p14="http://schemas.microsoft.com/office/powerpoint/2010/main"/>
</p:sldLayout>
</file>

<file path=ppt/slideLayouts/slideLayout8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4005328601"/>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3868723"/>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defRPr>
            </a:lvl1pPr>
          </a:lstStyle>
          <a:p>
            <a:pPr>
              <a:defRPr/>
            </a:pPr>
            <a:fld id="{732C3D90-2CF9-9044-A840-A90A5EE9359B}" type="slidenum">
              <a:rPr lang="en-US" altLang="zh-CN"/>
              <a:pPr>
                <a:defRPr/>
              </a:pPr>
              <a:t>‹#›</a:t>
            </a:fld>
            <a:endParaRPr lang="en-US" altLang="zh-CN"/>
          </a:p>
        </p:txBody>
      </p:sp>
    </p:spTree>
    <p:extLst>
      <p:ext uri="{BB962C8B-B14F-4D97-AF65-F5344CB8AC3E}">
        <p14:creationId xmlns:p14="http://schemas.microsoft.com/office/powerpoint/2010/main" val="83737758"/>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3642249"/>
      </p:ext>
    </p:extLst>
  </p:cSld>
  <p:clrMapOvr>
    <a:masterClrMapping/>
  </p:clrMapOvr>
  <p:transition xmlns:p14="http://schemas.microsoft.com/office/powerpoint/2010/main"/>
</p:sldLayout>
</file>

<file path=ppt/slideLayouts/slideLayout8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7934591"/>
      </p:ext>
    </p:extLst>
  </p:cSld>
  <p:clrMapOvr>
    <a:masterClrMapping/>
  </p:clrMapOvr>
  <p:transition xmlns:p14="http://schemas.microsoft.com/office/powerpoint/2010/main"/>
</p:sldLayout>
</file>

<file path=ppt/slideLayouts/slideLayout8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413444"/>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58711722"/>
      </p:ext>
    </p:extLst>
  </p:cSld>
  <p:clrMapOvr>
    <a:masterClrMapping/>
  </p:clrMapOvr>
  <p:transition xmlns:p14="http://schemas.microsoft.com/office/powerpoint/2010/main"/>
</p:sldLayout>
</file>

<file path=ppt/slideLayouts/slideLayout8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377755584"/>
      </p:ext>
    </p:extLst>
  </p:cSld>
  <p:clrMapOvr>
    <a:masterClrMapping/>
  </p:clrMapOvr>
  <p:transition xmlns:p14="http://schemas.microsoft.com/office/powerpoint/2010/main"/>
</p:sldLayout>
</file>

<file path=ppt/slideLayouts/slideLayout8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8196884"/>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2245390"/>
      </p:ext>
    </p:extLst>
  </p:cSld>
  <p:clrMapOvr>
    <a:masterClrMapping/>
  </p:clrMapOvr>
  <p:transition xmlns:p14="http://schemas.microsoft.com/office/powerpoint/2010/main"/>
</p:sldLayout>
</file>

<file path=ppt/slideLayouts/slideLayout8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2618910"/>
      </p:ext>
    </p:extLst>
  </p:cSld>
  <p:clrMapOvr>
    <a:masterClrMapping/>
  </p:clrMapOvr>
  <p:transition xmlns:p14="http://schemas.microsoft.com/office/powerpoint/2010/main"/>
</p:sldLayout>
</file>

<file path=ppt/slideLayouts/slideLayout83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1490339"/>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34436659"/>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20419132"/>
      </p:ext>
    </p:extLst>
  </p:cSld>
  <p:clrMapOvr>
    <a:masterClrMapping/>
  </p:clrMapOvr>
  <p:transition xmlns:p14="http://schemas.microsoft.com/office/powerpoint/2010/main"/>
</p:sldLayout>
</file>

<file path=ppt/slideLayouts/slideLayout8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4321062"/>
      </p:ext>
    </p:extLst>
  </p:cSld>
  <p:clrMapOvr>
    <a:masterClrMapping/>
  </p:clrMapOvr>
  <p:transition xmlns:p14="http://schemas.microsoft.com/office/powerpoint/2010/main"/>
</p:sldLayout>
</file>

<file path=ppt/slideLayouts/slideLayout8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247060136"/>
      </p:ext>
    </p:extLst>
  </p:cSld>
  <p:clrMapOvr>
    <a:masterClrMapping/>
  </p:clrMapOvr>
  <p:transition xmlns:p14="http://schemas.microsoft.com/office/powerpoint/2010/main"/>
</p:sldLayout>
</file>

<file path=ppt/slideLayouts/slideLayout8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4840038"/>
      </p:ext>
    </p:extLst>
  </p:cSld>
  <p:clrMapOvr>
    <a:masterClrMapping/>
  </p:clrMapOvr>
  <p:transition xmlns:p14="http://schemas.microsoft.com/office/powerpoint/2010/main"/>
</p:sldLayout>
</file>

<file path=ppt/slideLayouts/slideLayout8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4216335"/>
      </p:ext>
    </p:extLst>
  </p:cSld>
  <p:clrMapOvr>
    <a:masterClrMapping/>
  </p:clrMapOvr>
  <p:transition xmlns:p14="http://schemas.microsoft.com/office/powerpoint/2010/main"/>
</p:sldLayout>
</file>

<file path=ppt/slideLayouts/slideLayout8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1363959"/>
      </p:ext>
    </p:extLst>
  </p:cSld>
  <p:clrMapOvr>
    <a:masterClrMapping/>
  </p:clrMapOvr>
  <p:transition xmlns:p14="http://schemas.microsoft.com/office/powerpoint/2010/main"/>
</p:sldLayout>
</file>

<file path=ppt/slideLayouts/slideLayout8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710178"/>
      </p:ext>
    </p:extLst>
  </p:cSld>
  <p:clrMapOvr>
    <a:masterClrMapping/>
  </p:clrMapOvr>
  <p:transition xmlns:p14="http://schemas.microsoft.com/office/powerpoint/2010/main"/>
</p:sldLayout>
</file>

<file path=ppt/slideLayouts/slideLayout8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06150995"/>
      </p:ext>
    </p:extLst>
  </p:cSld>
  <p:clrMapOvr>
    <a:masterClrMapping/>
  </p:clrMapOvr>
  <p:transition xmlns:p14="http://schemas.microsoft.com/office/powerpoint/2010/main"/>
</p:sldLayout>
</file>

<file path=ppt/slideLayouts/slideLayout8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280511535"/>
      </p:ext>
    </p:extLst>
  </p:cSld>
  <p:clrMapOvr>
    <a:masterClrMapping/>
  </p:clrMapOvr>
  <p:transition xmlns:p14="http://schemas.microsoft.com/office/powerpoint/2010/main"/>
</p:sldLayout>
</file>

<file path=ppt/slideLayouts/slideLayout8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6670312"/>
      </p:ext>
    </p:extLst>
  </p:cSld>
  <p:clrMapOvr>
    <a:masterClrMapping/>
  </p:clrMapOvr>
  <p:transition xmlns:p14="http://schemas.microsoft.com/office/powerpoint/2010/main"/>
</p:sldLayout>
</file>

<file path=ppt/slideLayouts/slideLayout8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8743845"/>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5288881"/>
      </p:ext>
    </p:extLst>
  </p:cSld>
  <p:clrMapOvr>
    <a:masterClrMapping/>
  </p:clrMapOvr>
  <p:transition xmlns:p14="http://schemas.microsoft.com/office/powerpoint/2010/main"/>
</p:sldLayout>
</file>

<file path=ppt/slideLayouts/slideLayout8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54977"/>
      </p:ext>
    </p:extLst>
  </p:cSld>
  <p:clrMapOvr>
    <a:masterClrMapping/>
  </p:clrMapOvr>
  <p:transition xmlns:p14="http://schemas.microsoft.com/office/powerpoint/2010/main"/>
</p:sldLayout>
</file>

<file path=ppt/slideLayouts/slideLayout85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84802457"/>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0129408"/>
      </p:ext>
    </p:extLst>
  </p:cSld>
  <p:clrMapOvr>
    <a:masterClrMapping/>
  </p:clrMapOvr>
  <p:transition xmlns:p14="http://schemas.microsoft.com/office/powerpoint/2010/main"/>
</p:sldLayout>
</file>

<file path=ppt/slideLayouts/slideLayout8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8772586"/>
      </p:ext>
    </p:extLst>
  </p:cSld>
  <p:clrMapOvr>
    <a:masterClrMapping/>
  </p:clrMapOvr>
  <p:transition xmlns:p14="http://schemas.microsoft.com/office/powerpoint/2010/main"/>
</p:sldLayout>
</file>

<file path=ppt/slideLayouts/slideLayout8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2503106126"/>
      </p:ext>
    </p:extLst>
  </p:cSld>
  <p:clrMapOvr>
    <a:masterClrMapping/>
  </p:clrMapOvr>
  <p:transition xmlns:p14="http://schemas.microsoft.com/office/powerpoint/2010/main"/>
</p:sldLayout>
</file>

<file path=ppt/slideLayouts/slideLayout8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305179"/>
      </p:ext>
    </p:extLst>
  </p:cSld>
  <p:clrMapOvr>
    <a:masterClrMapping/>
  </p:clrMapOvr>
  <p:transition xmlns:p14="http://schemas.microsoft.com/office/powerpoint/2010/main"/>
</p:sldLayout>
</file>

<file path=ppt/slideLayouts/slideLayout8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4437151"/>
      </p:ext>
    </p:extLst>
  </p:cSld>
  <p:clrMapOvr>
    <a:masterClrMapping/>
  </p:clrMapOvr>
  <p:transition xmlns:p14="http://schemas.microsoft.com/office/powerpoint/2010/main"/>
</p:sldLayout>
</file>

<file path=ppt/slideLayouts/slideLayout8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63439275"/>
      </p:ext>
    </p:extLst>
  </p:cSld>
  <p:clrMapOvr>
    <a:masterClrMapping/>
  </p:clrMapOvr>
  <p:transition xmlns:p14="http://schemas.microsoft.com/office/powerpoint/2010/main"/>
</p:sldLayout>
</file>

<file path=ppt/slideLayouts/slideLayout8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618779"/>
      </p:ext>
    </p:extLst>
  </p:cSld>
  <p:clrMapOvr>
    <a:masterClrMapping/>
  </p:clrMapOvr>
  <p:transition xmlns:p14="http://schemas.microsoft.com/office/powerpoint/2010/main"/>
</p:sldLayout>
</file>

<file path=ppt/slideLayouts/slideLayout8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08566004"/>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464122940"/>
      </p:ext>
    </p:extLst>
  </p:cSld>
  <p:clrMapOvr>
    <a:masterClrMapping/>
  </p:clrMapOvr>
  <p:transition xmlns:p14="http://schemas.microsoft.com/office/powerpoint/2010/main"/>
</p:sldLayout>
</file>

<file path=ppt/slideLayouts/slideLayout8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113417194"/>
      </p:ext>
    </p:extLst>
  </p:cSld>
  <p:clrMapOvr>
    <a:masterClrMapping/>
  </p:clrMapOvr>
  <p:transition xmlns:p14="http://schemas.microsoft.com/office/powerpoint/2010/main"/>
</p:sldLayout>
</file>

<file path=ppt/slideLayouts/slideLayout8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3544760"/>
      </p:ext>
    </p:extLst>
  </p:cSld>
  <p:clrMapOvr>
    <a:masterClrMapping/>
  </p:clrMapOvr>
  <p:transition xmlns:p14="http://schemas.microsoft.com/office/powerpoint/2010/main"/>
</p:sldLayout>
</file>

<file path=ppt/slideLayouts/slideLayout8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3006163"/>
      </p:ext>
    </p:extLst>
  </p:cSld>
  <p:clrMapOvr>
    <a:masterClrMapping/>
  </p:clrMapOvr>
  <p:transition xmlns:p14="http://schemas.microsoft.com/office/powerpoint/2010/main"/>
</p:sldLayout>
</file>

<file path=ppt/slideLayouts/slideLayout8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845148"/>
      </p:ext>
    </p:extLst>
  </p:cSld>
  <p:clrMapOvr>
    <a:masterClrMapping/>
  </p:clrMapOvr>
  <p:transition xmlns:p14="http://schemas.microsoft.com/office/powerpoint/2010/main"/>
</p:sldLayout>
</file>

<file path=ppt/slideLayouts/slideLayout86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50174777"/>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7" name="Shape 7"/>
          <p:cNvSpPr>
            <a:spLocks noGrp="1"/>
          </p:cNvSpPr>
          <p:nvPr>
            <p:ph type="title"/>
          </p:nvPr>
        </p:nvSpPr>
        <p:spPr>
          <a:xfrm>
            <a:off x="722312" y="0"/>
            <a:ext cx="7772401" cy="3876675"/>
          </a:xfrm>
          <a:prstGeom prst="rect">
            <a:avLst/>
          </a:prstGeom>
        </p:spPr>
        <p:txBody>
          <a:bodyPr anchor="b"/>
          <a:lstStyle>
            <a:lvl1pPr>
              <a:defRPr sz="3600"/>
            </a:lvl1pPr>
          </a:lstStyle>
          <a:p>
            <a:pPr lvl="0">
              <a:defRPr sz="1800">
                <a:solidFill>
                  <a:srgbClr val="000000"/>
                </a:solidFill>
                <a:effectLst/>
              </a:defRPr>
            </a:pPr>
            <a:r>
              <a:rPr sz="3600">
                <a:solidFill>
                  <a:srgbClr val="2F5897"/>
                </a:solidFill>
                <a:effectLst>
                  <a:outerShdw blurRad="63500" dist="38100" dir="5400000" rotWithShape="0">
                    <a:srgbClr val="000000">
                      <a:alpha val="25000"/>
                    </a:srgbClr>
                  </a:outerShdw>
                </a:effectLst>
              </a:rPr>
              <a:t>Title Text</a:t>
            </a:r>
          </a:p>
        </p:txBody>
      </p:sp>
      <p:sp>
        <p:nvSpPr>
          <p:cNvPr id="8" name="Shape 8"/>
          <p:cNvSpPr>
            <a:spLocks noGrp="1"/>
          </p:cNvSpPr>
          <p:nvPr>
            <p:ph type="body" idx="1"/>
          </p:nvPr>
        </p:nvSpPr>
        <p:spPr>
          <a:xfrm>
            <a:off x="722312" y="4068762"/>
            <a:ext cx="7772401" cy="2789238"/>
          </a:xfrm>
          <a:prstGeom prst="rect">
            <a:avLst/>
          </a:prstGeom>
        </p:spPr>
        <p:txBody>
          <a:bodyPr/>
          <a:lstStyle>
            <a:lvl1pPr marL="0" indent="0" algn="ctr">
              <a:spcBef>
                <a:spcPts val="400"/>
              </a:spcBef>
              <a:buSzTx/>
              <a:buFontTx/>
              <a:buNone/>
              <a:defRPr sz="2000">
                <a:solidFill>
                  <a:srgbClr val="888888"/>
                </a:solidFill>
              </a:defRPr>
            </a:lvl1pPr>
            <a:lvl2pPr marL="0" indent="457200" algn="ctr">
              <a:spcBef>
                <a:spcPts val="400"/>
              </a:spcBef>
              <a:buSzTx/>
              <a:buFontTx/>
              <a:buNone/>
              <a:defRPr sz="2000">
                <a:solidFill>
                  <a:srgbClr val="888888"/>
                </a:solidFill>
              </a:defRPr>
            </a:lvl2pPr>
            <a:lvl3pPr marL="0" indent="914400" algn="ctr">
              <a:spcBef>
                <a:spcPts val="400"/>
              </a:spcBef>
              <a:buSzTx/>
              <a:buFontTx/>
              <a:buNone/>
              <a:defRPr sz="2000">
                <a:solidFill>
                  <a:srgbClr val="888888"/>
                </a:solidFill>
              </a:defRPr>
            </a:lvl3pPr>
            <a:lvl4pPr marL="0" indent="1371600" algn="ctr">
              <a:spcBef>
                <a:spcPts val="400"/>
              </a:spcBef>
              <a:buSzTx/>
              <a:buFontTx/>
              <a:buNone/>
              <a:defRPr sz="2000">
                <a:solidFill>
                  <a:srgbClr val="888888"/>
                </a:solidFill>
              </a:defRPr>
            </a:lvl4pPr>
            <a:lvl5pPr marL="0" indent="1828800" algn="ctr">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9" name="Shape 9"/>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10" name="Shape 10"/>
          <p:cNvSpPr/>
          <p:nvPr/>
        </p:nvSpPr>
        <p:spPr>
          <a:xfrm>
            <a:off x="4495800"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1" name="Shape 11"/>
          <p:cNvSpPr/>
          <p:nvPr/>
        </p:nvSpPr>
        <p:spPr>
          <a:xfrm>
            <a:off x="4695825"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2" name="Shape 12"/>
          <p:cNvSpPr/>
          <p:nvPr/>
        </p:nvSpPr>
        <p:spPr>
          <a:xfrm>
            <a:off x="4296728"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Tree>
    <p:extLst>
      <p:ext uri="{BB962C8B-B14F-4D97-AF65-F5344CB8AC3E}">
        <p14:creationId xmlns:p14="http://schemas.microsoft.com/office/powerpoint/2010/main" val="1139629897"/>
      </p:ext>
    </p:extLst>
  </p:cSld>
  <p:clrMapOvr>
    <a:masterClrMapping/>
  </p:clrMapOvr>
  <p:transition xmlns:p14="http://schemas.microsoft.com/office/powerpoint/2010/main" spd="med"/>
</p:sldLayout>
</file>

<file path=ppt/slideLayouts/slideLayout86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Title Text</a:t>
            </a:r>
          </a:p>
        </p:txBody>
      </p:sp>
      <p:sp>
        <p:nvSpPr>
          <p:cNvPr id="18" name="Shape 18"/>
          <p:cNvSpPr>
            <a:spLocks noGrp="1"/>
          </p:cNvSpPr>
          <p:nvPr>
            <p:ph type="body" idx="1"/>
          </p:nvPr>
        </p:nvSpPr>
        <p:spPr>
          <a:prstGeom prst="rect">
            <a:avLst/>
          </a:prstGeom>
        </p:spPr>
        <p:txBody>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19" name="Shape 1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64940120"/>
      </p:ext>
    </p:extLst>
  </p:cSld>
  <p:clrMapOvr>
    <a:masterClrMapping/>
  </p:clrMapOvr>
  <p:transition xmlns:p14="http://schemas.microsoft.com/office/powerpoint/2010/main" spd="med"/>
</p:sldLayout>
</file>

<file path=ppt/slideLayouts/slideLayout86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1" name="Shape 21"/>
          <p:cNvSpPr>
            <a:spLocks noGrp="1"/>
          </p:cNvSpPr>
          <p:nvPr>
            <p:ph type="title"/>
          </p:nvPr>
        </p:nvSpPr>
        <p:spPr>
          <a:xfrm>
            <a:off x="685800" y="0"/>
            <a:ext cx="7772400" cy="4876802"/>
          </a:xfrm>
          <a:prstGeom prst="rect">
            <a:avLst/>
          </a:prstGeom>
        </p:spPr>
        <p:txBody>
          <a:bodyPr anchor="b"/>
          <a:lstStyle>
            <a:lvl1pPr>
              <a:defRPr sz="8000"/>
            </a:lvl1pPr>
          </a:lstStyle>
          <a:p>
            <a:pPr lvl="0">
              <a:defRPr sz="1800">
                <a:solidFill>
                  <a:srgbClr val="000000"/>
                </a:solidFill>
                <a:effectLst/>
              </a:defRPr>
            </a:pPr>
            <a:r>
              <a:rPr sz="8000">
                <a:solidFill>
                  <a:srgbClr val="2F5897"/>
                </a:solidFill>
                <a:effectLst>
                  <a:outerShdw blurRad="63500" dist="38100" dir="5400000" rotWithShape="0">
                    <a:srgbClr val="000000">
                      <a:alpha val="25000"/>
                    </a:srgbClr>
                  </a:outerShdw>
                </a:effectLst>
              </a:rPr>
              <a:t>Title Text</a:t>
            </a:r>
          </a:p>
        </p:txBody>
      </p:sp>
      <p:sp>
        <p:nvSpPr>
          <p:cNvPr id="22" name="Shape 22"/>
          <p:cNvSpPr>
            <a:spLocks noGrp="1"/>
          </p:cNvSpPr>
          <p:nvPr>
            <p:ph type="body" idx="1"/>
          </p:nvPr>
        </p:nvSpPr>
        <p:spPr>
          <a:xfrm>
            <a:off x="1371600" y="4953000"/>
            <a:ext cx="6400800" cy="19050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lvl="0">
              <a:defRPr sz="1800">
                <a:solidFill>
                  <a:srgbClr val="000000"/>
                </a:solidFill>
              </a:defRPr>
            </a:pPr>
            <a:r>
              <a:rPr sz="2400">
                <a:solidFill>
                  <a:srgbClr val="888888"/>
                </a:solidFill>
              </a:rPr>
              <a:t>Body Level One</a:t>
            </a:r>
          </a:p>
          <a:p>
            <a:pPr lvl="1">
              <a:defRPr sz="1800">
                <a:solidFill>
                  <a:srgbClr val="000000"/>
                </a:solidFill>
              </a:defRPr>
            </a:pPr>
            <a:r>
              <a:rPr sz="2400">
                <a:solidFill>
                  <a:srgbClr val="888888"/>
                </a:solidFill>
              </a:rPr>
              <a:t>Body Level Two</a:t>
            </a:r>
          </a:p>
          <a:p>
            <a:pPr lvl="2">
              <a:defRPr sz="1800">
                <a:solidFill>
                  <a:srgbClr val="000000"/>
                </a:solidFill>
              </a:defRPr>
            </a:pPr>
            <a:r>
              <a:rPr sz="2400">
                <a:solidFill>
                  <a:srgbClr val="888888"/>
                </a:solidFill>
              </a:rPr>
              <a:t>Body Level Three</a:t>
            </a:r>
          </a:p>
          <a:p>
            <a:pPr lvl="3">
              <a:defRPr sz="1800">
                <a:solidFill>
                  <a:srgbClr val="000000"/>
                </a:solidFill>
              </a:defRPr>
            </a:pPr>
            <a:r>
              <a:rPr sz="2400">
                <a:solidFill>
                  <a:srgbClr val="888888"/>
                </a:solidFill>
              </a:rPr>
              <a:t>Body Level Four</a:t>
            </a:r>
          </a:p>
          <a:p>
            <a:pPr lvl="4">
              <a:defRPr sz="1800">
                <a:solidFill>
                  <a:srgbClr val="000000"/>
                </a:solidFill>
              </a:defRPr>
            </a:pPr>
            <a:r>
              <a:rPr sz="2400">
                <a:solidFill>
                  <a:srgbClr val="888888"/>
                </a:solidFill>
              </a:rP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81865439"/>
      </p:ext>
    </p:extLst>
  </p:cSld>
  <p:clrMapOvr>
    <a:masterClrMapping/>
  </p:clrMapOvr>
  <p:transition xmlns:p14="http://schemas.microsoft.com/office/powerpoint/2010/main" spd="med"/>
</p:sldLayout>
</file>

<file path=ppt/slideLayouts/slideLayout868.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25" name="Shape 25"/>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26" name="Shape 26"/>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27" name="Shape 27"/>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28" name="Shape 28"/>
          <p:cNvSpPr>
            <a:spLocks noGrp="1"/>
          </p:cNvSpPr>
          <p:nvPr>
            <p:ph type="body" idx="1"/>
          </p:nvPr>
        </p:nvSpPr>
        <p:spPr>
          <a:prstGeom prst="rect">
            <a:avLst/>
          </a:prstGeom>
        </p:spPr>
        <p:txBody>
          <a:bodyPr/>
          <a:lstStyle>
            <a:lvl1pPr marL="182879" indent="-182879">
              <a:buClr>
                <a:srgbClr val="93A299"/>
              </a:buClr>
              <a:buSzPct val="85000"/>
              <a:defRPr>
                <a:solidFill>
                  <a:srgbClr val="292934"/>
                </a:solidFill>
              </a:defRPr>
            </a:lvl1pPr>
            <a:lvl2pPr marL="493775" indent="-219455">
              <a:buClr>
                <a:srgbClr val="93A299"/>
              </a:buClr>
              <a:buSzPct val="85000"/>
              <a:buChar char="•"/>
              <a:defRPr>
                <a:solidFill>
                  <a:srgbClr val="292934"/>
                </a:solidFill>
              </a:defRPr>
            </a:lvl2pPr>
            <a:lvl3pPr marL="792479" indent="-243840">
              <a:buClr>
                <a:srgbClr val="93A299"/>
              </a:buClr>
              <a:buSzPct val="90000"/>
              <a:defRPr>
                <a:solidFill>
                  <a:srgbClr val="292934"/>
                </a:solidFill>
              </a:defRPr>
            </a:lvl3pPr>
            <a:lvl4pPr marL="1097279" indent="-274319">
              <a:buClr>
                <a:srgbClr val="93A299"/>
              </a:buClr>
              <a:buChar char="•"/>
              <a:defRPr>
                <a:solidFill>
                  <a:srgbClr val="292934"/>
                </a:solidFill>
              </a:defRPr>
            </a:lvl4pPr>
            <a:lvl5pPr marL="1286691" indent="-235131">
              <a:buClr>
                <a:srgbClr val="93A299"/>
              </a:buClr>
              <a:defRPr>
                <a:solidFill>
                  <a:srgbClr val="292934"/>
                </a:solidFill>
              </a:defRPr>
            </a:lvl5pPr>
          </a:lstStyle>
          <a:p>
            <a:pPr lvl="0">
              <a:defRPr sz="1800">
                <a:solidFill>
                  <a:srgbClr val="000000"/>
                </a:solidFill>
              </a:defRPr>
            </a:pPr>
            <a:r>
              <a:rPr sz="2400">
                <a:solidFill>
                  <a:srgbClr val="292934"/>
                </a:solidFill>
              </a:rPr>
              <a:t>Body Level One</a:t>
            </a:r>
          </a:p>
          <a:p>
            <a:pPr lvl="1">
              <a:defRPr sz="1800">
                <a:solidFill>
                  <a:srgbClr val="000000"/>
                </a:solidFill>
              </a:defRPr>
            </a:pPr>
            <a:r>
              <a:rPr sz="2400">
                <a:solidFill>
                  <a:srgbClr val="292934"/>
                </a:solidFill>
              </a:rPr>
              <a:t>Body Level Two</a:t>
            </a:r>
          </a:p>
          <a:p>
            <a:pPr lvl="2">
              <a:defRPr sz="1800">
                <a:solidFill>
                  <a:srgbClr val="000000"/>
                </a:solidFill>
              </a:defRPr>
            </a:pPr>
            <a:r>
              <a:rPr sz="2400">
                <a:solidFill>
                  <a:srgbClr val="292934"/>
                </a:solidFill>
              </a:rPr>
              <a:t>Body Level Three</a:t>
            </a:r>
          </a:p>
          <a:p>
            <a:pPr lvl="3">
              <a:defRPr sz="1800">
                <a:solidFill>
                  <a:srgbClr val="000000"/>
                </a:solidFill>
              </a:defRPr>
            </a:pPr>
            <a:r>
              <a:rPr sz="2400">
                <a:solidFill>
                  <a:srgbClr val="292934"/>
                </a:solidFill>
              </a:rPr>
              <a:t>Body Level Four</a:t>
            </a:r>
          </a:p>
          <a:p>
            <a:pPr lvl="4">
              <a:defRPr sz="1800">
                <a:solidFill>
                  <a:srgbClr val="000000"/>
                </a:solidFill>
              </a:defRPr>
            </a:pPr>
            <a:r>
              <a:rPr sz="2400">
                <a:solidFill>
                  <a:srgbClr val="292934"/>
                </a:solidFill>
              </a:rPr>
              <a:t>Body Level Five</a:t>
            </a:r>
          </a:p>
        </p:txBody>
      </p:sp>
      <p:sp>
        <p:nvSpPr>
          <p:cNvPr id="29" name="Shape 29"/>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857091331"/>
      </p:ext>
    </p:extLst>
  </p:cSld>
  <p:clrMapOvr>
    <a:masterClrMapping/>
  </p:clrMapOvr>
  <p:transition xmlns:p14="http://schemas.microsoft.com/office/powerpoint/2010/main" spd="med"/>
</p:sldLayout>
</file>

<file path=ppt/slideLayouts/slideLayout869.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31" name="Shape 31"/>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2" name="Shape 32"/>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3" name="Shape 33"/>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34" name="Shape 34"/>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62395851"/>
      </p:ext>
    </p:extLst>
  </p:cSld>
  <p:clrMapOvr>
    <a:masterClrMapping/>
  </p:clrMapOvr>
  <p:transition xmlns:p14="http://schemas.microsoft.com/office/powerpoint/2010/mai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9556281"/>
      </p:ext>
    </p:extLst>
  </p:cSld>
  <p:clrMapOvr>
    <a:masterClrMapping/>
  </p:clrMapOvr>
  <p:transition xmlns:p14="http://schemas.microsoft.com/office/powerpoint/2010/main"/>
</p:sldLayout>
</file>

<file path=ppt/slideLayouts/slideLayout870.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6" name="Shape 36"/>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7" name="Shape 37"/>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8" name="Shape 38"/>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39" name="Shape 39"/>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58206804"/>
      </p:ext>
    </p:extLst>
  </p:cSld>
  <p:clrMapOvr>
    <a:masterClrMapping/>
  </p:clrMapOvr>
  <p:transition xmlns:p14="http://schemas.microsoft.com/office/powerpoint/2010/main" spd="med"/>
</p:sldLayout>
</file>

<file path=ppt/slideLayouts/slideLayout8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AA957AF-53C0-420B-9C2D-77DB141656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6781520"/>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492767"/>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452789"/>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0389706"/>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8886645"/>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0007511"/>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4374650"/>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54ED01-E2A0-4C1E-8E21-014B9904157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14871296"/>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29800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40973"/>
      </p:ext>
    </p:extLst>
  </p:cSld>
  <p:clrMapOvr>
    <a:masterClrMapping/>
  </p:clrMapOvr>
  <p:transition xmlns:p14="http://schemas.microsoft.com/office/powerpoint/2010/main"/>
</p:sldLayout>
</file>

<file path=ppt/slideLayouts/slideLayout8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3670618"/>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8419117"/>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9444941"/>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4407674"/>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7438265"/>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0779163"/>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1971650"/>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2447731"/>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7929329"/>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81021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07857518"/>
      </p:ext>
    </p:extLst>
  </p:cSld>
  <p:clrMapOvr>
    <a:masterClrMapping/>
  </p:clrMapOvr>
  <p:transition xmlns:p14="http://schemas.microsoft.com/office/powerpoint/2010/main"/>
</p:sldLayout>
</file>

<file path=ppt/slideLayouts/slideLayout8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0051066"/>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0162799"/>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1553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3261162"/>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922397"/>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45287341"/>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794817878"/>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6471548"/>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2488995"/>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3149921"/>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173813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3133659"/>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2745481"/>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83730569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slideLayout" Target="../slideLayouts/slideLayout148.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7.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8.xml"/><Relationship Id="rId11" Type="http://schemas.openxmlformats.org/officeDocument/2006/relationships/slideLayout" Target="../slideLayouts/slideLayout159.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0.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1.xml"/><Relationship Id="rId11" Type="http://schemas.openxmlformats.org/officeDocument/2006/relationships/slideLayout" Target="../slideLayouts/slideLayout192.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1.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2.xml"/><Relationship Id="rId11" Type="http://schemas.openxmlformats.org/officeDocument/2006/relationships/slideLayout" Target="../slideLayouts/slideLayout203.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4.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5.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6.xml"/><Relationship Id="rId2"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slideLayout" Target="../slideLayouts/slideLayout259.xml"/><Relationship Id="rId13" Type="http://schemas.openxmlformats.org/officeDocument/2006/relationships/slideLayout" Target="../slideLayouts/slideLayout260.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slideLayout" Target="../slideLayouts/slideLayout283.xml"/><Relationship Id="rId13" Type="http://schemas.openxmlformats.org/officeDocument/2006/relationships/slideLayout" Target="../slideLayouts/slideLayout284.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4.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5.xml"/><Relationship Id="rId11" Type="http://schemas.openxmlformats.org/officeDocument/2006/relationships/slideLayout" Target="../slideLayouts/slideLayout306.xml"/><Relationship Id="rId12" Type="http://schemas.openxmlformats.org/officeDocument/2006/relationships/slideLayout" Target="../slideLayouts/slideLayout307.xml"/><Relationship Id="rId13" Type="http://schemas.openxmlformats.org/officeDocument/2006/relationships/slideLayout" Target="../slideLayouts/slideLayout308.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slideLayout" Target="../slideLayouts/slideLayout320.xml"/><Relationship Id="rId13" Type="http://schemas.openxmlformats.org/officeDocument/2006/relationships/slideLayout" Target="../slideLayouts/slideLayout321.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2.xml"/><Relationship Id="rId2"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2.xml"/><Relationship Id="rId20" Type="http://schemas.openxmlformats.org/officeDocument/2006/relationships/tags" Target="../tags/tag432.xml"/><Relationship Id="rId10" Type="http://schemas.openxmlformats.org/officeDocument/2006/relationships/slideLayout" Target="../slideLayouts/slideLayout333.xml"/><Relationship Id="rId11" Type="http://schemas.openxmlformats.org/officeDocument/2006/relationships/slideLayout" Target="../slideLayouts/slideLayout334.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4.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3.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4.xml"/><Relationship Id="rId11" Type="http://schemas.openxmlformats.org/officeDocument/2006/relationships/slideLayout" Target="../slideLayouts/slideLayout345.xml"/><Relationship Id="rId12" Type="http://schemas.openxmlformats.org/officeDocument/2006/relationships/slideLayout" Target="../slideLayouts/slideLayout346.xml"/><Relationship Id="rId13" Type="http://schemas.openxmlformats.org/officeDocument/2006/relationships/slideLayout" Target="../slideLayouts/slideLayout347.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5.xml"/><Relationship Id="rId2" Type="http://schemas.openxmlformats.org/officeDocument/2006/relationships/slideLayout" Target="../slideLayouts/slideLayout336.xml"/><Relationship Id="rId3" Type="http://schemas.openxmlformats.org/officeDocument/2006/relationships/slideLayout" Target="../slideLayouts/slideLayout337.xml"/><Relationship Id="rId4" Type="http://schemas.openxmlformats.org/officeDocument/2006/relationships/slideLayout" Target="../slideLayouts/slideLayout338.xml"/><Relationship Id="rId5" Type="http://schemas.openxmlformats.org/officeDocument/2006/relationships/slideLayout" Target="../slideLayouts/slideLayout339.xml"/><Relationship Id="rId6" Type="http://schemas.openxmlformats.org/officeDocument/2006/relationships/slideLayout" Target="../slideLayouts/slideLayout340.xml"/><Relationship Id="rId7" Type="http://schemas.openxmlformats.org/officeDocument/2006/relationships/slideLayout" Target="../slideLayouts/slideLayout341.xml"/><Relationship Id="rId8"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slideLayout" Target="../slideLayouts/slideLayout359.xml"/><Relationship Id="rId13" Type="http://schemas.openxmlformats.org/officeDocument/2006/relationships/slideLayout" Target="../slideLayouts/slideLayout360.xml"/><Relationship Id="rId14" Type="http://schemas.openxmlformats.org/officeDocument/2006/relationships/slideLayout" Target="../slideLayouts/slideLayout361.xml"/><Relationship Id="rId15" Type="http://schemas.openxmlformats.org/officeDocument/2006/relationships/slideLayout" Target="../slideLayouts/slideLayout362.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1.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2.xml"/><Relationship Id="rId11" Type="http://schemas.openxmlformats.org/officeDocument/2006/relationships/slideLayout" Target="../slideLayouts/slideLayout373.xml"/><Relationship Id="rId12" Type="http://schemas.openxmlformats.org/officeDocument/2006/relationships/slideLayout" Target="../slideLayouts/slideLayout374.xml"/><Relationship Id="rId13" Type="http://schemas.openxmlformats.org/officeDocument/2006/relationships/slideLayout" Target="../slideLayouts/slideLayout375.xml"/><Relationship Id="rId14" Type="http://schemas.openxmlformats.org/officeDocument/2006/relationships/slideLayout" Target="../slideLayouts/slideLayout376.xml"/><Relationship Id="rId15" Type="http://schemas.openxmlformats.org/officeDocument/2006/relationships/slideLayout" Target="../slideLayouts/slideLayout377.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3.xml"/><Relationship Id="rId2" Type="http://schemas.openxmlformats.org/officeDocument/2006/relationships/slideLayout" Target="../slideLayouts/slideLayout364.xml"/><Relationship Id="rId3" Type="http://schemas.openxmlformats.org/officeDocument/2006/relationships/slideLayout" Target="../slideLayouts/slideLayout365.xml"/><Relationship Id="rId4" Type="http://schemas.openxmlformats.org/officeDocument/2006/relationships/slideLayout" Target="../slideLayouts/slideLayout366.xml"/><Relationship Id="rId5" Type="http://schemas.openxmlformats.org/officeDocument/2006/relationships/slideLayout" Target="../slideLayouts/slideLayout367.xml"/><Relationship Id="rId6" Type="http://schemas.openxmlformats.org/officeDocument/2006/relationships/slideLayout" Target="../slideLayouts/slideLayout368.xml"/><Relationship Id="rId7" Type="http://schemas.openxmlformats.org/officeDocument/2006/relationships/slideLayout" Target="../slideLayouts/slideLayout369.xml"/><Relationship Id="rId8"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19.xml"/><Relationship Id="rId20" Type="http://schemas.openxmlformats.org/officeDocument/2006/relationships/tags" Target="../tags/tag639.xml"/><Relationship Id="rId10" Type="http://schemas.openxmlformats.org/officeDocument/2006/relationships/slideLayout" Target="../slideLayouts/slideLayout420.xml"/><Relationship Id="rId11" Type="http://schemas.openxmlformats.org/officeDocument/2006/relationships/slideLayout" Target="../slideLayouts/slideLayout421.xml"/><Relationship Id="rId12" Type="http://schemas.openxmlformats.org/officeDocument/2006/relationships/slideLayout" Target="../slideLayouts/slideLayout422.xml"/><Relationship Id="rId13" Type="http://schemas.openxmlformats.org/officeDocument/2006/relationships/slideLayout" Target="../slideLayouts/slideLayout423.xml"/><Relationship Id="rId14" Type="http://schemas.openxmlformats.org/officeDocument/2006/relationships/slideLayout" Target="../slideLayouts/slideLayout424.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38.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slideLayout" Target="../slideLayouts/slideLayout447.xml"/><Relationship Id="rId13" Type="http://schemas.openxmlformats.org/officeDocument/2006/relationships/slideLayout" Target="../slideLayouts/slideLayout448.xml"/><Relationship Id="rId14" Type="http://schemas.openxmlformats.org/officeDocument/2006/relationships/theme" Target="../theme/theme39.xml"/><Relationship Id="rId15" Type="http://schemas.openxmlformats.org/officeDocument/2006/relationships/tags" Target="../tags/tag692.xml"/><Relationship Id="rId16" Type="http://schemas.openxmlformats.org/officeDocument/2006/relationships/tags" Target="../tags/tag693.xml"/><Relationship Id="rId17" Type="http://schemas.openxmlformats.org/officeDocument/2006/relationships/tags" Target="../tags/tag694.xml"/><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49.xml"/><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slideLayout" Target="../slideLayouts/slideLayout461.xml"/><Relationship Id="rId14" Type="http://schemas.openxmlformats.org/officeDocument/2006/relationships/theme" Target="../theme/theme40.xml"/><Relationship Id="rId15" Type="http://schemas.openxmlformats.org/officeDocument/2006/relationships/tags" Target="../tags/tag695.xml"/><Relationship Id="rId16" Type="http://schemas.openxmlformats.org/officeDocument/2006/relationships/tags" Target="../tags/tag696.xml"/><Relationship Id="rId17" Type="http://schemas.openxmlformats.org/officeDocument/2006/relationships/tags" Target="../tags/tag697.xml"/><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2.xml"/><Relationship Id="rId12" Type="http://schemas.openxmlformats.org/officeDocument/2006/relationships/slideLayout" Target="../slideLayouts/slideLayout473.xml"/><Relationship Id="rId13" Type="http://schemas.openxmlformats.org/officeDocument/2006/relationships/slideLayout" Target="../slideLayouts/slideLayout474.xml"/><Relationship Id="rId14" Type="http://schemas.openxmlformats.org/officeDocument/2006/relationships/theme" Target="../theme/theme41.xml"/><Relationship Id="rId15" Type="http://schemas.openxmlformats.org/officeDocument/2006/relationships/tags" Target="../tags/tag698.xml"/><Relationship Id="rId16" Type="http://schemas.openxmlformats.org/officeDocument/2006/relationships/tags" Target="../tags/tag699.xml"/><Relationship Id="rId17" Type="http://schemas.openxmlformats.org/officeDocument/2006/relationships/tags" Target="../tags/tag700.xml"/><Relationship Id="rId1" Type="http://schemas.openxmlformats.org/officeDocument/2006/relationships/slideLayout" Target="../slideLayouts/slideLayout462.xml"/><Relationship Id="rId2" Type="http://schemas.openxmlformats.org/officeDocument/2006/relationships/slideLayout" Target="../slideLayouts/slideLayout463.xml"/><Relationship Id="rId3" Type="http://schemas.openxmlformats.org/officeDocument/2006/relationships/slideLayout" Target="../slideLayouts/slideLayout464.xml"/><Relationship Id="rId4" Type="http://schemas.openxmlformats.org/officeDocument/2006/relationships/slideLayout" Target="../slideLayouts/slideLayout465.xml"/><Relationship Id="rId5" Type="http://schemas.openxmlformats.org/officeDocument/2006/relationships/slideLayout" Target="../slideLayouts/slideLayout466.xml"/><Relationship Id="rId6" Type="http://schemas.openxmlformats.org/officeDocument/2006/relationships/slideLayout" Target="../slideLayouts/slideLayout467.xml"/><Relationship Id="rId7" Type="http://schemas.openxmlformats.org/officeDocument/2006/relationships/slideLayout" Target="../slideLayouts/slideLayout468.xml"/><Relationship Id="rId8" Type="http://schemas.openxmlformats.org/officeDocument/2006/relationships/slideLayout" Target="../slideLayouts/slideLayout469.xml"/><Relationship Id="rId9" Type="http://schemas.openxmlformats.org/officeDocument/2006/relationships/slideLayout" Target="../slideLayouts/slideLayout470.xml"/><Relationship Id="rId10" Type="http://schemas.openxmlformats.org/officeDocument/2006/relationships/slideLayout" Target="../slideLayouts/slideLayout471.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slideLayout" Target="../slideLayouts/slideLayout486.xml"/><Relationship Id="rId13" Type="http://schemas.openxmlformats.org/officeDocument/2006/relationships/slideLayout" Target="../slideLayouts/slideLayout487.xml"/><Relationship Id="rId14" Type="http://schemas.openxmlformats.org/officeDocument/2006/relationships/theme" Target="../theme/theme42.xml"/><Relationship Id="rId15" Type="http://schemas.openxmlformats.org/officeDocument/2006/relationships/tags" Target="../tags/tag701.xml"/><Relationship Id="rId16" Type="http://schemas.openxmlformats.org/officeDocument/2006/relationships/tags" Target="../tags/tag702.xml"/><Relationship Id="rId17" Type="http://schemas.openxmlformats.org/officeDocument/2006/relationships/tags" Target="../tags/tag703.xml"/><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8.xml"/><Relationship Id="rId12" Type="http://schemas.openxmlformats.org/officeDocument/2006/relationships/slideLayout" Target="../slideLayouts/slideLayout499.xml"/><Relationship Id="rId13" Type="http://schemas.openxmlformats.org/officeDocument/2006/relationships/slideLayout" Target="../slideLayouts/slideLayout500.xml"/><Relationship Id="rId14" Type="http://schemas.openxmlformats.org/officeDocument/2006/relationships/theme" Target="../theme/theme43.xml"/><Relationship Id="rId15" Type="http://schemas.openxmlformats.org/officeDocument/2006/relationships/tags" Target="../tags/tag704.xml"/><Relationship Id="rId16" Type="http://schemas.openxmlformats.org/officeDocument/2006/relationships/tags" Target="../tags/tag705.xml"/><Relationship Id="rId17" Type="http://schemas.openxmlformats.org/officeDocument/2006/relationships/tags" Target="../tags/tag706.xml"/><Relationship Id="rId1" Type="http://schemas.openxmlformats.org/officeDocument/2006/relationships/slideLayout" Target="../slideLayouts/slideLayout488.xml"/><Relationship Id="rId2" Type="http://schemas.openxmlformats.org/officeDocument/2006/relationships/slideLayout" Target="../slideLayouts/slideLayout489.xml"/><Relationship Id="rId3" Type="http://schemas.openxmlformats.org/officeDocument/2006/relationships/slideLayout" Target="../slideLayouts/slideLayout490.xml"/><Relationship Id="rId4" Type="http://schemas.openxmlformats.org/officeDocument/2006/relationships/slideLayout" Target="../slideLayouts/slideLayout491.xml"/><Relationship Id="rId5" Type="http://schemas.openxmlformats.org/officeDocument/2006/relationships/slideLayout" Target="../slideLayouts/slideLayout492.xml"/><Relationship Id="rId6" Type="http://schemas.openxmlformats.org/officeDocument/2006/relationships/slideLayout" Target="../slideLayouts/slideLayout493.xml"/><Relationship Id="rId7" Type="http://schemas.openxmlformats.org/officeDocument/2006/relationships/slideLayout" Target="../slideLayouts/slideLayout494.xml"/><Relationship Id="rId8" Type="http://schemas.openxmlformats.org/officeDocument/2006/relationships/slideLayout" Target="../slideLayouts/slideLayout495.xml"/><Relationship Id="rId9" Type="http://schemas.openxmlformats.org/officeDocument/2006/relationships/slideLayout" Target="../slideLayouts/slideLayout496.xml"/><Relationship Id="rId10" Type="http://schemas.openxmlformats.org/officeDocument/2006/relationships/slideLayout" Target="../slideLayouts/slideLayout49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1.xml"/><Relationship Id="rId12" Type="http://schemas.openxmlformats.org/officeDocument/2006/relationships/slideLayout" Target="../slideLayouts/slideLayout512.xml"/><Relationship Id="rId13" Type="http://schemas.openxmlformats.org/officeDocument/2006/relationships/slideLayout" Target="../slideLayouts/slideLayout513.xml"/><Relationship Id="rId14" Type="http://schemas.openxmlformats.org/officeDocument/2006/relationships/theme" Target="../theme/theme44.xml"/><Relationship Id="rId15" Type="http://schemas.openxmlformats.org/officeDocument/2006/relationships/tags" Target="../tags/tag707.xml"/><Relationship Id="rId16" Type="http://schemas.openxmlformats.org/officeDocument/2006/relationships/tags" Target="../tags/tag708.xml"/><Relationship Id="rId17" Type="http://schemas.openxmlformats.org/officeDocument/2006/relationships/tags" Target="../tags/tag709.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 Id="rId9" Type="http://schemas.openxmlformats.org/officeDocument/2006/relationships/slideLayout" Target="../slideLayouts/slideLayout509.xml"/><Relationship Id="rId10" Type="http://schemas.openxmlformats.org/officeDocument/2006/relationships/slideLayout" Target="../slideLayouts/slideLayout510.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4.xml"/><Relationship Id="rId12" Type="http://schemas.openxmlformats.org/officeDocument/2006/relationships/slideLayout" Target="../slideLayouts/slideLayout525.xml"/><Relationship Id="rId13" Type="http://schemas.openxmlformats.org/officeDocument/2006/relationships/slideLayout" Target="../slideLayouts/slideLayout526.xml"/><Relationship Id="rId14" Type="http://schemas.openxmlformats.org/officeDocument/2006/relationships/slideLayout" Target="../slideLayouts/slideLayout527.xml"/><Relationship Id="rId15" Type="http://schemas.openxmlformats.org/officeDocument/2006/relationships/theme" Target="../theme/theme45.xml"/><Relationship Id="rId16" Type="http://schemas.openxmlformats.org/officeDocument/2006/relationships/tags" Target="../tags/tag710.xml"/><Relationship Id="rId17" Type="http://schemas.openxmlformats.org/officeDocument/2006/relationships/tags" Target="../tags/tag711.xml"/><Relationship Id="rId18" Type="http://schemas.openxmlformats.org/officeDocument/2006/relationships/tags" Target="../tags/tag712.xml"/><Relationship Id="rId1" Type="http://schemas.openxmlformats.org/officeDocument/2006/relationships/slideLayout" Target="../slideLayouts/slideLayout514.xml"/><Relationship Id="rId2" Type="http://schemas.openxmlformats.org/officeDocument/2006/relationships/slideLayout" Target="../slideLayouts/slideLayout515.xml"/><Relationship Id="rId3" Type="http://schemas.openxmlformats.org/officeDocument/2006/relationships/slideLayout" Target="../slideLayouts/slideLayout516.xml"/><Relationship Id="rId4" Type="http://schemas.openxmlformats.org/officeDocument/2006/relationships/slideLayout" Target="../slideLayouts/slideLayout517.xml"/><Relationship Id="rId5" Type="http://schemas.openxmlformats.org/officeDocument/2006/relationships/slideLayout" Target="../slideLayouts/slideLayout518.xml"/><Relationship Id="rId6" Type="http://schemas.openxmlformats.org/officeDocument/2006/relationships/slideLayout" Target="../slideLayouts/slideLayout519.xml"/><Relationship Id="rId7" Type="http://schemas.openxmlformats.org/officeDocument/2006/relationships/slideLayout" Target="../slideLayouts/slideLayout520.xml"/><Relationship Id="rId8" Type="http://schemas.openxmlformats.org/officeDocument/2006/relationships/slideLayout" Target="../slideLayouts/slideLayout521.xml"/><Relationship Id="rId9" Type="http://schemas.openxmlformats.org/officeDocument/2006/relationships/slideLayout" Target="../slideLayouts/slideLayout522.xml"/><Relationship Id="rId10" Type="http://schemas.openxmlformats.org/officeDocument/2006/relationships/slideLayout" Target="../slideLayouts/slideLayout52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8.xml"/><Relationship Id="rId12" Type="http://schemas.openxmlformats.org/officeDocument/2006/relationships/slideLayout" Target="../slideLayouts/slideLayout539.xml"/><Relationship Id="rId13" Type="http://schemas.openxmlformats.org/officeDocument/2006/relationships/slideLayout" Target="../slideLayouts/slideLayout540.xml"/><Relationship Id="rId14" Type="http://schemas.openxmlformats.org/officeDocument/2006/relationships/theme" Target="../theme/theme46.xml"/><Relationship Id="rId15" Type="http://schemas.openxmlformats.org/officeDocument/2006/relationships/tags" Target="../tags/tag716.xml"/><Relationship Id="rId16" Type="http://schemas.openxmlformats.org/officeDocument/2006/relationships/tags" Target="../tags/tag717.xml"/><Relationship Id="rId17" Type="http://schemas.openxmlformats.org/officeDocument/2006/relationships/tags" Target="../tags/tag718.xml"/><Relationship Id="rId1" Type="http://schemas.openxmlformats.org/officeDocument/2006/relationships/slideLayout" Target="../slideLayouts/slideLayout528.xml"/><Relationship Id="rId2" Type="http://schemas.openxmlformats.org/officeDocument/2006/relationships/slideLayout" Target="../slideLayouts/slideLayout529.xml"/><Relationship Id="rId3" Type="http://schemas.openxmlformats.org/officeDocument/2006/relationships/slideLayout" Target="../slideLayouts/slideLayout530.xml"/><Relationship Id="rId4" Type="http://schemas.openxmlformats.org/officeDocument/2006/relationships/slideLayout" Target="../slideLayouts/slideLayout531.xml"/><Relationship Id="rId5" Type="http://schemas.openxmlformats.org/officeDocument/2006/relationships/slideLayout" Target="../slideLayouts/slideLayout532.xml"/><Relationship Id="rId6" Type="http://schemas.openxmlformats.org/officeDocument/2006/relationships/slideLayout" Target="../slideLayouts/slideLayout533.xml"/><Relationship Id="rId7" Type="http://schemas.openxmlformats.org/officeDocument/2006/relationships/slideLayout" Target="../slideLayouts/slideLayout534.xml"/><Relationship Id="rId8" Type="http://schemas.openxmlformats.org/officeDocument/2006/relationships/slideLayout" Target="../slideLayouts/slideLayout535.xml"/><Relationship Id="rId9" Type="http://schemas.openxmlformats.org/officeDocument/2006/relationships/slideLayout" Target="../slideLayouts/slideLayout536.xml"/><Relationship Id="rId10" Type="http://schemas.openxmlformats.org/officeDocument/2006/relationships/slideLayout" Target="../slideLayouts/slideLayout537.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1.xml"/><Relationship Id="rId12" Type="http://schemas.openxmlformats.org/officeDocument/2006/relationships/slideLayout" Target="../slideLayouts/slideLayout552.xml"/><Relationship Id="rId13" Type="http://schemas.openxmlformats.org/officeDocument/2006/relationships/slideLayout" Target="../slideLayouts/slideLayout553.xml"/><Relationship Id="rId14" Type="http://schemas.openxmlformats.org/officeDocument/2006/relationships/slideLayout" Target="../slideLayouts/slideLayout554.xml"/><Relationship Id="rId15" Type="http://schemas.openxmlformats.org/officeDocument/2006/relationships/theme" Target="../theme/theme47.xml"/><Relationship Id="rId16" Type="http://schemas.openxmlformats.org/officeDocument/2006/relationships/tags" Target="../tags/tag719.xml"/><Relationship Id="rId17" Type="http://schemas.openxmlformats.org/officeDocument/2006/relationships/tags" Target="../tags/tag720.xml"/><Relationship Id="rId18" Type="http://schemas.openxmlformats.org/officeDocument/2006/relationships/tags" Target="../tags/tag721.xml"/><Relationship Id="rId1" Type="http://schemas.openxmlformats.org/officeDocument/2006/relationships/slideLayout" Target="../slideLayouts/slideLayout541.xml"/><Relationship Id="rId2" Type="http://schemas.openxmlformats.org/officeDocument/2006/relationships/slideLayout" Target="../slideLayouts/slideLayout542.xml"/><Relationship Id="rId3" Type="http://schemas.openxmlformats.org/officeDocument/2006/relationships/slideLayout" Target="../slideLayouts/slideLayout543.xml"/><Relationship Id="rId4" Type="http://schemas.openxmlformats.org/officeDocument/2006/relationships/slideLayout" Target="../slideLayouts/slideLayout544.xml"/><Relationship Id="rId5" Type="http://schemas.openxmlformats.org/officeDocument/2006/relationships/slideLayout" Target="../slideLayouts/slideLayout545.xml"/><Relationship Id="rId6" Type="http://schemas.openxmlformats.org/officeDocument/2006/relationships/slideLayout" Target="../slideLayouts/slideLayout546.xml"/><Relationship Id="rId7" Type="http://schemas.openxmlformats.org/officeDocument/2006/relationships/slideLayout" Target="../slideLayouts/slideLayout547.xml"/><Relationship Id="rId8" Type="http://schemas.openxmlformats.org/officeDocument/2006/relationships/slideLayout" Target="../slideLayouts/slideLayout548.xml"/><Relationship Id="rId9" Type="http://schemas.openxmlformats.org/officeDocument/2006/relationships/slideLayout" Target="../slideLayouts/slideLayout549.xml"/><Relationship Id="rId10" Type="http://schemas.openxmlformats.org/officeDocument/2006/relationships/slideLayout" Target="../slideLayouts/slideLayout55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5.xml"/><Relationship Id="rId12" Type="http://schemas.openxmlformats.org/officeDocument/2006/relationships/slideLayout" Target="../slideLayouts/slideLayout566.xml"/><Relationship Id="rId13" Type="http://schemas.openxmlformats.org/officeDocument/2006/relationships/slideLayout" Target="../slideLayouts/slideLayout567.xml"/><Relationship Id="rId14" Type="http://schemas.openxmlformats.org/officeDocument/2006/relationships/theme" Target="../theme/theme48.xml"/><Relationship Id="rId1" Type="http://schemas.openxmlformats.org/officeDocument/2006/relationships/slideLayout" Target="../slideLayouts/slideLayout555.xml"/><Relationship Id="rId2" Type="http://schemas.openxmlformats.org/officeDocument/2006/relationships/slideLayout" Target="../slideLayouts/slideLayout556.xml"/><Relationship Id="rId3" Type="http://schemas.openxmlformats.org/officeDocument/2006/relationships/slideLayout" Target="../slideLayouts/slideLayout557.xml"/><Relationship Id="rId4" Type="http://schemas.openxmlformats.org/officeDocument/2006/relationships/slideLayout" Target="../slideLayouts/slideLayout558.xml"/><Relationship Id="rId5" Type="http://schemas.openxmlformats.org/officeDocument/2006/relationships/slideLayout" Target="../slideLayouts/slideLayout559.xml"/><Relationship Id="rId6" Type="http://schemas.openxmlformats.org/officeDocument/2006/relationships/slideLayout" Target="../slideLayouts/slideLayout560.xml"/><Relationship Id="rId7" Type="http://schemas.openxmlformats.org/officeDocument/2006/relationships/slideLayout" Target="../slideLayouts/slideLayout561.xml"/><Relationship Id="rId8" Type="http://schemas.openxmlformats.org/officeDocument/2006/relationships/slideLayout" Target="../slideLayouts/slideLayout562.xml"/><Relationship Id="rId9" Type="http://schemas.openxmlformats.org/officeDocument/2006/relationships/slideLayout" Target="../slideLayouts/slideLayout563.xml"/><Relationship Id="rId10" Type="http://schemas.openxmlformats.org/officeDocument/2006/relationships/slideLayout" Target="../slideLayouts/slideLayout564.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slideLayout" Target="../slideLayouts/slideLayout579.xml"/><Relationship Id="rId13" Type="http://schemas.openxmlformats.org/officeDocument/2006/relationships/slideLayout" Target="../slideLayouts/slideLayout580.xml"/><Relationship Id="rId14" Type="http://schemas.openxmlformats.org/officeDocument/2006/relationships/theme" Target="../theme/theme49.xml"/><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slideLayout" Target="../slideLayouts/slideLayout592.xml"/><Relationship Id="rId13" Type="http://schemas.openxmlformats.org/officeDocument/2006/relationships/slideLayout" Target="../slideLayouts/slideLayout593.xml"/><Relationship Id="rId14" Type="http://schemas.openxmlformats.org/officeDocument/2006/relationships/theme" Target="../theme/theme50.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4.xml"/><Relationship Id="rId12" Type="http://schemas.openxmlformats.org/officeDocument/2006/relationships/slideLayout" Target="../slideLayouts/slideLayout605.xml"/><Relationship Id="rId13" Type="http://schemas.openxmlformats.org/officeDocument/2006/relationships/slideLayout" Target="../slideLayouts/slideLayout606.xml"/><Relationship Id="rId14" Type="http://schemas.openxmlformats.org/officeDocument/2006/relationships/theme" Target="../theme/theme51.xml"/><Relationship Id="rId1" Type="http://schemas.openxmlformats.org/officeDocument/2006/relationships/slideLayout" Target="../slideLayouts/slideLayout594.xml"/><Relationship Id="rId2" Type="http://schemas.openxmlformats.org/officeDocument/2006/relationships/slideLayout" Target="../slideLayouts/slideLayout595.xml"/><Relationship Id="rId3" Type="http://schemas.openxmlformats.org/officeDocument/2006/relationships/slideLayout" Target="../slideLayouts/slideLayout596.xml"/><Relationship Id="rId4" Type="http://schemas.openxmlformats.org/officeDocument/2006/relationships/slideLayout" Target="../slideLayouts/slideLayout597.xml"/><Relationship Id="rId5" Type="http://schemas.openxmlformats.org/officeDocument/2006/relationships/slideLayout" Target="../slideLayouts/slideLayout598.xml"/><Relationship Id="rId6" Type="http://schemas.openxmlformats.org/officeDocument/2006/relationships/slideLayout" Target="../slideLayouts/slideLayout599.xml"/><Relationship Id="rId7" Type="http://schemas.openxmlformats.org/officeDocument/2006/relationships/slideLayout" Target="../slideLayouts/slideLayout600.xml"/><Relationship Id="rId8" Type="http://schemas.openxmlformats.org/officeDocument/2006/relationships/slideLayout" Target="../slideLayouts/slideLayout601.xml"/><Relationship Id="rId9" Type="http://schemas.openxmlformats.org/officeDocument/2006/relationships/slideLayout" Target="../slideLayouts/slideLayout602.xml"/><Relationship Id="rId10" Type="http://schemas.openxmlformats.org/officeDocument/2006/relationships/slideLayout" Target="../slideLayouts/slideLayout603.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7.xml"/><Relationship Id="rId12" Type="http://schemas.openxmlformats.org/officeDocument/2006/relationships/theme" Target="../theme/theme52.xml"/><Relationship Id="rId1" Type="http://schemas.openxmlformats.org/officeDocument/2006/relationships/slideLayout" Target="../slideLayouts/slideLayout607.xml"/><Relationship Id="rId2" Type="http://schemas.openxmlformats.org/officeDocument/2006/relationships/slideLayout" Target="../slideLayouts/slideLayout608.xml"/><Relationship Id="rId3" Type="http://schemas.openxmlformats.org/officeDocument/2006/relationships/slideLayout" Target="../slideLayouts/slideLayout609.xml"/><Relationship Id="rId4" Type="http://schemas.openxmlformats.org/officeDocument/2006/relationships/slideLayout" Target="../slideLayouts/slideLayout610.xml"/><Relationship Id="rId5" Type="http://schemas.openxmlformats.org/officeDocument/2006/relationships/slideLayout" Target="../slideLayouts/slideLayout611.xml"/><Relationship Id="rId6" Type="http://schemas.openxmlformats.org/officeDocument/2006/relationships/slideLayout" Target="../slideLayouts/slideLayout612.xml"/><Relationship Id="rId7" Type="http://schemas.openxmlformats.org/officeDocument/2006/relationships/slideLayout" Target="../slideLayouts/slideLayout613.xml"/><Relationship Id="rId8" Type="http://schemas.openxmlformats.org/officeDocument/2006/relationships/slideLayout" Target="../slideLayouts/slideLayout614.xml"/><Relationship Id="rId9" Type="http://schemas.openxmlformats.org/officeDocument/2006/relationships/slideLayout" Target="../slideLayouts/slideLayout615.xml"/><Relationship Id="rId10" Type="http://schemas.openxmlformats.org/officeDocument/2006/relationships/slideLayout" Target="../slideLayouts/slideLayout61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28.xml"/><Relationship Id="rId12" Type="http://schemas.openxmlformats.org/officeDocument/2006/relationships/slideLayout" Target="../slideLayouts/slideLayout629.xml"/><Relationship Id="rId13" Type="http://schemas.openxmlformats.org/officeDocument/2006/relationships/slideLayout" Target="../slideLayouts/slideLayout630.xml"/><Relationship Id="rId14" Type="http://schemas.openxmlformats.org/officeDocument/2006/relationships/theme" Target="../theme/theme53.xml"/><Relationship Id="rId1" Type="http://schemas.openxmlformats.org/officeDocument/2006/relationships/slideLayout" Target="../slideLayouts/slideLayout618.xml"/><Relationship Id="rId2" Type="http://schemas.openxmlformats.org/officeDocument/2006/relationships/slideLayout" Target="../slideLayouts/slideLayout619.xml"/><Relationship Id="rId3" Type="http://schemas.openxmlformats.org/officeDocument/2006/relationships/slideLayout" Target="../slideLayouts/slideLayout620.xml"/><Relationship Id="rId4" Type="http://schemas.openxmlformats.org/officeDocument/2006/relationships/slideLayout" Target="../slideLayouts/slideLayout621.xml"/><Relationship Id="rId5" Type="http://schemas.openxmlformats.org/officeDocument/2006/relationships/slideLayout" Target="../slideLayouts/slideLayout622.xml"/><Relationship Id="rId6" Type="http://schemas.openxmlformats.org/officeDocument/2006/relationships/slideLayout" Target="../slideLayouts/slideLayout623.xml"/><Relationship Id="rId7" Type="http://schemas.openxmlformats.org/officeDocument/2006/relationships/slideLayout" Target="../slideLayouts/slideLayout624.xml"/><Relationship Id="rId8" Type="http://schemas.openxmlformats.org/officeDocument/2006/relationships/slideLayout" Target="../slideLayouts/slideLayout625.xml"/><Relationship Id="rId9" Type="http://schemas.openxmlformats.org/officeDocument/2006/relationships/slideLayout" Target="../slideLayouts/slideLayout626.xml"/><Relationship Id="rId10" Type="http://schemas.openxmlformats.org/officeDocument/2006/relationships/slideLayout" Target="../slideLayouts/slideLayout627.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1.xml"/><Relationship Id="rId12" Type="http://schemas.openxmlformats.org/officeDocument/2006/relationships/slideLayout" Target="../slideLayouts/slideLayout642.xml"/><Relationship Id="rId13" Type="http://schemas.openxmlformats.org/officeDocument/2006/relationships/slideLayout" Target="../slideLayouts/slideLayout643.xml"/><Relationship Id="rId14" Type="http://schemas.openxmlformats.org/officeDocument/2006/relationships/theme" Target="../theme/theme54.xml"/><Relationship Id="rId1" Type="http://schemas.openxmlformats.org/officeDocument/2006/relationships/slideLayout" Target="../slideLayouts/slideLayout631.xml"/><Relationship Id="rId2" Type="http://schemas.openxmlformats.org/officeDocument/2006/relationships/slideLayout" Target="../slideLayouts/slideLayout632.xml"/><Relationship Id="rId3" Type="http://schemas.openxmlformats.org/officeDocument/2006/relationships/slideLayout" Target="../slideLayouts/slideLayout633.xml"/><Relationship Id="rId4" Type="http://schemas.openxmlformats.org/officeDocument/2006/relationships/slideLayout" Target="../slideLayouts/slideLayout634.xml"/><Relationship Id="rId5" Type="http://schemas.openxmlformats.org/officeDocument/2006/relationships/slideLayout" Target="../slideLayouts/slideLayout635.xml"/><Relationship Id="rId6" Type="http://schemas.openxmlformats.org/officeDocument/2006/relationships/slideLayout" Target="../slideLayouts/slideLayout636.xml"/><Relationship Id="rId7" Type="http://schemas.openxmlformats.org/officeDocument/2006/relationships/slideLayout" Target="../slideLayouts/slideLayout637.xml"/><Relationship Id="rId8" Type="http://schemas.openxmlformats.org/officeDocument/2006/relationships/slideLayout" Target="../slideLayouts/slideLayout638.xml"/><Relationship Id="rId9" Type="http://schemas.openxmlformats.org/officeDocument/2006/relationships/slideLayout" Target="../slideLayouts/slideLayout639.xml"/><Relationship Id="rId10" Type="http://schemas.openxmlformats.org/officeDocument/2006/relationships/slideLayout" Target="../slideLayouts/slideLayout640.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4.xml"/><Relationship Id="rId12" Type="http://schemas.openxmlformats.org/officeDocument/2006/relationships/slideLayout" Target="../slideLayouts/slideLayout655.xml"/><Relationship Id="rId13" Type="http://schemas.openxmlformats.org/officeDocument/2006/relationships/slideLayout" Target="../slideLayouts/slideLayout656.xml"/><Relationship Id="rId14" Type="http://schemas.openxmlformats.org/officeDocument/2006/relationships/theme" Target="../theme/theme55.xml"/><Relationship Id="rId15" Type="http://schemas.openxmlformats.org/officeDocument/2006/relationships/tags" Target="../tags/tag725.xml"/><Relationship Id="rId16" Type="http://schemas.openxmlformats.org/officeDocument/2006/relationships/tags" Target="../tags/tag726.xml"/><Relationship Id="rId17" Type="http://schemas.openxmlformats.org/officeDocument/2006/relationships/tags" Target="../tags/tag727.xml"/><Relationship Id="rId1" Type="http://schemas.openxmlformats.org/officeDocument/2006/relationships/slideLayout" Target="../slideLayouts/slideLayout644.xml"/><Relationship Id="rId2" Type="http://schemas.openxmlformats.org/officeDocument/2006/relationships/slideLayout" Target="../slideLayouts/slideLayout645.xml"/><Relationship Id="rId3" Type="http://schemas.openxmlformats.org/officeDocument/2006/relationships/slideLayout" Target="../slideLayouts/slideLayout646.xml"/><Relationship Id="rId4" Type="http://schemas.openxmlformats.org/officeDocument/2006/relationships/slideLayout" Target="../slideLayouts/slideLayout647.xml"/><Relationship Id="rId5" Type="http://schemas.openxmlformats.org/officeDocument/2006/relationships/slideLayout" Target="../slideLayouts/slideLayout648.xml"/><Relationship Id="rId6" Type="http://schemas.openxmlformats.org/officeDocument/2006/relationships/slideLayout" Target="../slideLayouts/slideLayout649.xml"/><Relationship Id="rId7" Type="http://schemas.openxmlformats.org/officeDocument/2006/relationships/slideLayout" Target="../slideLayouts/slideLayout650.xml"/><Relationship Id="rId8" Type="http://schemas.openxmlformats.org/officeDocument/2006/relationships/slideLayout" Target="../slideLayouts/slideLayout651.xml"/><Relationship Id="rId9" Type="http://schemas.openxmlformats.org/officeDocument/2006/relationships/slideLayout" Target="../slideLayouts/slideLayout652.xml"/><Relationship Id="rId10" Type="http://schemas.openxmlformats.org/officeDocument/2006/relationships/slideLayout" Target="../slideLayouts/slideLayout653.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67.xml"/><Relationship Id="rId12" Type="http://schemas.openxmlformats.org/officeDocument/2006/relationships/slideLayout" Target="../slideLayouts/slideLayout668.xml"/><Relationship Id="rId13" Type="http://schemas.openxmlformats.org/officeDocument/2006/relationships/slideLayout" Target="../slideLayouts/slideLayout669.xml"/><Relationship Id="rId14" Type="http://schemas.openxmlformats.org/officeDocument/2006/relationships/theme" Target="../theme/theme56.xml"/><Relationship Id="rId15" Type="http://schemas.openxmlformats.org/officeDocument/2006/relationships/tags" Target="../tags/tag728.xml"/><Relationship Id="rId16" Type="http://schemas.openxmlformats.org/officeDocument/2006/relationships/tags" Target="../tags/tag729.xml"/><Relationship Id="rId17" Type="http://schemas.openxmlformats.org/officeDocument/2006/relationships/tags" Target="../tags/tag730.xml"/><Relationship Id="rId1" Type="http://schemas.openxmlformats.org/officeDocument/2006/relationships/slideLayout" Target="../slideLayouts/slideLayout657.xml"/><Relationship Id="rId2" Type="http://schemas.openxmlformats.org/officeDocument/2006/relationships/slideLayout" Target="../slideLayouts/slideLayout658.xml"/><Relationship Id="rId3" Type="http://schemas.openxmlformats.org/officeDocument/2006/relationships/slideLayout" Target="../slideLayouts/slideLayout659.xml"/><Relationship Id="rId4" Type="http://schemas.openxmlformats.org/officeDocument/2006/relationships/slideLayout" Target="../slideLayouts/slideLayout660.xml"/><Relationship Id="rId5" Type="http://schemas.openxmlformats.org/officeDocument/2006/relationships/slideLayout" Target="../slideLayouts/slideLayout661.xml"/><Relationship Id="rId6" Type="http://schemas.openxmlformats.org/officeDocument/2006/relationships/slideLayout" Target="../slideLayouts/slideLayout662.xml"/><Relationship Id="rId7" Type="http://schemas.openxmlformats.org/officeDocument/2006/relationships/slideLayout" Target="../slideLayouts/slideLayout663.xml"/><Relationship Id="rId8" Type="http://schemas.openxmlformats.org/officeDocument/2006/relationships/slideLayout" Target="../slideLayouts/slideLayout664.xml"/><Relationship Id="rId9" Type="http://schemas.openxmlformats.org/officeDocument/2006/relationships/slideLayout" Target="../slideLayouts/slideLayout665.xml"/><Relationship Id="rId10" Type="http://schemas.openxmlformats.org/officeDocument/2006/relationships/slideLayout" Target="../slideLayouts/slideLayout666.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80.xml"/><Relationship Id="rId12" Type="http://schemas.openxmlformats.org/officeDocument/2006/relationships/slideLayout" Target="../slideLayouts/slideLayout681.xml"/><Relationship Id="rId13" Type="http://schemas.openxmlformats.org/officeDocument/2006/relationships/slideLayout" Target="../slideLayouts/slideLayout682.xml"/><Relationship Id="rId14" Type="http://schemas.openxmlformats.org/officeDocument/2006/relationships/theme" Target="../theme/theme57.xml"/><Relationship Id="rId1" Type="http://schemas.openxmlformats.org/officeDocument/2006/relationships/slideLayout" Target="../slideLayouts/slideLayout670.xml"/><Relationship Id="rId2" Type="http://schemas.openxmlformats.org/officeDocument/2006/relationships/slideLayout" Target="../slideLayouts/slideLayout671.xml"/><Relationship Id="rId3" Type="http://schemas.openxmlformats.org/officeDocument/2006/relationships/slideLayout" Target="../slideLayouts/slideLayout672.xml"/><Relationship Id="rId4" Type="http://schemas.openxmlformats.org/officeDocument/2006/relationships/slideLayout" Target="../slideLayouts/slideLayout673.xml"/><Relationship Id="rId5" Type="http://schemas.openxmlformats.org/officeDocument/2006/relationships/slideLayout" Target="../slideLayouts/slideLayout674.xml"/><Relationship Id="rId6" Type="http://schemas.openxmlformats.org/officeDocument/2006/relationships/slideLayout" Target="../slideLayouts/slideLayout675.xml"/><Relationship Id="rId7" Type="http://schemas.openxmlformats.org/officeDocument/2006/relationships/slideLayout" Target="../slideLayouts/slideLayout676.xml"/><Relationship Id="rId8" Type="http://schemas.openxmlformats.org/officeDocument/2006/relationships/slideLayout" Target="../slideLayouts/slideLayout677.xml"/><Relationship Id="rId9" Type="http://schemas.openxmlformats.org/officeDocument/2006/relationships/slideLayout" Target="../slideLayouts/slideLayout678.xml"/><Relationship Id="rId10" Type="http://schemas.openxmlformats.org/officeDocument/2006/relationships/slideLayout" Target="../slideLayouts/slideLayout679.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93.xml"/><Relationship Id="rId12" Type="http://schemas.openxmlformats.org/officeDocument/2006/relationships/slideLayout" Target="../slideLayouts/slideLayout694.xml"/><Relationship Id="rId13" Type="http://schemas.openxmlformats.org/officeDocument/2006/relationships/slideLayout" Target="../slideLayouts/slideLayout695.xml"/><Relationship Id="rId14" Type="http://schemas.openxmlformats.org/officeDocument/2006/relationships/theme" Target="../theme/theme58.xml"/><Relationship Id="rId1" Type="http://schemas.openxmlformats.org/officeDocument/2006/relationships/slideLayout" Target="../slideLayouts/slideLayout683.xml"/><Relationship Id="rId2" Type="http://schemas.openxmlformats.org/officeDocument/2006/relationships/slideLayout" Target="../slideLayouts/slideLayout684.xml"/><Relationship Id="rId3" Type="http://schemas.openxmlformats.org/officeDocument/2006/relationships/slideLayout" Target="../slideLayouts/slideLayout685.xml"/><Relationship Id="rId4" Type="http://schemas.openxmlformats.org/officeDocument/2006/relationships/slideLayout" Target="../slideLayouts/slideLayout686.xml"/><Relationship Id="rId5" Type="http://schemas.openxmlformats.org/officeDocument/2006/relationships/slideLayout" Target="../slideLayouts/slideLayout687.xml"/><Relationship Id="rId6" Type="http://schemas.openxmlformats.org/officeDocument/2006/relationships/slideLayout" Target="../slideLayouts/slideLayout688.xml"/><Relationship Id="rId7" Type="http://schemas.openxmlformats.org/officeDocument/2006/relationships/slideLayout" Target="../slideLayouts/slideLayout689.xml"/><Relationship Id="rId8" Type="http://schemas.openxmlformats.org/officeDocument/2006/relationships/slideLayout" Target="../slideLayouts/slideLayout690.xml"/><Relationship Id="rId9" Type="http://schemas.openxmlformats.org/officeDocument/2006/relationships/slideLayout" Target="../slideLayouts/slideLayout691.xml"/><Relationship Id="rId10" Type="http://schemas.openxmlformats.org/officeDocument/2006/relationships/slideLayout" Target="../slideLayouts/slideLayout692.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6.xml"/><Relationship Id="rId12" Type="http://schemas.openxmlformats.org/officeDocument/2006/relationships/theme" Target="../theme/theme59.xml"/><Relationship Id="rId1" Type="http://schemas.openxmlformats.org/officeDocument/2006/relationships/slideLayout" Target="../slideLayouts/slideLayout696.xml"/><Relationship Id="rId2" Type="http://schemas.openxmlformats.org/officeDocument/2006/relationships/slideLayout" Target="../slideLayouts/slideLayout697.xml"/><Relationship Id="rId3" Type="http://schemas.openxmlformats.org/officeDocument/2006/relationships/slideLayout" Target="../slideLayouts/slideLayout698.xml"/><Relationship Id="rId4" Type="http://schemas.openxmlformats.org/officeDocument/2006/relationships/slideLayout" Target="../slideLayouts/slideLayout699.xml"/><Relationship Id="rId5" Type="http://schemas.openxmlformats.org/officeDocument/2006/relationships/slideLayout" Target="../slideLayouts/slideLayout700.xml"/><Relationship Id="rId6" Type="http://schemas.openxmlformats.org/officeDocument/2006/relationships/slideLayout" Target="../slideLayouts/slideLayout701.xml"/><Relationship Id="rId7" Type="http://schemas.openxmlformats.org/officeDocument/2006/relationships/slideLayout" Target="../slideLayouts/slideLayout702.xml"/><Relationship Id="rId8" Type="http://schemas.openxmlformats.org/officeDocument/2006/relationships/slideLayout" Target="../slideLayouts/slideLayout703.xml"/><Relationship Id="rId9" Type="http://schemas.openxmlformats.org/officeDocument/2006/relationships/slideLayout" Target="../slideLayouts/slideLayout704.xml"/><Relationship Id="rId10" Type="http://schemas.openxmlformats.org/officeDocument/2006/relationships/slideLayout" Target="../slideLayouts/slideLayout70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17.xml"/><Relationship Id="rId12" Type="http://schemas.openxmlformats.org/officeDocument/2006/relationships/slideLayout" Target="../slideLayouts/slideLayout718.xml"/><Relationship Id="rId13" Type="http://schemas.openxmlformats.org/officeDocument/2006/relationships/slideLayout" Target="../slideLayouts/slideLayout719.xml"/><Relationship Id="rId14" Type="http://schemas.openxmlformats.org/officeDocument/2006/relationships/theme" Target="../theme/theme60.xml"/><Relationship Id="rId15" Type="http://schemas.openxmlformats.org/officeDocument/2006/relationships/tags" Target="../tags/tag731.xml"/><Relationship Id="rId16" Type="http://schemas.openxmlformats.org/officeDocument/2006/relationships/tags" Target="../tags/tag732.xml"/><Relationship Id="rId17" Type="http://schemas.openxmlformats.org/officeDocument/2006/relationships/tags" Target="../tags/tag733.xml"/><Relationship Id="rId1" Type="http://schemas.openxmlformats.org/officeDocument/2006/relationships/slideLayout" Target="../slideLayouts/slideLayout707.xml"/><Relationship Id="rId2" Type="http://schemas.openxmlformats.org/officeDocument/2006/relationships/slideLayout" Target="../slideLayouts/slideLayout708.xml"/><Relationship Id="rId3" Type="http://schemas.openxmlformats.org/officeDocument/2006/relationships/slideLayout" Target="../slideLayouts/slideLayout709.xml"/><Relationship Id="rId4" Type="http://schemas.openxmlformats.org/officeDocument/2006/relationships/slideLayout" Target="../slideLayouts/slideLayout710.xml"/><Relationship Id="rId5" Type="http://schemas.openxmlformats.org/officeDocument/2006/relationships/slideLayout" Target="../slideLayouts/slideLayout711.xml"/><Relationship Id="rId6" Type="http://schemas.openxmlformats.org/officeDocument/2006/relationships/slideLayout" Target="../slideLayouts/slideLayout712.xml"/><Relationship Id="rId7" Type="http://schemas.openxmlformats.org/officeDocument/2006/relationships/slideLayout" Target="../slideLayouts/slideLayout713.xml"/><Relationship Id="rId8" Type="http://schemas.openxmlformats.org/officeDocument/2006/relationships/slideLayout" Target="../slideLayouts/slideLayout714.xml"/><Relationship Id="rId9" Type="http://schemas.openxmlformats.org/officeDocument/2006/relationships/slideLayout" Target="../slideLayouts/slideLayout715.xml"/><Relationship Id="rId10" Type="http://schemas.openxmlformats.org/officeDocument/2006/relationships/slideLayout" Target="../slideLayouts/slideLayout716.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30.xml"/><Relationship Id="rId12" Type="http://schemas.openxmlformats.org/officeDocument/2006/relationships/slideLayout" Target="../slideLayouts/slideLayout731.xml"/><Relationship Id="rId13" Type="http://schemas.openxmlformats.org/officeDocument/2006/relationships/slideLayout" Target="../slideLayouts/slideLayout732.xml"/><Relationship Id="rId14" Type="http://schemas.openxmlformats.org/officeDocument/2006/relationships/theme" Target="../theme/theme61.xml"/><Relationship Id="rId15" Type="http://schemas.openxmlformats.org/officeDocument/2006/relationships/tags" Target="../tags/tag734.xml"/><Relationship Id="rId16" Type="http://schemas.openxmlformats.org/officeDocument/2006/relationships/tags" Target="../tags/tag735.xml"/><Relationship Id="rId17" Type="http://schemas.openxmlformats.org/officeDocument/2006/relationships/tags" Target="../tags/tag736.xml"/><Relationship Id="rId1" Type="http://schemas.openxmlformats.org/officeDocument/2006/relationships/slideLayout" Target="../slideLayouts/slideLayout720.xml"/><Relationship Id="rId2" Type="http://schemas.openxmlformats.org/officeDocument/2006/relationships/slideLayout" Target="../slideLayouts/slideLayout721.xml"/><Relationship Id="rId3" Type="http://schemas.openxmlformats.org/officeDocument/2006/relationships/slideLayout" Target="../slideLayouts/slideLayout722.xml"/><Relationship Id="rId4" Type="http://schemas.openxmlformats.org/officeDocument/2006/relationships/slideLayout" Target="../slideLayouts/slideLayout723.xml"/><Relationship Id="rId5" Type="http://schemas.openxmlformats.org/officeDocument/2006/relationships/slideLayout" Target="../slideLayouts/slideLayout724.xml"/><Relationship Id="rId6" Type="http://schemas.openxmlformats.org/officeDocument/2006/relationships/slideLayout" Target="../slideLayouts/slideLayout725.xml"/><Relationship Id="rId7" Type="http://schemas.openxmlformats.org/officeDocument/2006/relationships/slideLayout" Target="../slideLayouts/slideLayout726.xml"/><Relationship Id="rId8" Type="http://schemas.openxmlformats.org/officeDocument/2006/relationships/slideLayout" Target="../slideLayouts/slideLayout727.xml"/><Relationship Id="rId9" Type="http://schemas.openxmlformats.org/officeDocument/2006/relationships/slideLayout" Target="../slideLayouts/slideLayout728.xml"/><Relationship Id="rId10" Type="http://schemas.openxmlformats.org/officeDocument/2006/relationships/slideLayout" Target="../slideLayouts/slideLayout729.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43.xml"/><Relationship Id="rId12" Type="http://schemas.openxmlformats.org/officeDocument/2006/relationships/slideLayout" Target="../slideLayouts/slideLayout744.xml"/><Relationship Id="rId13" Type="http://schemas.openxmlformats.org/officeDocument/2006/relationships/slideLayout" Target="../slideLayouts/slideLayout745.xml"/><Relationship Id="rId14" Type="http://schemas.openxmlformats.org/officeDocument/2006/relationships/theme" Target="../theme/theme62.xml"/><Relationship Id="rId1" Type="http://schemas.openxmlformats.org/officeDocument/2006/relationships/slideLayout" Target="../slideLayouts/slideLayout733.xml"/><Relationship Id="rId2" Type="http://schemas.openxmlformats.org/officeDocument/2006/relationships/slideLayout" Target="../slideLayouts/slideLayout734.xml"/><Relationship Id="rId3" Type="http://schemas.openxmlformats.org/officeDocument/2006/relationships/slideLayout" Target="../slideLayouts/slideLayout735.xml"/><Relationship Id="rId4" Type="http://schemas.openxmlformats.org/officeDocument/2006/relationships/slideLayout" Target="../slideLayouts/slideLayout736.xml"/><Relationship Id="rId5" Type="http://schemas.openxmlformats.org/officeDocument/2006/relationships/slideLayout" Target="../slideLayouts/slideLayout737.xml"/><Relationship Id="rId6" Type="http://schemas.openxmlformats.org/officeDocument/2006/relationships/slideLayout" Target="../slideLayouts/slideLayout738.xml"/><Relationship Id="rId7" Type="http://schemas.openxmlformats.org/officeDocument/2006/relationships/slideLayout" Target="../slideLayouts/slideLayout739.xml"/><Relationship Id="rId8" Type="http://schemas.openxmlformats.org/officeDocument/2006/relationships/slideLayout" Target="../slideLayouts/slideLayout740.xml"/><Relationship Id="rId9" Type="http://schemas.openxmlformats.org/officeDocument/2006/relationships/slideLayout" Target="../slideLayouts/slideLayout741.xml"/><Relationship Id="rId10" Type="http://schemas.openxmlformats.org/officeDocument/2006/relationships/slideLayout" Target="../slideLayouts/slideLayout742.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56.xml"/><Relationship Id="rId12" Type="http://schemas.openxmlformats.org/officeDocument/2006/relationships/slideLayout" Target="../slideLayouts/slideLayout757.xml"/><Relationship Id="rId13" Type="http://schemas.openxmlformats.org/officeDocument/2006/relationships/slideLayout" Target="../slideLayouts/slideLayout758.xml"/><Relationship Id="rId14" Type="http://schemas.openxmlformats.org/officeDocument/2006/relationships/theme" Target="../theme/theme63.xml"/><Relationship Id="rId15" Type="http://schemas.openxmlformats.org/officeDocument/2006/relationships/tags" Target="../tags/tag737.xml"/><Relationship Id="rId16" Type="http://schemas.openxmlformats.org/officeDocument/2006/relationships/tags" Target="../tags/tag738.xml"/><Relationship Id="rId17" Type="http://schemas.openxmlformats.org/officeDocument/2006/relationships/tags" Target="../tags/tag739.xml"/><Relationship Id="rId1" Type="http://schemas.openxmlformats.org/officeDocument/2006/relationships/slideLayout" Target="../slideLayouts/slideLayout746.xml"/><Relationship Id="rId2" Type="http://schemas.openxmlformats.org/officeDocument/2006/relationships/slideLayout" Target="../slideLayouts/slideLayout747.xml"/><Relationship Id="rId3" Type="http://schemas.openxmlformats.org/officeDocument/2006/relationships/slideLayout" Target="../slideLayouts/slideLayout748.xml"/><Relationship Id="rId4" Type="http://schemas.openxmlformats.org/officeDocument/2006/relationships/slideLayout" Target="../slideLayouts/slideLayout749.xml"/><Relationship Id="rId5" Type="http://schemas.openxmlformats.org/officeDocument/2006/relationships/slideLayout" Target="../slideLayouts/slideLayout750.xml"/><Relationship Id="rId6" Type="http://schemas.openxmlformats.org/officeDocument/2006/relationships/slideLayout" Target="../slideLayouts/slideLayout751.xml"/><Relationship Id="rId7" Type="http://schemas.openxmlformats.org/officeDocument/2006/relationships/slideLayout" Target="../slideLayouts/slideLayout752.xml"/><Relationship Id="rId8" Type="http://schemas.openxmlformats.org/officeDocument/2006/relationships/slideLayout" Target="../slideLayouts/slideLayout753.xml"/><Relationship Id="rId9" Type="http://schemas.openxmlformats.org/officeDocument/2006/relationships/slideLayout" Target="../slideLayouts/slideLayout754.xml"/><Relationship Id="rId10" Type="http://schemas.openxmlformats.org/officeDocument/2006/relationships/slideLayout" Target="../slideLayouts/slideLayout755.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69.xml"/><Relationship Id="rId12" Type="http://schemas.openxmlformats.org/officeDocument/2006/relationships/slideLayout" Target="../slideLayouts/slideLayout770.xml"/><Relationship Id="rId13" Type="http://schemas.openxmlformats.org/officeDocument/2006/relationships/slideLayout" Target="../slideLayouts/slideLayout771.xml"/><Relationship Id="rId14" Type="http://schemas.openxmlformats.org/officeDocument/2006/relationships/theme" Target="../theme/theme64.xml"/><Relationship Id="rId1" Type="http://schemas.openxmlformats.org/officeDocument/2006/relationships/slideLayout" Target="../slideLayouts/slideLayout759.xml"/><Relationship Id="rId2" Type="http://schemas.openxmlformats.org/officeDocument/2006/relationships/slideLayout" Target="../slideLayouts/slideLayout760.xml"/><Relationship Id="rId3" Type="http://schemas.openxmlformats.org/officeDocument/2006/relationships/slideLayout" Target="../slideLayouts/slideLayout761.xml"/><Relationship Id="rId4" Type="http://schemas.openxmlformats.org/officeDocument/2006/relationships/slideLayout" Target="../slideLayouts/slideLayout762.xml"/><Relationship Id="rId5" Type="http://schemas.openxmlformats.org/officeDocument/2006/relationships/slideLayout" Target="../slideLayouts/slideLayout763.xml"/><Relationship Id="rId6" Type="http://schemas.openxmlformats.org/officeDocument/2006/relationships/slideLayout" Target="../slideLayouts/slideLayout764.xml"/><Relationship Id="rId7" Type="http://schemas.openxmlformats.org/officeDocument/2006/relationships/slideLayout" Target="../slideLayouts/slideLayout765.xml"/><Relationship Id="rId8" Type="http://schemas.openxmlformats.org/officeDocument/2006/relationships/slideLayout" Target="../slideLayouts/slideLayout766.xml"/><Relationship Id="rId9" Type="http://schemas.openxmlformats.org/officeDocument/2006/relationships/slideLayout" Target="../slideLayouts/slideLayout767.xml"/><Relationship Id="rId10" Type="http://schemas.openxmlformats.org/officeDocument/2006/relationships/slideLayout" Target="../slideLayouts/slideLayout768.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82.xml"/><Relationship Id="rId12" Type="http://schemas.openxmlformats.org/officeDocument/2006/relationships/slideLayout" Target="../slideLayouts/slideLayout783.xml"/><Relationship Id="rId13" Type="http://schemas.openxmlformats.org/officeDocument/2006/relationships/slideLayout" Target="../slideLayouts/slideLayout784.xml"/><Relationship Id="rId14" Type="http://schemas.openxmlformats.org/officeDocument/2006/relationships/slideLayout" Target="../slideLayouts/slideLayout785.xml"/><Relationship Id="rId15" Type="http://schemas.openxmlformats.org/officeDocument/2006/relationships/slideLayout" Target="../slideLayouts/slideLayout786.xml"/><Relationship Id="rId16" Type="http://schemas.openxmlformats.org/officeDocument/2006/relationships/theme" Target="../theme/theme65.xml"/><Relationship Id="rId1" Type="http://schemas.openxmlformats.org/officeDocument/2006/relationships/slideLayout" Target="../slideLayouts/slideLayout772.xml"/><Relationship Id="rId2" Type="http://schemas.openxmlformats.org/officeDocument/2006/relationships/slideLayout" Target="../slideLayouts/slideLayout773.xml"/><Relationship Id="rId3" Type="http://schemas.openxmlformats.org/officeDocument/2006/relationships/slideLayout" Target="../slideLayouts/slideLayout774.xml"/><Relationship Id="rId4" Type="http://schemas.openxmlformats.org/officeDocument/2006/relationships/slideLayout" Target="../slideLayouts/slideLayout775.xml"/><Relationship Id="rId5" Type="http://schemas.openxmlformats.org/officeDocument/2006/relationships/slideLayout" Target="../slideLayouts/slideLayout776.xml"/><Relationship Id="rId6" Type="http://schemas.openxmlformats.org/officeDocument/2006/relationships/slideLayout" Target="../slideLayouts/slideLayout777.xml"/><Relationship Id="rId7" Type="http://schemas.openxmlformats.org/officeDocument/2006/relationships/slideLayout" Target="../slideLayouts/slideLayout778.xml"/><Relationship Id="rId8" Type="http://schemas.openxmlformats.org/officeDocument/2006/relationships/slideLayout" Target="../slideLayouts/slideLayout779.xml"/><Relationship Id="rId9" Type="http://schemas.openxmlformats.org/officeDocument/2006/relationships/slideLayout" Target="../slideLayouts/slideLayout780.xml"/><Relationship Id="rId10" Type="http://schemas.openxmlformats.org/officeDocument/2006/relationships/slideLayout" Target="../slideLayouts/slideLayout781.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97.xml"/><Relationship Id="rId12" Type="http://schemas.openxmlformats.org/officeDocument/2006/relationships/slideLayout" Target="../slideLayouts/slideLayout798.xml"/><Relationship Id="rId13" Type="http://schemas.openxmlformats.org/officeDocument/2006/relationships/slideLayout" Target="../slideLayouts/slideLayout799.xml"/><Relationship Id="rId14" Type="http://schemas.openxmlformats.org/officeDocument/2006/relationships/theme" Target="../theme/theme66.xml"/><Relationship Id="rId15" Type="http://schemas.openxmlformats.org/officeDocument/2006/relationships/tags" Target="../tags/tag740.xml"/><Relationship Id="rId16" Type="http://schemas.openxmlformats.org/officeDocument/2006/relationships/tags" Target="../tags/tag741.xml"/><Relationship Id="rId17" Type="http://schemas.openxmlformats.org/officeDocument/2006/relationships/tags" Target="../tags/tag742.xml"/><Relationship Id="rId1" Type="http://schemas.openxmlformats.org/officeDocument/2006/relationships/slideLayout" Target="../slideLayouts/slideLayout787.xml"/><Relationship Id="rId2" Type="http://schemas.openxmlformats.org/officeDocument/2006/relationships/slideLayout" Target="../slideLayouts/slideLayout788.xml"/><Relationship Id="rId3" Type="http://schemas.openxmlformats.org/officeDocument/2006/relationships/slideLayout" Target="../slideLayouts/slideLayout789.xml"/><Relationship Id="rId4" Type="http://schemas.openxmlformats.org/officeDocument/2006/relationships/slideLayout" Target="../slideLayouts/slideLayout790.xml"/><Relationship Id="rId5" Type="http://schemas.openxmlformats.org/officeDocument/2006/relationships/slideLayout" Target="../slideLayouts/slideLayout791.xml"/><Relationship Id="rId6" Type="http://schemas.openxmlformats.org/officeDocument/2006/relationships/slideLayout" Target="../slideLayouts/slideLayout792.xml"/><Relationship Id="rId7" Type="http://schemas.openxmlformats.org/officeDocument/2006/relationships/slideLayout" Target="../slideLayouts/slideLayout793.xml"/><Relationship Id="rId8" Type="http://schemas.openxmlformats.org/officeDocument/2006/relationships/slideLayout" Target="../slideLayouts/slideLayout794.xml"/><Relationship Id="rId9" Type="http://schemas.openxmlformats.org/officeDocument/2006/relationships/slideLayout" Target="../slideLayouts/slideLayout795.xml"/><Relationship Id="rId10" Type="http://schemas.openxmlformats.org/officeDocument/2006/relationships/slideLayout" Target="../slideLayouts/slideLayout796.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810.xml"/><Relationship Id="rId12" Type="http://schemas.openxmlformats.org/officeDocument/2006/relationships/slideLayout" Target="../slideLayouts/slideLayout811.xml"/><Relationship Id="rId13" Type="http://schemas.openxmlformats.org/officeDocument/2006/relationships/slideLayout" Target="../slideLayouts/slideLayout812.xml"/><Relationship Id="rId14" Type="http://schemas.openxmlformats.org/officeDocument/2006/relationships/theme" Target="../theme/theme67.xml"/><Relationship Id="rId1" Type="http://schemas.openxmlformats.org/officeDocument/2006/relationships/slideLayout" Target="../slideLayouts/slideLayout800.xml"/><Relationship Id="rId2" Type="http://schemas.openxmlformats.org/officeDocument/2006/relationships/slideLayout" Target="../slideLayouts/slideLayout801.xml"/><Relationship Id="rId3" Type="http://schemas.openxmlformats.org/officeDocument/2006/relationships/slideLayout" Target="../slideLayouts/slideLayout802.xml"/><Relationship Id="rId4" Type="http://schemas.openxmlformats.org/officeDocument/2006/relationships/slideLayout" Target="../slideLayouts/slideLayout803.xml"/><Relationship Id="rId5" Type="http://schemas.openxmlformats.org/officeDocument/2006/relationships/slideLayout" Target="../slideLayouts/slideLayout804.xml"/><Relationship Id="rId6" Type="http://schemas.openxmlformats.org/officeDocument/2006/relationships/slideLayout" Target="../slideLayouts/slideLayout805.xml"/><Relationship Id="rId7" Type="http://schemas.openxmlformats.org/officeDocument/2006/relationships/slideLayout" Target="../slideLayouts/slideLayout806.xml"/><Relationship Id="rId8" Type="http://schemas.openxmlformats.org/officeDocument/2006/relationships/slideLayout" Target="../slideLayouts/slideLayout807.xml"/><Relationship Id="rId9" Type="http://schemas.openxmlformats.org/officeDocument/2006/relationships/slideLayout" Target="../slideLayouts/slideLayout808.xml"/><Relationship Id="rId10" Type="http://schemas.openxmlformats.org/officeDocument/2006/relationships/slideLayout" Target="../slideLayouts/slideLayout809.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823.xml"/><Relationship Id="rId12" Type="http://schemas.openxmlformats.org/officeDocument/2006/relationships/slideLayout" Target="../slideLayouts/slideLayout824.xml"/><Relationship Id="rId13" Type="http://schemas.openxmlformats.org/officeDocument/2006/relationships/slideLayout" Target="../slideLayouts/slideLayout825.xml"/><Relationship Id="rId14" Type="http://schemas.openxmlformats.org/officeDocument/2006/relationships/theme" Target="../theme/theme68.xml"/><Relationship Id="rId15" Type="http://schemas.openxmlformats.org/officeDocument/2006/relationships/tags" Target="../tags/tag743.xml"/><Relationship Id="rId16" Type="http://schemas.openxmlformats.org/officeDocument/2006/relationships/tags" Target="../tags/tag744.xml"/><Relationship Id="rId17" Type="http://schemas.openxmlformats.org/officeDocument/2006/relationships/tags" Target="../tags/tag745.xml"/><Relationship Id="rId1" Type="http://schemas.openxmlformats.org/officeDocument/2006/relationships/slideLayout" Target="../slideLayouts/slideLayout813.xml"/><Relationship Id="rId2" Type="http://schemas.openxmlformats.org/officeDocument/2006/relationships/slideLayout" Target="../slideLayouts/slideLayout814.xml"/><Relationship Id="rId3" Type="http://schemas.openxmlformats.org/officeDocument/2006/relationships/slideLayout" Target="../slideLayouts/slideLayout815.xml"/><Relationship Id="rId4" Type="http://schemas.openxmlformats.org/officeDocument/2006/relationships/slideLayout" Target="../slideLayouts/slideLayout816.xml"/><Relationship Id="rId5" Type="http://schemas.openxmlformats.org/officeDocument/2006/relationships/slideLayout" Target="../slideLayouts/slideLayout817.xml"/><Relationship Id="rId6" Type="http://schemas.openxmlformats.org/officeDocument/2006/relationships/slideLayout" Target="../slideLayouts/slideLayout818.xml"/><Relationship Id="rId7" Type="http://schemas.openxmlformats.org/officeDocument/2006/relationships/slideLayout" Target="../slideLayouts/slideLayout819.xml"/><Relationship Id="rId8" Type="http://schemas.openxmlformats.org/officeDocument/2006/relationships/slideLayout" Target="../slideLayouts/slideLayout820.xml"/><Relationship Id="rId9" Type="http://schemas.openxmlformats.org/officeDocument/2006/relationships/slideLayout" Target="../slideLayouts/slideLayout821.xml"/><Relationship Id="rId10" Type="http://schemas.openxmlformats.org/officeDocument/2006/relationships/slideLayout" Target="../slideLayouts/slideLayout822.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836.xml"/><Relationship Id="rId12" Type="http://schemas.openxmlformats.org/officeDocument/2006/relationships/slideLayout" Target="../slideLayouts/slideLayout837.xml"/><Relationship Id="rId13" Type="http://schemas.openxmlformats.org/officeDocument/2006/relationships/slideLayout" Target="../slideLayouts/slideLayout838.xml"/><Relationship Id="rId14" Type="http://schemas.openxmlformats.org/officeDocument/2006/relationships/theme" Target="../theme/theme69.xml"/><Relationship Id="rId1" Type="http://schemas.openxmlformats.org/officeDocument/2006/relationships/slideLayout" Target="../slideLayouts/slideLayout826.xml"/><Relationship Id="rId2" Type="http://schemas.openxmlformats.org/officeDocument/2006/relationships/slideLayout" Target="../slideLayouts/slideLayout827.xml"/><Relationship Id="rId3" Type="http://schemas.openxmlformats.org/officeDocument/2006/relationships/slideLayout" Target="../slideLayouts/slideLayout828.xml"/><Relationship Id="rId4" Type="http://schemas.openxmlformats.org/officeDocument/2006/relationships/slideLayout" Target="../slideLayouts/slideLayout829.xml"/><Relationship Id="rId5" Type="http://schemas.openxmlformats.org/officeDocument/2006/relationships/slideLayout" Target="../slideLayouts/slideLayout830.xml"/><Relationship Id="rId6" Type="http://schemas.openxmlformats.org/officeDocument/2006/relationships/slideLayout" Target="../slideLayouts/slideLayout831.xml"/><Relationship Id="rId7" Type="http://schemas.openxmlformats.org/officeDocument/2006/relationships/slideLayout" Target="../slideLayouts/slideLayout832.xml"/><Relationship Id="rId8" Type="http://schemas.openxmlformats.org/officeDocument/2006/relationships/slideLayout" Target="../slideLayouts/slideLayout833.xml"/><Relationship Id="rId9" Type="http://schemas.openxmlformats.org/officeDocument/2006/relationships/slideLayout" Target="../slideLayouts/slideLayout834.xml"/><Relationship Id="rId10" Type="http://schemas.openxmlformats.org/officeDocument/2006/relationships/slideLayout" Target="../slideLayouts/slideLayout83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849.xml"/><Relationship Id="rId12" Type="http://schemas.openxmlformats.org/officeDocument/2006/relationships/slideLayout" Target="../slideLayouts/slideLayout850.xml"/><Relationship Id="rId13" Type="http://schemas.openxmlformats.org/officeDocument/2006/relationships/slideLayout" Target="../slideLayouts/slideLayout851.xml"/><Relationship Id="rId14" Type="http://schemas.openxmlformats.org/officeDocument/2006/relationships/theme" Target="../theme/theme70.xml"/><Relationship Id="rId15" Type="http://schemas.openxmlformats.org/officeDocument/2006/relationships/tags" Target="../tags/tag746.xml"/><Relationship Id="rId16" Type="http://schemas.openxmlformats.org/officeDocument/2006/relationships/tags" Target="../tags/tag747.xml"/><Relationship Id="rId17" Type="http://schemas.openxmlformats.org/officeDocument/2006/relationships/tags" Target="../tags/tag748.xml"/><Relationship Id="rId1" Type="http://schemas.openxmlformats.org/officeDocument/2006/relationships/slideLayout" Target="../slideLayouts/slideLayout839.xml"/><Relationship Id="rId2" Type="http://schemas.openxmlformats.org/officeDocument/2006/relationships/slideLayout" Target="../slideLayouts/slideLayout840.xml"/><Relationship Id="rId3" Type="http://schemas.openxmlformats.org/officeDocument/2006/relationships/slideLayout" Target="../slideLayouts/slideLayout841.xml"/><Relationship Id="rId4" Type="http://schemas.openxmlformats.org/officeDocument/2006/relationships/slideLayout" Target="../slideLayouts/slideLayout842.xml"/><Relationship Id="rId5" Type="http://schemas.openxmlformats.org/officeDocument/2006/relationships/slideLayout" Target="../slideLayouts/slideLayout843.xml"/><Relationship Id="rId6" Type="http://schemas.openxmlformats.org/officeDocument/2006/relationships/slideLayout" Target="../slideLayouts/slideLayout844.xml"/><Relationship Id="rId7" Type="http://schemas.openxmlformats.org/officeDocument/2006/relationships/slideLayout" Target="../slideLayouts/slideLayout845.xml"/><Relationship Id="rId8" Type="http://schemas.openxmlformats.org/officeDocument/2006/relationships/slideLayout" Target="../slideLayouts/slideLayout846.xml"/><Relationship Id="rId9" Type="http://schemas.openxmlformats.org/officeDocument/2006/relationships/slideLayout" Target="../slideLayouts/slideLayout847.xml"/><Relationship Id="rId10" Type="http://schemas.openxmlformats.org/officeDocument/2006/relationships/slideLayout" Target="../slideLayouts/slideLayout848.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862.xml"/><Relationship Id="rId12" Type="http://schemas.openxmlformats.org/officeDocument/2006/relationships/slideLayout" Target="../slideLayouts/slideLayout863.xml"/><Relationship Id="rId13" Type="http://schemas.openxmlformats.org/officeDocument/2006/relationships/slideLayout" Target="../slideLayouts/slideLayout864.xml"/><Relationship Id="rId14" Type="http://schemas.openxmlformats.org/officeDocument/2006/relationships/theme" Target="../theme/theme71.xml"/><Relationship Id="rId15" Type="http://schemas.openxmlformats.org/officeDocument/2006/relationships/tags" Target="../tags/tag749.xml"/><Relationship Id="rId16" Type="http://schemas.openxmlformats.org/officeDocument/2006/relationships/tags" Target="../tags/tag750.xml"/><Relationship Id="rId17" Type="http://schemas.openxmlformats.org/officeDocument/2006/relationships/tags" Target="../tags/tag751.xml"/><Relationship Id="rId1" Type="http://schemas.openxmlformats.org/officeDocument/2006/relationships/slideLayout" Target="../slideLayouts/slideLayout852.xml"/><Relationship Id="rId2" Type="http://schemas.openxmlformats.org/officeDocument/2006/relationships/slideLayout" Target="../slideLayouts/slideLayout853.xml"/><Relationship Id="rId3" Type="http://schemas.openxmlformats.org/officeDocument/2006/relationships/slideLayout" Target="../slideLayouts/slideLayout854.xml"/><Relationship Id="rId4" Type="http://schemas.openxmlformats.org/officeDocument/2006/relationships/slideLayout" Target="../slideLayouts/slideLayout855.xml"/><Relationship Id="rId5" Type="http://schemas.openxmlformats.org/officeDocument/2006/relationships/slideLayout" Target="../slideLayouts/slideLayout856.xml"/><Relationship Id="rId6" Type="http://schemas.openxmlformats.org/officeDocument/2006/relationships/slideLayout" Target="../slideLayouts/slideLayout857.xml"/><Relationship Id="rId7" Type="http://schemas.openxmlformats.org/officeDocument/2006/relationships/slideLayout" Target="../slideLayouts/slideLayout858.xml"/><Relationship Id="rId8" Type="http://schemas.openxmlformats.org/officeDocument/2006/relationships/slideLayout" Target="../slideLayouts/slideLayout859.xml"/><Relationship Id="rId9" Type="http://schemas.openxmlformats.org/officeDocument/2006/relationships/slideLayout" Target="../slideLayouts/slideLayout860.xml"/><Relationship Id="rId10" Type="http://schemas.openxmlformats.org/officeDocument/2006/relationships/slideLayout" Target="../slideLayouts/slideLayout861.xml"/></Relationships>
</file>

<file path=ppt/slideMasters/_rels/slideMaster72.xml.rels><?xml version="1.0" encoding="UTF-8" standalone="yes"?>
<Relationships xmlns="http://schemas.openxmlformats.org/package/2006/relationships"><Relationship Id="rId3" Type="http://schemas.openxmlformats.org/officeDocument/2006/relationships/slideLayout" Target="../slideLayouts/slideLayout867.xml"/><Relationship Id="rId4" Type="http://schemas.openxmlformats.org/officeDocument/2006/relationships/slideLayout" Target="../slideLayouts/slideLayout868.xml"/><Relationship Id="rId5" Type="http://schemas.openxmlformats.org/officeDocument/2006/relationships/slideLayout" Target="../slideLayouts/slideLayout869.xml"/><Relationship Id="rId6" Type="http://schemas.openxmlformats.org/officeDocument/2006/relationships/slideLayout" Target="../slideLayouts/slideLayout870.xml"/><Relationship Id="rId7" Type="http://schemas.openxmlformats.org/officeDocument/2006/relationships/theme" Target="../theme/theme72.xml"/><Relationship Id="rId1" Type="http://schemas.openxmlformats.org/officeDocument/2006/relationships/slideLayout" Target="../slideLayouts/slideLayout865.xml"/><Relationship Id="rId2" Type="http://schemas.openxmlformats.org/officeDocument/2006/relationships/slideLayout" Target="../slideLayouts/slideLayout866.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881.xml"/><Relationship Id="rId12" Type="http://schemas.openxmlformats.org/officeDocument/2006/relationships/theme" Target="../theme/theme73.xml"/><Relationship Id="rId1" Type="http://schemas.openxmlformats.org/officeDocument/2006/relationships/slideLayout" Target="../slideLayouts/slideLayout871.xml"/><Relationship Id="rId2" Type="http://schemas.openxmlformats.org/officeDocument/2006/relationships/slideLayout" Target="../slideLayouts/slideLayout872.xml"/><Relationship Id="rId3" Type="http://schemas.openxmlformats.org/officeDocument/2006/relationships/slideLayout" Target="../slideLayouts/slideLayout873.xml"/><Relationship Id="rId4" Type="http://schemas.openxmlformats.org/officeDocument/2006/relationships/slideLayout" Target="../slideLayouts/slideLayout874.xml"/><Relationship Id="rId5" Type="http://schemas.openxmlformats.org/officeDocument/2006/relationships/slideLayout" Target="../slideLayouts/slideLayout875.xml"/><Relationship Id="rId6" Type="http://schemas.openxmlformats.org/officeDocument/2006/relationships/slideLayout" Target="../slideLayouts/slideLayout876.xml"/><Relationship Id="rId7" Type="http://schemas.openxmlformats.org/officeDocument/2006/relationships/slideLayout" Target="../slideLayouts/slideLayout877.xml"/><Relationship Id="rId8" Type="http://schemas.openxmlformats.org/officeDocument/2006/relationships/slideLayout" Target="../slideLayouts/slideLayout878.xml"/><Relationship Id="rId9" Type="http://schemas.openxmlformats.org/officeDocument/2006/relationships/slideLayout" Target="../slideLayouts/slideLayout879.xml"/><Relationship Id="rId10" Type="http://schemas.openxmlformats.org/officeDocument/2006/relationships/slideLayout" Target="../slideLayouts/slideLayout880.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892.xml"/><Relationship Id="rId12" Type="http://schemas.openxmlformats.org/officeDocument/2006/relationships/theme" Target="../theme/theme74.xml"/><Relationship Id="rId1" Type="http://schemas.openxmlformats.org/officeDocument/2006/relationships/slideLayout" Target="../slideLayouts/slideLayout882.xml"/><Relationship Id="rId2" Type="http://schemas.openxmlformats.org/officeDocument/2006/relationships/slideLayout" Target="../slideLayouts/slideLayout883.xml"/><Relationship Id="rId3" Type="http://schemas.openxmlformats.org/officeDocument/2006/relationships/slideLayout" Target="../slideLayouts/slideLayout884.xml"/><Relationship Id="rId4" Type="http://schemas.openxmlformats.org/officeDocument/2006/relationships/slideLayout" Target="../slideLayouts/slideLayout885.xml"/><Relationship Id="rId5" Type="http://schemas.openxmlformats.org/officeDocument/2006/relationships/slideLayout" Target="../slideLayouts/slideLayout886.xml"/><Relationship Id="rId6" Type="http://schemas.openxmlformats.org/officeDocument/2006/relationships/slideLayout" Target="../slideLayouts/slideLayout887.xml"/><Relationship Id="rId7" Type="http://schemas.openxmlformats.org/officeDocument/2006/relationships/slideLayout" Target="../slideLayouts/slideLayout888.xml"/><Relationship Id="rId8" Type="http://schemas.openxmlformats.org/officeDocument/2006/relationships/slideLayout" Target="../slideLayouts/slideLayout889.xml"/><Relationship Id="rId9" Type="http://schemas.openxmlformats.org/officeDocument/2006/relationships/slideLayout" Target="../slideLayouts/slideLayout890.xml"/><Relationship Id="rId10" Type="http://schemas.openxmlformats.org/officeDocument/2006/relationships/slideLayout" Target="../slideLayouts/slideLayout89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56525DF-60C7-924A-A554-A7CC3FE8402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352" r:id="rId1"/>
    <p:sldLayoutId id="2147526353" r:id="rId2"/>
    <p:sldLayoutId id="2147526354" r:id="rId3"/>
    <p:sldLayoutId id="2147526355" r:id="rId4"/>
    <p:sldLayoutId id="2147526356" r:id="rId5"/>
    <p:sldLayoutId id="2147526357" r:id="rId6"/>
    <p:sldLayoutId id="2147526358" r:id="rId7"/>
    <p:sldLayoutId id="2147526359" r:id="rId8"/>
    <p:sldLayoutId id="2147526360" r:id="rId9"/>
    <p:sldLayoutId id="2147526361" r:id="rId10"/>
    <p:sldLayoutId id="2147526362" r:id="rId11"/>
    <p:sldLayoutId id="2147526363" r:id="rId12"/>
    <p:sldLayoutId id="214752636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1551D4A8-5911-B742-B522-6EDEF6930D1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467" r:id="rId1"/>
    <p:sldLayoutId id="2147526468" r:id="rId2"/>
    <p:sldLayoutId id="2147526469" r:id="rId3"/>
    <p:sldLayoutId id="2147526470" r:id="rId4"/>
    <p:sldLayoutId id="2147526471" r:id="rId5"/>
    <p:sldLayoutId id="2147526472" r:id="rId6"/>
    <p:sldLayoutId id="2147526473" r:id="rId7"/>
    <p:sldLayoutId id="2147526474" r:id="rId8"/>
    <p:sldLayoutId id="2147526475" r:id="rId9"/>
    <p:sldLayoutId id="2147526476" r:id="rId10"/>
    <p:sldLayoutId id="2147526477" r:id="rId11"/>
    <p:sldLayoutId id="2147526478" r:id="rId12"/>
    <p:sldLayoutId id="214752647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8DE6F0E9-49A7-B74F-A77E-929968FCEA1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80" r:id="rId1"/>
    <p:sldLayoutId id="2147526481" r:id="rId2"/>
    <p:sldLayoutId id="2147526482" r:id="rId3"/>
    <p:sldLayoutId id="2147526483" r:id="rId4"/>
    <p:sldLayoutId id="2147526484" r:id="rId5"/>
    <p:sldLayoutId id="2147526485" r:id="rId6"/>
    <p:sldLayoutId id="2147526486" r:id="rId7"/>
    <p:sldLayoutId id="2147526487" r:id="rId8"/>
    <p:sldLayoutId id="2147526488" r:id="rId9"/>
    <p:sldLayoutId id="2147526489" r:id="rId10"/>
    <p:sldLayoutId id="2147526490" r:id="rId11"/>
    <p:sldLayoutId id="2147526491" r:id="rId12"/>
    <p:sldLayoutId id="214752649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a:defRPr sz="1400" b="0"/>
            </a:lvl1pPr>
          </a:lstStyle>
          <a:p>
            <a:pPr>
              <a:defRPr/>
            </a:pPr>
            <a:fld id="{24F7A55A-2FC6-2B4C-8131-218D2C583668}"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0" y="6248400"/>
            <a:ext cx="604838" cy="488950"/>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54F20169-12C7-4D4D-AAF8-B0E633AA670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4925450" name="Text Box 10"/>
          <p:cNvSpPr txBox="1">
            <a:spLocks noChangeArrowheads="1"/>
          </p:cNvSpPr>
          <p:nvPr>
            <p:custDataLst>
              <p:tags r:id="rId21"/>
            </p:custDataLst>
          </p:nvPr>
        </p:nvSpPr>
        <p:spPr bwMode="auto">
          <a:xfrm rot="16200000">
            <a:off x="8262144" y="5664994"/>
            <a:ext cx="1214437" cy="244475"/>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840" r:id="rId1"/>
    <p:sldLayoutId id="2147526841" r:id="rId2"/>
    <p:sldLayoutId id="2147526842" r:id="rId3"/>
    <p:sldLayoutId id="2147526843" r:id="rId4"/>
    <p:sldLayoutId id="2147526844" r:id="rId5"/>
    <p:sldLayoutId id="2147526845" r:id="rId6"/>
    <p:sldLayoutId id="2147526846" r:id="rId7"/>
    <p:sldLayoutId id="2147526847" r:id="rId8"/>
    <p:sldLayoutId id="2147526848" r:id="rId9"/>
    <p:sldLayoutId id="2147526849" r:id="rId10"/>
    <p:sldLayoutId id="2147526850" r:id="rId11"/>
  </p:sldLayoutIdLst>
  <p:hf hdr="0" ftr="0" dt="0"/>
  <p:txStyles>
    <p:titleStyle>
      <a:lvl1pPr algn="l" defTabSz="911225"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200">
          <a:solidFill>
            <a:schemeClr val="tx2"/>
          </a:solidFill>
          <a:latin typeface="ITC Officina Sans Book" pitchFamily="34" charset="0"/>
        </a:defRPr>
      </a:lvl6pPr>
      <a:lvl7pPr marL="914254" algn="l" defTabSz="912667" rtl="0" eaLnBrk="1" fontAlgn="base" hangingPunct="1">
        <a:spcBef>
          <a:spcPct val="0"/>
        </a:spcBef>
        <a:spcAft>
          <a:spcPct val="0"/>
        </a:spcAft>
        <a:defRPr sz="2200">
          <a:solidFill>
            <a:schemeClr val="tx2"/>
          </a:solidFill>
          <a:latin typeface="ITC Officina Sans Book" pitchFamily="34" charset="0"/>
        </a:defRPr>
      </a:lvl7pPr>
      <a:lvl8pPr marL="1371381" algn="l" defTabSz="912667" rtl="0" eaLnBrk="1" fontAlgn="base" hangingPunct="1">
        <a:spcBef>
          <a:spcPct val="0"/>
        </a:spcBef>
        <a:spcAft>
          <a:spcPct val="0"/>
        </a:spcAft>
        <a:defRPr sz="2200">
          <a:solidFill>
            <a:schemeClr val="tx2"/>
          </a:solidFill>
          <a:latin typeface="ITC Officina Sans Book" pitchFamily="34" charset="0"/>
        </a:defRPr>
      </a:lvl8pPr>
      <a:lvl9pPr marL="1828507" algn="l" defTabSz="912667" rtl="0" eaLnBrk="1" fontAlgn="base" hangingPunct="1">
        <a:spcBef>
          <a:spcPct val="0"/>
        </a:spcBef>
        <a:spcAft>
          <a:spcPct val="0"/>
        </a:spcAft>
        <a:defRPr sz="2200">
          <a:solidFill>
            <a:schemeClr val="tx2"/>
          </a:solidFill>
          <a:latin typeface="ITC Officina Sans Book" pitchFamily="34" charset="0"/>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5" tIns="45709" rIns="91415" bIns="45709"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5" tIns="45709" rIns="91415"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r" eaLnBrk="0" hangingPunct="0">
              <a:defRPr sz="1400" b="0">
                <a:latin typeface="Times New Roman" charset="0"/>
              </a:defRPr>
            </a:lvl1pPr>
          </a:lstStyle>
          <a:p>
            <a:pPr>
              <a:defRPr/>
            </a:pPr>
            <a:fld id="{596AB894-CDDC-6A44-9B5C-D36822BA54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493" r:id="rId1"/>
    <p:sldLayoutId id="2147526494" r:id="rId2"/>
    <p:sldLayoutId id="2147526495" r:id="rId3"/>
    <p:sldLayoutId id="2147526496" r:id="rId4"/>
    <p:sldLayoutId id="2147526497" r:id="rId5"/>
    <p:sldLayoutId id="2147526498" r:id="rId6"/>
    <p:sldLayoutId id="2147526499" r:id="rId7"/>
    <p:sldLayoutId id="2147526500" r:id="rId8"/>
    <p:sldLayoutId id="2147526501" r:id="rId9"/>
    <p:sldLayoutId id="2147526502" r:id="rId10"/>
    <p:sldLayoutId id="2147526503" r:id="rId11"/>
  </p:sldLayoutIdLst>
  <p:hf hdr="0" ftr="0" dt="0"/>
  <p:txStyles>
    <p:titleStyle>
      <a:lvl1pPr algn="ctr" defTabSz="911225"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4400">
          <a:solidFill>
            <a:schemeClr val="tx1"/>
          </a:solidFill>
          <a:latin typeface="Arial" pitchFamily="-65" charset="0"/>
        </a:defRPr>
      </a:lvl6pPr>
      <a:lvl7pPr marL="914254" algn="ctr" defTabSz="912667" rtl="0" eaLnBrk="1" fontAlgn="base" hangingPunct="1">
        <a:spcBef>
          <a:spcPct val="0"/>
        </a:spcBef>
        <a:spcAft>
          <a:spcPct val="0"/>
        </a:spcAft>
        <a:defRPr sz="4400">
          <a:solidFill>
            <a:schemeClr val="tx1"/>
          </a:solidFill>
          <a:latin typeface="Arial" pitchFamily="-65" charset="0"/>
        </a:defRPr>
      </a:lvl7pPr>
      <a:lvl8pPr marL="1371381" algn="ctr" defTabSz="912667" rtl="0" eaLnBrk="1" fontAlgn="base" hangingPunct="1">
        <a:spcBef>
          <a:spcPct val="0"/>
        </a:spcBef>
        <a:spcAft>
          <a:spcPct val="0"/>
        </a:spcAft>
        <a:defRPr sz="4400">
          <a:solidFill>
            <a:schemeClr val="tx1"/>
          </a:solidFill>
          <a:latin typeface="Arial" pitchFamily="-65" charset="0"/>
        </a:defRPr>
      </a:lvl8pPr>
      <a:lvl9pPr marL="1828507" algn="ctr" defTabSz="912667" rtl="0" eaLnBrk="1" fontAlgn="base" hangingPunct="1">
        <a:spcBef>
          <a:spcPct val="0"/>
        </a:spcBef>
        <a:spcAft>
          <a:spcPct val="0"/>
        </a:spcAft>
        <a:defRPr sz="4400">
          <a:solidFill>
            <a:schemeClr val="tx1"/>
          </a:solidFill>
          <a:latin typeface="Arial" pitchFamily="-65" charset="0"/>
        </a:defRPr>
      </a:lvl9pPr>
    </p:titleStyle>
    <p:bodyStyle>
      <a:lvl1pPr marL="341313" indent="-341313" algn="l" defTabSz="911225"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algn="ctr" defTabSz="911225"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081" y="5463382"/>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defTabSz="911225" eaLnBrk="0" hangingPunct="0"/>
            <a:fld id="{18054E68-6C07-1048-BEC9-0DE8EF7DE902}" type="slidenum">
              <a:rPr lang="en-US">
                <a:solidFill>
                  <a:schemeClr val="folHlink"/>
                </a:solidFill>
              </a:rPr>
              <a:pPr defTabSz="911225"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26504" r:id="rId1"/>
    <p:sldLayoutId id="2147526505" r:id="rId2"/>
    <p:sldLayoutId id="2147526506" r:id="rId3"/>
    <p:sldLayoutId id="2147526507" r:id="rId4"/>
    <p:sldLayoutId id="2147526508" r:id="rId5"/>
    <p:sldLayoutId id="2147526509" r:id="rId6"/>
    <p:sldLayoutId id="2147526510" r:id="rId7"/>
    <p:sldLayoutId id="2147526511" r:id="rId8"/>
    <p:sldLayoutId id="2147526512" r:id="rId9"/>
    <p:sldLayoutId id="2147526513" r:id="rId10"/>
    <p:sldLayoutId id="2147526514" r:id="rId11"/>
  </p:sldLayoutIdLst>
  <p:transition xmlns:p14="http://schemas.microsoft.com/office/powerpoint/2010/main"/>
  <p:txStyles>
    <p:titleStyle>
      <a:lvl1pPr algn="ctr" defTabSz="911225"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a:defRPr sz="1400" b="0"/>
            </a:lvl1pPr>
          </a:lstStyle>
          <a:p>
            <a:pPr>
              <a:defRPr/>
            </a:pPr>
            <a:fld id="{3F6088F2-3316-9E49-848D-CBE90599F56C}"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0" y="6248400"/>
            <a:ext cx="604838" cy="488950"/>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4255175B-81D5-D946-BF27-DF037E3B1AD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515" r:id="rId1"/>
    <p:sldLayoutId id="2147526516" r:id="rId2"/>
    <p:sldLayoutId id="2147526517" r:id="rId3"/>
    <p:sldLayoutId id="2147526518" r:id="rId4"/>
    <p:sldLayoutId id="2147526519" r:id="rId5"/>
    <p:sldLayoutId id="2147526520" r:id="rId6"/>
    <p:sldLayoutId id="2147526521" r:id="rId7"/>
    <p:sldLayoutId id="2147526522" r:id="rId8"/>
    <p:sldLayoutId id="2147526523" r:id="rId9"/>
    <p:sldLayoutId id="2147526524" r:id="rId10"/>
    <p:sldLayoutId id="2147526525" r:id="rId11"/>
  </p:sldLayoutIdLst>
  <p:hf hdr="0" ftr="0" dt="0"/>
  <p:txStyles>
    <p:titleStyle>
      <a:lvl1pPr algn="l" defTabSz="911225"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200">
          <a:solidFill>
            <a:schemeClr val="tx2"/>
          </a:solidFill>
          <a:latin typeface="ITC Officina Sans Book" pitchFamily="34" charset="0"/>
        </a:defRPr>
      </a:lvl6pPr>
      <a:lvl7pPr marL="914254" algn="l" defTabSz="912667" rtl="0" eaLnBrk="1" fontAlgn="base" hangingPunct="1">
        <a:spcBef>
          <a:spcPct val="0"/>
        </a:spcBef>
        <a:spcAft>
          <a:spcPct val="0"/>
        </a:spcAft>
        <a:defRPr sz="2200">
          <a:solidFill>
            <a:schemeClr val="tx2"/>
          </a:solidFill>
          <a:latin typeface="ITC Officina Sans Book" pitchFamily="34" charset="0"/>
        </a:defRPr>
      </a:lvl7pPr>
      <a:lvl8pPr marL="1371381" algn="l" defTabSz="912667" rtl="0" eaLnBrk="1" fontAlgn="base" hangingPunct="1">
        <a:spcBef>
          <a:spcPct val="0"/>
        </a:spcBef>
        <a:spcAft>
          <a:spcPct val="0"/>
        </a:spcAft>
        <a:defRPr sz="2200">
          <a:solidFill>
            <a:schemeClr val="tx2"/>
          </a:solidFill>
          <a:latin typeface="ITC Officina Sans Book" pitchFamily="34" charset="0"/>
        </a:defRPr>
      </a:lvl8pPr>
      <a:lvl9pPr marL="1828507" algn="l" defTabSz="912667" rtl="0" eaLnBrk="1" fontAlgn="base" hangingPunct="1">
        <a:spcBef>
          <a:spcPct val="0"/>
        </a:spcBef>
        <a:spcAft>
          <a:spcPct val="0"/>
        </a:spcAft>
        <a:defRPr sz="2200">
          <a:solidFill>
            <a:schemeClr val="tx2"/>
          </a:solidFill>
          <a:latin typeface="ITC Officina Sans Book" pitchFamily="34" charset="0"/>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68888"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lgn="r">
              <a:defRPr sz="1400" b="0"/>
            </a:lvl1pPr>
          </a:lstStyle>
          <a:p>
            <a:pPr>
              <a:defRPr/>
            </a:pPr>
            <a:fld id="{926883CA-0E91-A943-AB35-98A64D0F156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0" y="6096000"/>
            <a:ext cx="604838" cy="431800"/>
          </a:xfrm>
          <a:prstGeom prst="rect">
            <a:avLst/>
          </a:prstGeom>
          <a:noFill/>
          <a:ln w="9525">
            <a:noFill/>
            <a:miter lim="800000"/>
            <a:headEnd/>
            <a:tailEnd/>
          </a:ln>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1D39024D-02AB-2E46-A45B-3458AAAF5397}"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77835" name="Text Box 11"/>
          <p:cNvSpPr txBox="1">
            <a:spLocks noChangeArrowheads="1"/>
          </p:cNvSpPr>
          <p:nvPr>
            <p:custDataLst>
              <p:tags r:id="rId23"/>
            </p:custDataLst>
          </p:nvPr>
        </p:nvSpPr>
        <p:spPr bwMode="auto">
          <a:xfrm rot="16200000">
            <a:off x="8262144" y="5290344"/>
            <a:ext cx="1214437" cy="244475"/>
          </a:xfrm>
          <a:prstGeom prst="rect">
            <a:avLst/>
          </a:prstGeom>
          <a:noFill/>
          <a:ln w="9525">
            <a:noFill/>
            <a:miter lim="800000"/>
            <a:headEnd/>
            <a:tailEnd/>
          </a:ln>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526" r:id="rId1"/>
    <p:sldLayoutId id="2147526527" r:id="rId2"/>
    <p:sldLayoutId id="2147526528" r:id="rId3"/>
    <p:sldLayoutId id="2147526529" r:id="rId4"/>
    <p:sldLayoutId id="2147526530" r:id="rId5"/>
    <p:sldLayoutId id="2147526531" r:id="rId6"/>
    <p:sldLayoutId id="2147526532" r:id="rId7"/>
    <p:sldLayoutId id="2147526533" r:id="rId8"/>
    <p:sldLayoutId id="2147526534" r:id="rId9"/>
    <p:sldLayoutId id="2147526535" r:id="rId10"/>
    <p:sldLayoutId id="2147526536" r:id="rId11"/>
  </p:sldLayoutIdLst>
  <p:timing>
    <p:tnLst>
      <p:par>
        <p:cTn xmlns:p14="http://schemas.microsoft.com/office/powerpoint/2010/main" id="1" dur="indefinite" restart="never" nodeType="tmRoot"/>
      </p:par>
    </p:tnLst>
  </p:timing>
  <p:hf hdr="0" ftr="0" dt="0"/>
  <p:txStyles>
    <p:titleStyle>
      <a:lvl1pPr algn="l" defTabSz="911225" rtl="0" eaLnBrk="0" fontAlgn="base" hangingPunct="0">
        <a:spcBef>
          <a:spcPct val="0"/>
        </a:spcBef>
        <a:spcAft>
          <a:spcPct val="0"/>
        </a:spcAft>
        <a:defRPr sz="2000">
          <a:solidFill>
            <a:schemeClr val="tx2"/>
          </a:solidFill>
          <a:latin typeface="+mj-lt"/>
          <a:ea typeface="+mj-ea"/>
          <a:cs typeface="+mj-cs"/>
        </a:defRPr>
      </a:lvl1pPr>
      <a:lvl2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54"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81"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507"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63" indent="-284163" algn="l" defTabSz="911225"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413" indent="-228600" algn="l" defTabSz="911225" rtl="0" eaLnBrk="0" fontAlgn="base" hangingPunct="0">
        <a:spcBef>
          <a:spcPct val="20000"/>
        </a:spcBef>
        <a:spcAft>
          <a:spcPct val="0"/>
        </a:spcAft>
        <a:buChar char="•"/>
        <a:defRPr sz="1200">
          <a:solidFill>
            <a:schemeClr val="tx1"/>
          </a:solidFill>
          <a:latin typeface="+mn-lt"/>
          <a:ea typeface="+mn-ea"/>
        </a:defRPr>
      </a:lvl3pPr>
      <a:lvl4pPr marL="1598613" indent="-227013" algn="l" defTabSz="911225" rtl="0" eaLnBrk="0" fontAlgn="base" hangingPunct="0">
        <a:spcBef>
          <a:spcPct val="20000"/>
        </a:spcBef>
        <a:spcAft>
          <a:spcPct val="0"/>
        </a:spcAft>
        <a:buChar char="–"/>
        <a:defRPr sz="1000">
          <a:solidFill>
            <a:schemeClr val="tx1"/>
          </a:solidFill>
          <a:latin typeface="+mn-lt"/>
          <a:ea typeface="+mn-ea"/>
        </a:defRPr>
      </a:lvl4pPr>
      <a:lvl5pPr marL="2055813" indent="-227013" algn="l" defTabSz="911225" rtl="0" eaLnBrk="0" fontAlgn="base" hangingPunct="0">
        <a:spcBef>
          <a:spcPct val="20000"/>
        </a:spcBef>
        <a:spcAft>
          <a:spcPct val="0"/>
        </a:spcAft>
        <a:buChar char="»"/>
        <a:defRPr sz="800">
          <a:solidFill>
            <a:schemeClr val="tx1"/>
          </a:solidFill>
          <a:latin typeface="+mn-lt"/>
          <a:ea typeface="+mn-ea"/>
        </a:defRPr>
      </a:lvl5pPr>
      <a:lvl6pPr marL="2514198" indent="-228563" algn="l" defTabSz="912667" rtl="0" eaLnBrk="1" fontAlgn="base" hangingPunct="1">
        <a:spcBef>
          <a:spcPct val="20000"/>
        </a:spcBef>
        <a:spcAft>
          <a:spcPct val="0"/>
        </a:spcAft>
        <a:buChar char="»"/>
        <a:defRPr sz="800">
          <a:solidFill>
            <a:schemeClr val="tx1"/>
          </a:solidFill>
          <a:latin typeface="+mn-lt"/>
          <a:ea typeface="+mn-ea"/>
        </a:defRPr>
      </a:lvl6pPr>
      <a:lvl7pPr marL="2971325" indent="-228563" algn="l" defTabSz="912667" rtl="0" eaLnBrk="1" fontAlgn="base" hangingPunct="1">
        <a:spcBef>
          <a:spcPct val="20000"/>
        </a:spcBef>
        <a:spcAft>
          <a:spcPct val="0"/>
        </a:spcAft>
        <a:buChar char="»"/>
        <a:defRPr sz="800">
          <a:solidFill>
            <a:schemeClr val="tx1"/>
          </a:solidFill>
          <a:latin typeface="+mn-lt"/>
          <a:ea typeface="+mn-ea"/>
        </a:defRPr>
      </a:lvl7pPr>
      <a:lvl8pPr marL="3428451" indent="-228563" algn="l" defTabSz="912667" rtl="0" eaLnBrk="1" fontAlgn="base" hangingPunct="1">
        <a:spcBef>
          <a:spcPct val="20000"/>
        </a:spcBef>
        <a:spcAft>
          <a:spcPct val="0"/>
        </a:spcAft>
        <a:buChar char="»"/>
        <a:defRPr sz="800">
          <a:solidFill>
            <a:schemeClr val="tx1"/>
          </a:solidFill>
          <a:latin typeface="+mn-lt"/>
          <a:ea typeface="+mn-ea"/>
        </a:defRPr>
      </a:lvl8pPr>
      <a:lvl9pPr marL="3885578" indent="-228563" algn="l" defTabSz="912667"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5"/>
            <a:ext cx="87931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13"/>
            <a:ext cx="0" cy="123825"/>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26851" r:id="rId1"/>
  </p:sldLayoutIdLst>
  <p:hf hdr="0" dt="0"/>
  <p:txStyles>
    <p:titleStyle>
      <a:lvl1pPr algn="l" defTabSz="911225" rtl="0" eaLnBrk="0" fontAlgn="base" hangingPunct="0">
        <a:spcBef>
          <a:spcPct val="0"/>
        </a:spcBef>
        <a:spcAft>
          <a:spcPct val="0"/>
        </a:spcAft>
        <a:defRPr sz="1900" b="1">
          <a:solidFill>
            <a:schemeClr val="tx2"/>
          </a:solidFill>
          <a:latin typeface="Arial" pitchFamily="-65" charset="0"/>
          <a:ea typeface="+mj-ea"/>
          <a:cs typeface="+mj-cs"/>
        </a:defRPr>
      </a:lvl1pPr>
      <a:lvl2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1900" b="1">
          <a:solidFill>
            <a:schemeClr val="tx2"/>
          </a:solidFill>
          <a:latin typeface="Arial" pitchFamily="-65" charset="0"/>
        </a:defRPr>
      </a:lvl6pPr>
      <a:lvl7pPr marL="914254" algn="l" defTabSz="912667" rtl="0" eaLnBrk="1" fontAlgn="base" hangingPunct="1">
        <a:spcBef>
          <a:spcPct val="0"/>
        </a:spcBef>
        <a:spcAft>
          <a:spcPct val="0"/>
        </a:spcAft>
        <a:defRPr sz="1900" b="1">
          <a:solidFill>
            <a:schemeClr val="tx2"/>
          </a:solidFill>
          <a:latin typeface="Arial" pitchFamily="-65" charset="0"/>
        </a:defRPr>
      </a:lvl7pPr>
      <a:lvl8pPr marL="1371381" algn="l" defTabSz="912667" rtl="0" eaLnBrk="1" fontAlgn="base" hangingPunct="1">
        <a:spcBef>
          <a:spcPct val="0"/>
        </a:spcBef>
        <a:spcAft>
          <a:spcPct val="0"/>
        </a:spcAft>
        <a:defRPr sz="1900" b="1">
          <a:solidFill>
            <a:schemeClr val="tx2"/>
          </a:solidFill>
          <a:latin typeface="Arial" pitchFamily="-65" charset="0"/>
        </a:defRPr>
      </a:lvl8pPr>
      <a:lvl9pPr marL="1828507" algn="l" defTabSz="912667" rtl="0" eaLnBrk="1" fontAlgn="base" hangingPunct="1">
        <a:spcBef>
          <a:spcPct val="0"/>
        </a:spcBef>
        <a:spcAft>
          <a:spcPct val="0"/>
        </a:spcAft>
        <a:defRPr sz="1900" b="1">
          <a:solidFill>
            <a:schemeClr val="tx2"/>
          </a:solidFill>
          <a:latin typeface="Arial" pitchFamily="-65" charset="0"/>
        </a:defRPr>
      </a:lvl9pPr>
    </p:titleStyle>
    <p:bodyStyle>
      <a:lvl1pPr marL="341313" indent="-341313" algn="l" defTabSz="911225"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50" indent="-144463" algn="l" defTabSz="911225"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38" indent="-150813" algn="l" defTabSz="911225" rtl="0" eaLnBrk="0" fontAlgn="base" hangingPunct="0">
        <a:spcBef>
          <a:spcPct val="0"/>
        </a:spcBef>
        <a:spcAft>
          <a:spcPct val="0"/>
        </a:spcAft>
        <a:buChar char="–"/>
        <a:defRPr sz="1600">
          <a:solidFill>
            <a:schemeClr val="tx1"/>
          </a:solidFill>
          <a:latin typeface="Arial" pitchFamily="-65" charset="0"/>
          <a:ea typeface="+mn-ea"/>
        </a:defRPr>
      </a:lvl3pPr>
      <a:lvl4pPr marL="439738" indent="-136525" algn="l" defTabSz="911225"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38" indent="-149225" algn="l" defTabSz="911225"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757" indent="-150789" algn="l" defTabSz="912667" rtl="0" eaLnBrk="1" fontAlgn="base" hangingPunct="1">
        <a:spcBef>
          <a:spcPct val="0"/>
        </a:spcBef>
        <a:spcAft>
          <a:spcPct val="0"/>
        </a:spcAft>
        <a:buSzPct val="75000"/>
        <a:buChar char="–"/>
        <a:defRPr sz="1600">
          <a:solidFill>
            <a:schemeClr val="tx1"/>
          </a:solidFill>
          <a:latin typeface="+mn-lt"/>
          <a:ea typeface="+mn-ea"/>
        </a:defRPr>
      </a:lvl6pPr>
      <a:lvl7pPr marL="1507884" indent="-150789" algn="l" defTabSz="912667" rtl="0" eaLnBrk="1" fontAlgn="base" hangingPunct="1">
        <a:spcBef>
          <a:spcPct val="0"/>
        </a:spcBef>
        <a:spcAft>
          <a:spcPct val="0"/>
        </a:spcAft>
        <a:buSzPct val="75000"/>
        <a:buChar char="–"/>
        <a:defRPr sz="1600">
          <a:solidFill>
            <a:schemeClr val="tx1"/>
          </a:solidFill>
          <a:latin typeface="+mn-lt"/>
          <a:ea typeface="+mn-ea"/>
        </a:defRPr>
      </a:lvl7pPr>
      <a:lvl8pPr marL="1965011" indent="-150789" algn="l" defTabSz="912667" rtl="0" eaLnBrk="1" fontAlgn="base" hangingPunct="1">
        <a:spcBef>
          <a:spcPct val="0"/>
        </a:spcBef>
        <a:spcAft>
          <a:spcPct val="0"/>
        </a:spcAft>
        <a:buSzPct val="75000"/>
        <a:buChar char="–"/>
        <a:defRPr sz="1600">
          <a:solidFill>
            <a:schemeClr val="tx1"/>
          </a:solidFill>
          <a:latin typeface="+mn-lt"/>
          <a:ea typeface="+mn-ea"/>
        </a:defRPr>
      </a:lvl8pPr>
      <a:lvl9pPr marL="2422137" indent="-150789" algn="l" defTabSz="912667"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25" tIns="45713" rIns="91425" bIns="45713"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B67E76E7-5259-3143-961A-3DBFB3B98328}" type="datetime1">
              <a:rPr lang="en-US"/>
              <a:pPr>
                <a:defRPr/>
              </a:pPr>
              <a:t>9/13/15</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EDF3487A-C57C-C049-907F-C7BDB8369A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2653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5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8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50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313" indent="-34131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63" indent="-284163"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413" indent="-227013"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613" indent="-227013"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813" indent="-227013"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198"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325"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451"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578"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6852" r:id="rId1"/>
    <p:sldLayoutId id="2147526853" r:id="rId2"/>
    <p:sldLayoutId id="2147526854" r:id="rId3"/>
    <p:sldLayoutId id="2147526855" r:id="rId4"/>
    <p:sldLayoutId id="2147526856" r:id="rId5"/>
    <p:sldLayoutId id="2147526857" r:id="rId6"/>
    <p:sldLayoutId id="2147526858" r:id="rId7"/>
    <p:sldLayoutId id="2147526859" r:id="rId8"/>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813" indent="-227013" algn="l" rtl="0" eaLnBrk="0" fontAlgn="base" hangingPunct="0">
        <a:spcBef>
          <a:spcPct val="20000"/>
        </a:spcBef>
        <a:spcAft>
          <a:spcPct val="0"/>
        </a:spcAft>
        <a:buChar char="•"/>
        <a:defRPr sz="2000">
          <a:solidFill>
            <a:schemeClr val="tx1"/>
          </a:solidFill>
          <a:latin typeface="Arial" pitchFamily="-109" charset="0"/>
          <a:ea typeface="+mn-ea"/>
        </a:defRPr>
      </a:lvl3pPr>
      <a:lvl4pPr marL="1260475" indent="-231775" algn="l" rtl="0" eaLnBrk="0" fontAlgn="base" hangingPunct="0">
        <a:spcBef>
          <a:spcPct val="20000"/>
        </a:spcBef>
        <a:spcAft>
          <a:spcPct val="0"/>
        </a:spcAft>
        <a:buChar char="–"/>
        <a:defRPr sz="2000">
          <a:solidFill>
            <a:schemeClr val="tx1"/>
          </a:solidFill>
          <a:latin typeface="Arial" pitchFamily="-109" charset="0"/>
          <a:ea typeface="+mn-ea"/>
        </a:defRPr>
      </a:lvl4pPr>
      <a:lvl5pPr marL="1598613" indent="-222250" algn="l" rtl="0" eaLnBrk="0" fontAlgn="base" hangingPunct="0">
        <a:spcBef>
          <a:spcPct val="20000"/>
        </a:spcBef>
        <a:spcAft>
          <a:spcPct val="0"/>
        </a:spcAft>
        <a:buChar char="»"/>
        <a:defRPr sz="2000">
          <a:solidFill>
            <a:schemeClr val="tx1"/>
          </a:solidFill>
          <a:latin typeface="Arial" pitchFamily="-109" charset="0"/>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898989"/>
                </a:solidFill>
              </a:defRPr>
            </a:lvl1pPr>
          </a:lstStyle>
          <a:p>
            <a:pPr>
              <a:defRPr/>
            </a:pPr>
            <a:fld id="{5EC599A4-80EC-E542-98FF-3A557DFD8C89}" type="datetime1">
              <a:rPr lang="en-US"/>
              <a:pPr>
                <a:defRPr/>
              </a:pPr>
              <a:t>9/13/15</a:t>
            </a:fld>
            <a:endParaRPr lang="en-US"/>
          </a:p>
        </p:txBody>
      </p:sp>
      <p:sp>
        <p:nvSpPr>
          <p:cNvPr id="5" name="Footer Placeholder 4"/>
          <p:cNvSpPr>
            <a:spLocks noGrp="1"/>
          </p:cNvSpPr>
          <p:nvPr>
            <p:ph type="ftr" sz="quarter" idx="3"/>
            <p:custDataLst>
              <p:tags r:id="rId18"/>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pPr>
              <a:defRPr/>
            </a:pPr>
            <a:fld id="{943C99A8-6928-8242-8A3D-BB5C743678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365" r:id="rId1"/>
    <p:sldLayoutId id="2147526366" r:id="rId2"/>
    <p:sldLayoutId id="2147526367" r:id="rId3"/>
    <p:sldLayoutId id="2147526368" r:id="rId4"/>
    <p:sldLayoutId id="2147526369" r:id="rId5"/>
    <p:sldLayoutId id="2147526370" r:id="rId6"/>
    <p:sldLayoutId id="2147526371" r:id="rId7"/>
    <p:sldLayoutId id="2147526372" r:id="rId8"/>
    <p:sldLayoutId id="2147526373" r:id="rId9"/>
    <p:sldLayoutId id="2147526374" r:id="rId10"/>
    <p:sldLayoutId id="2147526375" r:id="rId11"/>
    <p:sldLayoutId id="2147526833" r:id="rId12"/>
    <p:sldLayoutId id="2147526834"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DB4E003C-222E-4B47-914E-36C310A0BCB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D5CFCBB-D575-204F-B037-C22CB10BD433}"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860" r:id="rId1"/>
    <p:sldLayoutId id="2147526861" r:id="rId2"/>
    <p:sldLayoutId id="2147526862" r:id="rId3"/>
    <p:sldLayoutId id="2147526863" r:id="rId4"/>
    <p:sldLayoutId id="2147526864" r:id="rId5"/>
    <p:sldLayoutId id="2147526865" r:id="rId6"/>
    <p:sldLayoutId id="2147526866" r:id="rId7"/>
    <p:sldLayoutId id="2147526867" r:id="rId8"/>
    <p:sldLayoutId id="2147526868" r:id="rId9"/>
    <p:sldLayoutId id="2147526538" r:id="rId10"/>
    <p:sldLayoutId id="2147526539" r:id="rId11"/>
    <p:sldLayoutId id="2147526540" r:id="rId1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813" indent="-227013"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75" indent="-231775"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613" indent="-22225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707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198"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325"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45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EE56DF2D-FB68-FB43-A996-B011185380EC}"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594DFDD-60E2-184C-9AC7-4453DED6523E}"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41" r:id="rId1"/>
    <p:sldLayoutId id="2147526542" r:id="rId2"/>
    <p:sldLayoutId id="2147526543" r:id="rId3"/>
    <p:sldLayoutId id="2147526544" r:id="rId4"/>
    <p:sldLayoutId id="2147526545" r:id="rId5"/>
    <p:sldLayoutId id="2147526546" r:id="rId6"/>
    <p:sldLayoutId id="2147526547" r:id="rId7"/>
    <p:sldLayoutId id="2147526548" r:id="rId8"/>
    <p:sldLayoutId id="2147526549" r:id="rId9"/>
    <p:sldLayoutId id="2147526550" r:id="rId10"/>
    <p:sldLayoutId id="2147526551"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2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5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8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50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8613" indent="-222250" algn="l" rtl="0" eaLnBrk="0" fontAlgn="base" hangingPunct="0">
        <a:spcBef>
          <a:spcPct val="20000"/>
        </a:spcBef>
        <a:spcAft>
          <a:spcPct val="0"/>
        </a:spcAft>
        <a:buChar char="»"/>
        <a:defRPr sz="2000">
          <a:solidFill>
            <a:schemeClr val="tx1"/>
          </a:solidFill>
          <a:latin typeface="+mn-lt"/>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ADC60CC8-1E6C-8148-A66A-9CEEFFB634BA}"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AE10664-3B75-1C49-B111-1D9F52855F08}"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26869" r:id="rId1"/>
    <p:sldLayoutId id="2147526870" r:id="rId2"/>
    <p:sldLayoutId id="2147526871" r:id="rId3"/>
    <p:sldLayoutId id="2147526872" r:id="rId4"/>
    <p:sldLayoutId id="2147526873" r:id="rId5"/>
    <p:sldLayoutId id="2147526874" r:id="rId6"/>
    <p:sldLayoutId id="2147526875" r:id="rId7"/>
    <p:sldLayoutId id="2147526876" r:id="rId8"/>
    <p:sldLayoutId id="2147526552" r:id="rId9"/>
    <p:sldLayoutId id="2147526553" r:id="rId10"/>
    <p:sldLayoutId id="2147526554"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813" indent="-227013"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75" indent="-231775"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613" indent="-22225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707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198"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325"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45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EBE2D909-46BC-5C47-A1D9-F406EE06BBF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55" r:id="rId1"/>
    <p:sldLayoutId id="2147526556" r:id="rId2"/>
    <p:sldLayoutId id="2147526557" r:id="rId3"/>
    <p:sldLayoutId id="2147526558" r:id="rId4"/>
    <p:sldLayoutId id="2147526559" r:id="rId5"/>
    <p:sldLayoutId id="2147526560" r:id="rId6"/>
    <p:sldLayoutId id="2147526561" r:id="rId7"/>
    <p:sldLayoutId id="2147526562" r:id="rId8"/>
    <p:sldLayoutId id="2147526563" r:id="rId9"/>
    <p:sldLayoutId id="2147526564" r:id="rId10"/>
    <p:sldLayoutId id="2147526565" r:id="rId11"/>
    <p:sldLayoutId id="2147526566" r:id="rId12"/>
    <p:sldLayoutId id="214752656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425" tIns="45713" rIns="91425" bIns="45713" numCol="1" anchor="ctr" anchorCtr="0" compatLnSpc="1">
            <a:prstTxWarp prst="textNoShape">
              <a:avLst/>
            </a:prstTxWarp>
          </a:bodyPr>
          <a:lstStyle>
            <a:lvl1pPr>
              <a:defRPr>
                <a:solidFill>
                  <a:srgbClr val="898989"/>
                </a:solidFill>
              </a:defRPr>
            </a:lvl1pPr>
          </a:lstStyle>
          <a:p>
            <a:pPr>
              <a:defRPr/>
            </a:pPr>
            <a:fld id="{8E1866A9-1665-0C45-95AB-B2028082B806}" type="datetime1">
              <a:rPr lang="en-US"/>
              <a:pPr>
                <a:defRPr/>
              </a:pPr>
              <a:t>9/13/15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25" tIns="45713" rIns="91425" bIns="4571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425" tIns="45713" rIns="91425" bIns="45713" numCol="1" anchor="ctr" anchorCtr="0" compatLnSpc="1">
            <a:prstTxWarp prst="textNoShape">
              <a:avLst/>
            </a:prstTxWarp>
          </a:bodyPr>
          <a:lstStyle>
            <a:lvl1pPr algn="r">
              <a:defRPr>
                <a:solidFill>
                  <a:srgbClr val="898989"/>
                </a:solidFill>
              </a:defRPr>
            </a:lvl1pPr>
          </a:lstStyle>
          <a:p>
            <a:pPr>
              <a:defRPr/>
            </a:pPr>
            <a:fld id="{E5403DF6-977D-6E42-AF38-99E7658ED6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568" r:id="rId1"/>
    <p:sldLayoutId id="2147526569" r:id="rId2"/>
    <p:sldLayoutId id="2147526570" r:id="rId3"/>
    <p:sldLayoutId id="2147526571" r:id="rId4"/>
    <p:sldLayoutId id="2147526572" r:id="rId5"/>
    <p:sldLayoutId id="2147526573" r:id="rId6"/>
    <p:sldLayoutId id="2147526574" r:id="rId7"/>
    <p:sldLayoutId id="2147526575" r:id="rId8"/>
    <p:sldLayoutId id="2147526576" r:id="rId9"/>
    <p:sldLayoutId id="2147526577" r:id="rId10"/>
    <p:sldLayoutId id="2147526578"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27"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54"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81"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507"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7F5A217A-9B6C-A147-B0AF-757AA9A889F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79" r:id="rId1"/>
    <p:sldLayoutId id="2147526580" r:id="rId2"/>
    <p:sldLayoutId id="2147526581" r:id="rId3"/>
    <p:sldLayoutId id="2147526582" r:id="rId4"/>
    <p:sldLayoutId id="2147526583" r:id="rId5"/>
    <p:sldLayoutId id="2147526584" r:id="rId6"/>
    <p:sldLayoutId id="2147526585" r:id="rId7"/>
    <p:sldLayoutId id="2147526586" r:id="rId8"/>
    <p:sldLayoutId id="2147526587" r:id="rId9"/>
    <p:sldLayoutId id="2147526588" r:id="rId10"/>
    <p:sldLayoutId id="2147526589" r:id="rId11"/>
    <p:sldLayoutId id="2147526590" r:id="rId12"/>
    <p:sldLayoutId id="214752659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sz="1400"/>
            </a:lvl1pPr>
          </a:lstStyle>
          <a:p>
            <a:pPr>
              <a:defRPr/>
            </a:pPr>
            <a:fld id="{BF1CA8BA-1EED-CA44-AE85-28EAA2BEE3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592" r:id="rId1"/>
    <p:sldLayoutId id="2147526593" r:id="rId2"/>
    <p:sldLayoutId id="2147526594" r:id="rId3"/>
    <p:sldLayoutId id="2147526595" r:id="rId4"/>
    <p:sldLayoutId id="2147526596" r:id="rId5"/>
    <p:sldLayoutId id="2147526597" r:id="rId6"/>
    <p:sldLayoutId id="2147526598" r:id="rId7"/>
    <p:sldLayoutId id="2147526599" r:id="rId8"/>
    <p:sldLayoutId id="2147526600" r:id="rId9"/>
    <p:sldLayoutId id="2147526601" r:id="rId10"/>
    <p:sldLayoutId id="214752660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27" algn="ctr" rtl="0" eaLnBrk="1" fontAlgn="base" hangingPunct="1">
        <a:spcBef>
          <a:spcPct val="0"/>
        </a:spcBef>
        <a:spcAft>
          <a:spcPct val="0"/>
        </a:spcAft>
        <a:defRPr sz="4400">
          <a:solidFill>
            <a:schemeClr val="tx2"/>
          </a:solidFill>
          <a:latin typeface="Arial" pitchFamily="-110" charset="0"/>
        </a:defRPr>
      </a:lvl6pPr>
      <a:lvl7pPr marL="914254" algn="ctr" rtl="0" eaLnBrk="1" fontAlgn="base" hangingPunct="1">
        <a:spcBef>
          <a:spcPct val="0"/>
        </a:spcBef>
        <a:spcAft>
          <a:spcPct val="0"/>
        </a:spcAft>
        <a:defRPr sz="4400">
          <a:solidFill>
            <a:schemeClr val="tx2"/>
          </a:solidFill>
          <a:latin typeface="Arial" pitchFamily="-110" charset="0"/>
        </a:defRPr>
      </a:lvl7pPr>
      <a:lvl8pPr marL="1371381" algn="ctr" rtl="0" eaLnBrk="1" fontAlgn="base" hangingPunct="1">
        <a:spcBef>
          <a:spcPct val="0"/>
        </a:spcBef>
        <a:spcAft>
          <a:spcPct val="0"/>
        </a:spcAft>
        <a:defRPr sz="4400">
          <a:solidFill>
            <a:schemeClr val="tx2"/>
          </a:solidFill>
          <a:latin typeface="Arial" pitchFamily="-110" charset="0"/>
        </a:defRPr>
      </a:lvl8pPr>
      <a:lvl9pPr marL="1828507" algn="ctr" rtl="0" eaLnBrk="1" fontAlgn="base" hangingPunct="1">
        <a:spcBef>
          <a:spcPct val="0"/>
        </a:spcBef>
        <a:spcAft>
          <a:spcPct val="0"/>
        </a:spcAft>
        <a:defRPr sz="4400">
          <a:solidFill>
            <a:schemeClr val="tx2"/>
          </a:solidFill>
          <a:latin typeface="Arial" pitchFamily="-110"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198"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325"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451"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578"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algn="ctr" defTabSz="911225"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1BA94E55-FD8A-BC4F-8C63-F40F7D8A225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Tree>
  </p:cSld>
  <p:clrMap bg1="lt1" tx1="dk1" bg2="lt2" tx2="dk2" accent1="accent1" accent2="accent2" accent3="accent3" accent4="accent4" accent5="accent5" accent6="accent6" hlink="hlink" folHlink="folHlink"/>
  <p:sldLayoutIdLst>
    <p:sldLayoutId id="2147526603" r:id="rId1"/>
    <p:sldLayoutId id="2147526604" r:id="rId2"/>
    <p:sldLayoutId id="2147526605" r:id="rId3"/>
    <p:sldLayoutId id="2147526606" r:id="rId4"/>
    <p:sldLayoutId id="2147526607" r:id="rId5"/>
    <p:sldLayoutId id="2147526608" r:id="rId6"/>
    <p:sldLayoutId id="2147526609" r:id="rId7"/>
    <p:sldLayoutId id="2147526610" r:id="rId8"/>
    <p:sldLayoutId id="2147526611" r:id="rId9"/>
    <p:sldLayoutId id="2147526612" r:id="rId10"/>
    <p:sldLayoutId id="2147526613" r:id="rId11"/>
    <p:sldLayoutId id="2147526614" r:id="rId12"/>
    <p:sldLayoutId id="214752661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0EBE7D2-B62A-2748-84E7-E1D0BEC6C64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16" r:id="rId1"/>
    <p:sldLayoutId id="2147526617" r:id="rId2"/>
    <p:sldLayoutId id="2147526618" r:id="rId3"/>
    <p:sldLayoutId id="2147526619" r:id="rId4"/>
    <p:sldLayoutId id="2147526620" r:id="rId5"/>
    <p:sldLayoutId id="2147526621" r:id="rId6"/>
    <p:sldLayoutId id="2147526622" r:id="rId7"/>
    <p:sldLayoutId id="2147526623" r:id="rId8"/>
    <p:sldLayoutId id="2147526624" r:id="rId9"/>
    <p:sldLayoutId id="2147526625" r:id="rId10"/>
    <p:sldLayoutId id="2147526626" r:id="rId11"/>
    <p:sldLayoutId id="2147526627" r:id="rId12"/>
    <p:sldLayoutId id="21475266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6877" r:id="rId1"/>
    <p:sldLayoutId id="2147526878" r:id="rId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813" indent="-227013" algn="l" rtl="0" eaLnBrk="0" fontAlgn="base" hangingPunct="0">
        <a:spcBef>
          <a:spcPct val="20000"/>
        </a:spcBef>
        <a:spcAft>
          <a:spcPct val="0"/>
        </a:spcAft>
        <a:buChar char="•"/>
        <a:defRPr sz="2000">
          <a:solidFill>
            <a:schemeClr val="tx1"/>
          </a:solidFill>
          <a:latin typeface="Arial" pitchFamily="-110" charset="0"/>
          <a:ea typeface="+mn-ea"/>
        </a:defRPr>
      </a:lvl3pPr>
      <a:lvl4pPr marL="1260475" indent="-231775" algn="l" rtl="0" eaLnBrk="0" fontAlgn="base" hangingPunct="0">
        <a:spcBef>
          <a:spcPct val="20000"/>
        </a:spcBef>
        <a:spcAft>
          <a:spcPct val="0"/>
        </a:spcAft>
        <a:buChar char="–"/>
        <a:defRPr sz="2000">
          <a:solidFill>
            <a:schemeClr val="tx1"/>
          </a:solidFill>
          <a:latin typeface="Arial" pitchFamily="-110" charset="0"/>
          <a:ea typeface="+mn-ea"/>
        </a:defRPr>
      </a:lvl4pPr>
      <a:lvl5pPr marL="1598613" indent="-222250" algn="l" rtl="0" eaLnBrk="0" fontAlgn="base" hangingPunct="0">
        <a:spcBef>
          <a:spcPct val="20000"/>
        </a:spcBef>
        <a:spcAft>
          <a:spcPct val="0"/>
        </a:spcAft>
        <a:buChar char="»"/>
        <a:defRPr sz="2000">
          <a:solidFill>
            <a:schemeClr val="tx1"/>
          </a:solidFill>
          <a:latin typeface="Arial" pitchFamily="-110" charset="0"/>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657A0ED-B683-5D4E-8D7B-EDB723275F3D}"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376" r:id="rId1"/>
    <p:sldLayoutId id="2147526377" r:id="rId2"/>
    <p:sldLayoutId id="2147526378" r:id="rId3"/>
    <p:sldLayoutId id="2147526379" r:id="rId4"/>
    <p:sldLayoutId id="2147526380" r:id="rId5"/>
    <p:sldLayoutId id="2147526381" r:id="rId6"/>
    <p:sldLayoutId id="2147526382" r:id="rId7"/>
    <p:sldLayoutId id="2147526383" r:id="rId8"/>
    <p:sldLayoutId id="2147526384" r:id="rId9"/>
    <p:sldLayoutId id="2147526385" r:id="rId10"/>
    <p:sldLayoutId id="2147526386" r:id="rId11"/>
    <p:sldLayoutId id="2147526387" r:id="rId12"/>
    <p:sldLayoutId id="214752638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a:lvl1pPr>
          </a:lstStyle>
          <a:p>
            <a:pPr>
              <a:defRPr/>
            </a:pPr>
            <a:fld id="{0E9AEAC2-75D4-BB48-A95A-416C36CB12A6}"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Tree>
  </p:cSld>
  <p:clrMap bg1="lt1" tx1="dk1" bg2="lt2" tx2="dk2" accent1="accent1" accent2="accent2" accent3="accent3" accent4="accent4" accent5="accent5" accent6="accent6" hlink="hlink" folHlink="folHlink"/>
  <p:sldLayoutIdLst>
    <p:sldLayoutId id="2147526629" r:id="rId1"/>
    <p:sldLayoutId id="2147526630" r:id="rId2"/>
    <p:sldLayoutId id="2147526631" r:id="rId3"/>
    <p:sldLayoutId id="2147526632" r:id="rId4"/>
    <p:sldLayoutId id="2147526633" r:id="rId5"/>
    <p:sldLayoutId id="2147526634" r:id="rId6"/>
    <p:sldLayoutId id="2147526635" r:id="rId7"/>
    <p:sldLayoutId id="2147526636" r:id="rId8"/>
    <p:sldLayoutId id="2147526637" r:id="rId9"/>
    <p:sldLayoutId id="2147526638" r:id="rId10"/>
    <p:sldLayoutId id="2147526639" r:id="rId11"/>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27" algn="r" rtl="0" eaLnBrk="1" fontAlgn="base" hangingPunct="1">
        <a:spcBef>
          <a:spcPct val="0"/>
        </a:spcBef>
        <a:spcAft>
          <a:spcPct val="0"/>
        </a:spcAft>
        <a:defRPr sz="2800">
          <a:solidFill>
            <a:schemeClr val="tx2"/>
          </a:solidFill>
          <a:latin typeface="Arial" pitchFamily="-111" charset="0"/>
        </a:defRPr>
      </a:lvl6pPr>
      <a:lvl7pPr marL="914254" algn="r" rtl="0" eaLnBrk="1" fontAlgn="base" hangingPunct="1">
        <a:spcBef>
          <a:spcPct val="0"/>
        </a:spcBef>
        <a:spcAft>
          <a:spcPct val="0"/>
        </a:spcAft>
        <a:defRPr sz="2800">
          <a:solidFill>
            <a:schemeClr val="tx2"/>
          </a:solidFill>
          <a:latin typeface="Arial" pitchFamily="-111" charset="0"/>
        </a:defRPr>
      </a:lvl7pPr>
      <a:lvl8pPr marL="1371381" algn="r" rtl="0" eaLnBrk="1" fontAlgn="base" hangingPunct="1">
        <a:spcBef>
          <a:spcPct val="0"/>
        </a:spcBef>
        <a:spcAft>
          <a:spcPct val="0"/>
        </a:spcAft>
        <a:defRPr sz="2800">
          <a:solidFill>
            <a:schemeClr val="tx2"/>
          </a:solidFill>
          <a:latin typeface="Arial" pitchFamily="-111" charset="0"/>
        </a:defRPr>
      </a:lvl8pPr>
      <a:lvl9pPr marL="1828507" algn="r" rtl="0" eaLnBrk="1" fontAlgn="base" hangingPunct="1">
        <a:spcBef>
          <a:spcPct val="0"/>
        </a:spcBef>
        <a:spcAft>
          <a:spcPct val="0"/>
        </a:spcAft>
        <a:defRPr sz="2800">
          <a:solidFill>
            <a:schemeClr val="tx2"/>
          </a:solidFill>
          <a:latin typeface="Arial" pitchFamily="-111"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198"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325"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451"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578"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588" y="5675313"/>
            <a:ext cx="8332787"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88"/>
            <a:ext cx="1905000"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2667">
              <a:defRPr sz="1200" b="0">
                <a:solidFill>
                  <a:srgbClr val="000000"/>
                </a:solidFill>
                <a:cs typeface="+mn-cs"/>
              </a:defRPr>
            </a:lvl1pPr>
          </a:lstStyle>
          <a:p>
            <a:pPr>
              <a:defRPr/>
            </a:pPr>
            <a:fld id="{99063148-7FB8-0542-BB44-EF260748CCA8}"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5"/>
            <a:ext cx="8793162"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663" y="273050"/>
            <a:ext cx="885825" cy="742950"/>
            <a:chOff x="4997" y="169"/>
            <a:chExt cx="547" cy="458"/>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69"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26879" r:id="rId1"/>
    <p:sldLayoutId id="2147526880" r:id="rId2"/>
    <p:sldLayoutId id="2147526881" r:id="rId3"/>
    <p:sldLayoutId id="2147526882" r:id="rId4"/>
    <p:sldLayoutId id="2147526883" r:id="rId5"/>
    <p:sldLayoutId id="2147526884" r:id="rId6"/>
    <p:sldLayoutId id="2147526885" r:id="rId7"/>
    <p:sldLayoutId id="2147526886" r:id="rId8"/>
    <p:sldLayoutId id="2147526887" r:id="rId9"/>
    <p:sldLayoutId id="2147526888" r:id="rId10"/>
    <p:sldLayoutId id="2147526889" r:id="rId11"/>
    <p:sldLayoutId id="2147526890" r:id="rId12"/>
    <p:sldLayoutId id="2147526891" r:id="rId13"/>
  </p:sldLayoutIdLst>
  <p:hf hdr="0" ftr="0" dt="0"/>
  <p:txStyles>
    <p:titleStyle>
      <a:lvl1pPr algn="l" defTabSz="911225"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27" algn="l" defTabSz="912667" rtl="0" eaLnBrk="1" fontAlgn="base" hangingPunct="1">
        <a:spcBef>
          <a:spcPct val="0"/>
        </a:spcBef>
        <a:spcAft>
          <a:spcPct val="0"/>
        </a:spcAft>
        <a:defRPr sz="1900" b="1">
          <a:solidFill>
            <a:schemeClr val="tx2"/>
          </a:solidFill>
          <a:latin typeface="Arial" charset="0"/>
          <a:ea typeface="ＭＳ Ｐゴシック" charset="0"/>
        </a:defRPr>
      </a:lvl6pPr>
      <a:lvl7pPr marL="914254" algn="l" defTabSz="912667" rtl="0" eaLnBrk="1" fontAlgn="base" hangingPunct="1">
        <a:spcBef>
          <a:spcPct val="0"/>
        </a:spcBef>
        <a:spcAft>
          <a:spcPct val="0"/>
        </a:spcAft>
        <a:defRPr sz="1900" b="1">
          <a:solidFill>
            <a:schemeClr val="tx2"/>
          </a:solidFill>
          <a:latin typeface="Arial" charset="0"/>
          <a:ea typeface="ＭＳ Ｐゴシック" charset="0"/>
        </a:defRPr>
      </a:lvl7pPr>
      <a:lvl8pPr marL="1371381" algn="l" defTabSz="912667" rtl="0" eaLnBrk="1" fontAlgn="base" hangingPunct="1">
        <a:spcBef>
          <a:spcPct val="0"/>
        </a:spcBef>
        <a:spcAft>
          <a:spcPct val="0"/>
        </a:spcAft>
        <a:defRPr sz="1900" b="1">
          <a:solidFill>
            <a:schemeClr val="tx2"/>
          </a:solidFill>
          <a:latin typeface="Arial" charset="0"/>
          <a:ea typeface="ＭＳ Ｐゴシック" charset="0"/>
        </a:defRPr>
      </a:lvl8pPr>
      <a:lvl9pPr marL="1828507" algn="l" defTabSz="912667"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313" indent="-341313" algn="l" defTabSz="911225"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50" indent="-144463" algn="l" defTabSz="911225" rtl="0" eaLnBrk="0" fontAlgn="base" hangingPunct="0">
        <a:spcBef>
          <a:spcPct val="0"/>
        </a:spcBef>
        <a:spcAft>
          <a:spcPct val="0"/>
        </a:spcAft>
        <a:buSzPct val="120000"/>
        <a:buChar char="•"/>
        <a:defRPr sz="1600">
          <a:solidFill>
            <a:schemeClr val="tx1"/>
          </a:solidFill>
          <a:latin typeface="+mn-lt"/>
          <a:ea typeface="+mn-ea"/>
        </a:defRPr>
      </a:lvl2pPr>
      <a:lvl3pPr marL="300038" indent="-150813" algn="l" defTabSz="911225" rtl="0" eaLnBrk="0" fontAlgn="base" hangingPunct="0">
        <a:spcBef>
          <a:spcPct val="0"/>
        </a:spcBef>
        <a:spcAft>
          <a:spcPct val="0"/>
        </a:spcAft>
        <a:buChar char="–"/>
        <a:defRPr sz="1600">
          <a:solidFill>
            <a:schemeClr val="tx1"/>
          </a:solidFill>
          <a:latin typeface="+mn-lt"/>
          <a:ea typeface="+mn-ea"/>
        </a:defRPr>
      </a:lvl3pPr>
      <a:lvl4pPr marL="439738" indent="-136525" algn="l" defTabSz="911225" rtl="0" eaLnBrk="0" fontAlgn="base" hangingPunct="0">
        <a:spcBef>
          <a:spcPct val="0"/>
        </a:spcBef>
        <a:spcAft>
          <a:spcPct val="0"/>
        </a:spcAft>
        <a:buSzPct val="89000"/>
        <a:buChar char="•"/>
        <a:defRPr sz="1600">
          <a:solidFill>
            <a:schemeClr val="tx1"/>
          </a:solidFill>
          <a:latin typeface="+mn-lt"/>
          <a:ea typeface="+mn-ea"/>
        </a:defRPr>
      </a:lvl4pPr>
      <a:lvl5pPr marL="592138" indent="-149225" algn="l" defTabSz="911225" rtl="0" eaLnBrk="0" fontAlgn="base" hangingPunct="0">
        <a:spcBef>
          <a:spcPct val="0"/>
        </a:spcBef>
        <a:spcAft>
          <a:spcPct val="0"/>
        </a:spcAft>
        <a:buSzPct val="75000"/>
        <a:buChar char="–"/>
        <a:defRPr sz="1600">
          <a:solidFill>
            <a:schemeClr val="tx1"/>
          </a:solidFill>
          <a:latin typeface="+mn-lt"/>
          <a:ea typeface="+mn-ea"/>
        </a:defRPr>
      </a:lvl5pPr>
      <a:lvl6pPr marL="1050757" indent="-150789" algn="l" defTabSz="912667" rtl="0" eaLnBrk="1" fontAlgn="base" hangingPunct="1">
        <a:spcBef>
          <a:spcPct val="0"/>
        </a:spcBef>
        <a:spcAft>
          <a:spcPct val="0"/>
        </a:spcAft>
        <a:buSzPct val="75000"/>
        <a:buChar char="–"/>
        <a:defRPr sz="1600">
          <a:solidFill>
            <a:schemeClr val="tx1"/>
          </a:solidFill>
          <a:latin typeface="+mn-lt"/>
          <a:ea typeface="+mn-ea"/>
        </a:defRPr>
      </a:lvl6pPr>
      <a:lvl7pPr marL="1507884" indent="-150789" algn="l" defTabSz="912667" rtl="0" eaLnBrk="1" fontAlgn="base" hangingPunct="1">
        <a:spcBef>
          <a:spcPct val="0"/>
        </a:spcBef>
        <a:spcAft>
          <a:spcPct val="0"/>
        </a:spcAft>
        <a:buSzPct val="75000"/>
        <a:buChar char="–"/>
        <a:defRPr sz="1600">
          <a:solidFill>
            <a:schemeClr val="tx1"/>
          </a:solidFill>
          <a:latin typeface="+mn-lt"/>
          <a:ea typeface="+mn-ea"/>
        </a:defRPr>
      </a:lvl7pPr>
      <a:lvl8pPr marL="1965011" indent="-150789" algn="l" defTabSz="912667" rtl="0" eaLnBrk="1" fontAlgn="base" hangingPunct="1">
        <a:spcBef>
          <a:spcPct val="0"/>
        </a:spcBef>
        <a:spcAft>
          <a:spcPct val="0"/>
        </a:spcAft>
        <a:buSzPct val="75000"/>
        <a:buChar char="–"/>
        <a:defRPr sz="1600">
          <a:solidFill>
            <a:schemeClr val="tx1"/>
          </a:solidFill>
          <a:latin typeface="+mn-lt"/>
          <a:ea typeface="+mn-ea"/>
        </a:defRPr>
      </a:lvl8pPr>
      <a:lvl9pPr marL="2422137" indent="-150789" algn="l" defTabSz="912667"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61048D76-06B4-514F-940F-F23467B6841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640" r:id="rId1"/>
    <p:sldLayoutId id="2147526641" r:id="rId2"/>
    <p:sldLayoutId id="2147526642" r:id="rId3"/>
    <p:sldLayoutId id="2147526643" r:id="rId4"/>
    <p:sldLayoutId id="2147526644" r:id="rId5"/>
    <p:sldLayoutId id="2147526645" r:id="rId6"/>
    <p:sldLayoutId id="2147526646" r:id="rId7"/>
    <p:sldLayoutId id="2147526647" r:id="rId8"/>
    <p:sldLayoutId id="2147526648" r:id="rId9"/>
    <p:sldLayoutId id="2147526649" r:id="rId10"/>
    <p:sldLayoutId id="2147526650" r:id="rId11"/>
    <p:sldLayoutId id="2147526651" r:id="rId12"/>
    <p:sldLayoutId id="2147526652" r:id="rId13"/>
    <p:sldLayoutId id="2147526892" r:id="rId14"/>
    <p:sldLayoutId id="2147526893"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F2ACC153-6E8D-A245-B3AE-A4D55F80FC11}"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0E9F832-AAC8-E144-9ECC-7BC3971779A7}"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53" r:id="rId1"/>
    <p:sldLayoutId id="2147526654" r:id="rId2"/>
    <p:sldLayoutId id="2147526655" r:id="rId3"/>
    <p:sldLayoutId id="2147526656" r:id="rId4"/>
    <p:sldLayoutId id="2147526657" r:id="rId5"/>
    <p:sldLayoutId id="2147526658" r:id="rId6"/>
    <p:sldLayoutId id="2147526659" r:id="rId7"/>
    <p:sldLayoutId id="2147526660" r:id="rId8"/>
    <p:sldLayoutId id="2147526661" r:id="rId9"/>
    <p:sldLayoutId id="2147526662" r:id="rId10"/>
    <p:sldLayoutId id="2147526663" r:id="rId11"/>
    <p:sldLayoutId id="2147526894" r:id="rId12"/>
    <p:sldLayoutId id="2147526895" r:id="rId13"/>
    <p:sldLayoutId id="2147526896" r:id="rId14"/>
    <p:sldLayoutId id="2147526897" r:id="rId15"/>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2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5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8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50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8613" indent="-222250" algn="l" rtl="0" eaLnBrk="0" fontAlgn="base" hangingPunct="0">
        <a:spcBef>
          <a:spcPct val="20000"/>
        </a:spcBef>
        <a:spcAft>
          <a:spcPct val="0"/>
        </a:spcAft>
        <a:buChar char="»"/>
        <a:defRPr sz="2000">
          <a:solidFill>
            <a:schemeClr val="tx1"/>
          </a:solidFill>
          <a:latin typeface="+mn-lt"/>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350"/>
            <a:ext cx="2133600" cy="365125"/>
          </a:xfrm>
          <a:prstGeom prst="rect">
            <a:avLst/>
          </a:prstGeom>
        </p:spPr>
        <p:txBody>
          <a:bodyPr vert="horz" lIns="91425" tIns="45713" rIns="91425" bIns="45713" rtlCol="0" anchor="ctr"/>
          <a:lstStyle>
            <a:lvl1pPr algn="l" defTabSz="914254"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9/13/15</a:t>
            </a:fld>
            <a:endParaRPr lang="en-US"/>
          </a:p>
        </p:txBody>
      </p:sp>
      <p:sp>
        <p:nvSpPr>
          <p:cNvPr id="5" name="Footer Placeholder 4"/>
          <p:cNvSpPr>
            <a:spLocks noGrp="1"/>
          </p:cNvSpPr>
          <p:nvPr>
            <p:ph type="ftr" sz="quarter" idx="3"/>
            <p:custDataLst>
              <p:tags r:id="rId14"/>
            </p:custDataLst>
          </p:nvPr>
        </p:nvSpPr>
        <p:spPr>
          <a:xfrm>
            <a:off x="3124200" y="6356350"/>
            <a:ext cx="2895600" cy="365125"/>
          </a:xfrm>
          <a:prstGeom prst="rect">
            <a:avLst/>
          </a:prstGeom>
        </p:spPr>
        <p:txBody>
          <a:bodyPr vert="horz" lIns="91425" tIns="45713" rIns="91425" bIns="45713" rtlCol="0" anchor="ctr"/>
          <a:lstStyle>
            <a:lvl1pPr algn="ctr" defTabSz="91425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350"/>
            <a:ext cx="2133600" cy="365125"/>
          </a:xfrm>
          <a:prstGeom prst="rect">
            <a:avLst/>
          </a:prstGeom>
        </p:spPr>
        <p:txBody>
          <a:bodyPr vert="horz" lIns="91425" tIns="45713" rIns="91425" bIns="45713" rtlCol="0" anchor="ctr"/>
          <a:lstStyle>
            <a:lvl1pPr algn="r" defTabSz="914254" fontAlgn="auto">
              <a:spcBef>
                <a:spcPts val="0"/>
              </a:spcBef>
              <a:spcAft>
                <a:spcPts val="0"/>
              </a:spcAft>
              <a:defRPr sz="1200" b="0">
                <a:solidFill>
                  <a:prstClr val="black">
                    <a:tint val="75000"/>
                  </a:prstClr>
                </a:solidFill>
                <a:latin typeface="Calibri"/>
                <a:ea typeface="+mn-ea"/>
                <a:cs typeface="+mn-cs"/>
              </a:defRPr>
            </a:lvl1pPr>
          </a:lstStyle>
          <a:p>
            <a:pPr>
              <a:defRPr/>
            </a:pPr>
            <a:fld id="{7040298C-B2A5-7844-9C33-DAA2CD2672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898" r:id="rId1"/>
    <p:sldLayoutId id="2147526899" r:id="rId2"/>
    <p:sldLayoutId id="2147526900" r:id="rId3"/>
    <p:sldLayoutId id="2147526901" r:id="rId4"/>
    <p:sldLayoutId id="2147526902" r:id="rId5"/>
    <p:sldLayoutId id="2147526903" r:id="rId6"/>
    <p:sldLayoutId id="2147526904" r:id="rId7"/>
    <p:sldLayoutId id="2147526905" r:id="rId8"/>
    <p:sldLayoutId id="2147526906" r:id="rId9"/>
    <p:sldLayoutId id="2147526907" r:id="rId10"/>
    <p:sldLayoutId id="2147526908" r:id="rId11"/>
  </p:sldLayoutIdLst>
  <p:txStyles>
    <p:titleStyle>
      <a:lvl1pPr algn="ctr" defTabSz="9128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198"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25"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51"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78"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4" rtl="0" eaLnBrk="1" latinLnBrk="0" hangingPunct="1">
        <a:defRPr sz="1800" kern="1200">
          <a:solidFill>
            <a:schemeClr val="tx1"/>
          </a:solidFill>
          <a:latin typeface="+mn-lt"/>
          <a:ea typeface="+mn-ea"/>
          <a:cs typeface="+mn-cs"/>
        </a:defRPr>
      </a:lvl1pPr>
      <a:lvl2pPr marL="457127" algn="l" defTabSz="914254" rtl="0" eaLnBrk="1" latinLnBrk="0" hangingPunct="1">
        <a:defRPr sz="1800" kern="1200">
          <a:solidFill>
            <a:schemeClr val="tx1"/>
          </a:solidFill>
          <a:latin typeface="+mn-lt"/>
          <a:ea typeface="+mn-ea"/>
          <a:cs typeface="+mn-cs"/>
        </a:defRPr>
      </a:lvl2pPr>
      <a:lvl3pPr marL="914254" algn="l" defTabSz="914254" rtl="0" eaLnBrk="1" latinLnBrk="0" hangingPunct="1">
        <a:defRPr sz="1800" kern="1200">
          <a:solidFill>
            <a:schemeClr val="tx1"/>
          </a:solidFill>
          <a:latin typeface="+mn-lt"/>
          <a:ea typeface="+mn-ea"/>
          <a:cs typeface="+mn-cs"/>
        </a:defRPr>
      </a:lvl3pPr>
      <a:lvl4pPr marL="1371381" algn="l" defTabSz="914254" rtl="0" eaLnBrk="1" latinLnBrk="0" hangingPunct="1">
        <a:defRPr sz="1800" kern="1200">
          <a:solidFill>
            <a:schemeClr val="tx1"/>
          </a:solidFill>
          <a:latin typeface="+mn-lt"/>
          <a:ea typeface="+mn-ea"/>
          <a:cs typeface="+mn-cs"/>
        </a:defRPr>
      </a:lvl4pPr>
      <a:lvl5pPr marL="1828507" algn="l" defTabSz="914254" rtl="0" eaLnBrk="1" latinLnBrk="0" hangingPunct="1">
        <a:defRPr sz="1800" kern="1200">
          <a:solidFill>
            <a:schemeClr val="tx1"/>
          </a:solidFill>
          <a:latin typeface="+mn-lt"/>
          <a:ea typeface="+mn-ea"/>
          <a:cs typeface="+mn-cs"/>
        </a:defRPr>
      </a:lvl5pPr>
      <a:lvl6pPr marL="2285634" algn="l" defTabSz="914254" rtl="0" eaLnBrk="1" latinLnBrk="0" hangingPunct="1">
        <a:defRPr sz="1800" kern="1200">
          <a:solidFill>
            <a:schemeClr val="tx1"/>
          </a:solidFill>
          <a:latin typeface="+mn-lt"/>
          <a:ea typeface="+mn-ea"/>
          <a:cs typeface="+mn-cs"/>
        </a:defRPr>
      </a:lvl6pPr>
      <a:lvl7pPr marL="2742761" algn="l" defTabSz="914254" rtl="0" eaLnBrk="1" latinLnBrk="0" hangingPunct="1">
        <a:defRPr sz="1800" kern="1200">
          <a:solidFill>
            <a:schemeClr val="tx1"/>
          </a:solidFill>
          <a:latin typeface="+mn-lt"/>
          <a:ea typeface="+mn-ea"/>
          <a:cs typeface="+mn-cs"/>
        </a:defRPr>
      </a:lvl7pPr>
      <a:lvl8pPr marL="3199888" algn="l" defTabSz="914254" rtl="0" eaLnBrk="1" latinLnBrk="0" hangingPunct="1">
        <a:defRPr sz="1800" kern="1200">
          <a:solidFill>
            <a:schemeClr val="tx1"/>
          </a:solidFill>
          <a:latin typeface="+mn-lt"/>
          <a:ea typeface="+mn-ea"/>
          <a:cs typeface="+mn-cs"/>
        </a:defRPr>
      </a:lvl8pPr>
      <a:lvl9pPr marL="3657015" algn="l" defTabSz="914254"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pPr>
              <a:defRPr/>
            </a:pPr>
            <a:fld id="{8E9D5B8B-1AB4-644A-851B-8BBB11357A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09" r:id="rId1"/>
    <p:sldLayoutId id="2147526910" r:id="rId2"/>
    <p:sldLayoutId id="2147526911" r:id="rId3"/>
    <p:sldLayoutId id="2147526912" r:id="rId4"/>
    <p:sldLayoutId id="2147526913" r:id="rId5"/>
    <p:sldLayoutId id="2147526914" r:id="rId6"/>
    <p:sldLayoutId id="2147526915" r:id="rId7"/>
    <p:sldLayoutId id="2147526916" r:id="rId8"/>
    <p:sldLayoutId id="2147526917" r:id="rId9"/>
    <p:sldLayoutId id="2147526918" r:id="rId10"/>
    <p:sldLayoutId id="21475269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9/13/15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0DBFF34-FECF-FE47-AABA-FD00274EEE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20" r:id="rId1"/>
    <p:sldLayoutId id="2147526921" r:id="rId2"/>
    <p:sldLayoutId id="2147526922" r:id="rId3"/>
    <p:sldLayoutId id="2147526923" r:id="rId4"/>
    <p:sldLayoutId id="2147526924" r:id="rId5"/>
    <p:sldLayoutId id="2147526925" r:id="rId6"/>
    <p:sldLayoutId id="2147526926" r:id="rId7"/>
    <p:sldLayoutId id="2147526927" r:id="rId8"/>
    <p:sldLayoutId id="2147526928" r:id="rId9"/>
    <p:sldLayoutId id="2147526929" r:id="rId10"/>
    <p:sldLayoutId id="214752693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50" y="4543426"/>
            <a:ext cx="4237037"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eaLnBrk="0" hangingPunct="0">
              <a:defRPr sz="1200" b="1">
                <a:solidFill>
                  <a:srgbClr val="FFFFFF"/>
                </a:solidFill>
                <a:cs typeface="+mn-cs"/>
              </a:defRPr>
            </a:lvl1pPr>
          </a:lstStyle>
          <a:p>
            <a:pPr>
              <a:defRPr/>
            </a:pPr>
            <a:fld id="{9AA551BB-196E-2046-864B-5BA7D0593A8B}"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eaLnBrk="0" hangingPunct="0">
              <a:defRPr/>
            </a:pPr>
            <a:fld id="{2EDAD55B-B0DD-0843-B9AA-E1D328F99192}"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26931" r:id="rId1"/>
    <p:sldLayoutId id="2147526932" r:id="rId2"/>
    <p:sldLayoutId id="2147526933" r:id="rId3"/>
    <p:sldLayoutId id="2147526934" r:id="rId4"/>
    <p:sldLayoutId id="2147526935" r:id="rId5"/>
    <p:sldLayoutId id="2147526936" r:id="rId6"/>
    <p:sldLayoutId id="2147526937" r:id="rId7"/>
    <p:sldLayoutId id="2147526938" r:id="rId8"/>
    <p:sldLayoutId id="2147526939" r:id="rId9"/>
    <p:sldLayoutId id="2147526940" r:id="rId10"/>
    <p:sldLayoutId id="2147526941" r:id="rId11"/>
    <p:sldLayoutId id="2147526942" r:id="rId12"/>
    <p:sldLayoutId id="2147526943" r:id="rId13"/>
    <p:sldLayoutId id="2147526944" r:id="rId14"/>
  </p:sldLayoutIdLst>
  <p:transition xmlns:p14="http://schemas.microsoft.com/office/powerpoint/2010/mai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200" b="1" u="sng">
          <a:solidFill>
            <a:srgbClr val="0000CC"/>
          </a:solidFill>
          <a:latin typeface="Arial" charset="0"/>
          <a:ea typeface="ＭＳ Ｐゴシック" charset="0"/>
        </a:defRPr>
      </a:lvl6pPr>
      <a:lvl7pPr marL="914400"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600"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800"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600" indent="-2286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500" indent="-228600"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400" indent="-228600" algn="l" rtl="0" eaLnBrk="0" fontAlgn="base" hangingPunct="0">
        <a:spcBef>
          <a:spcPct val="20000"/>
        </a:spcBef>
        <a:spcAft>
          <a:spcPct val="0"/>
        </a:spcAft>
        <a:buChar char="•"/>
        <a:defRPr sz="2000">
          <a:solidFill>
            <a:schemeClr val="tx1"/>
          </a:solidFill>
          <a:latin typeface="+mn-lt"/>
          <a:ea typeface="+mn-ea"/>
        </a:defRPr>
      </a:lvl3pPr>
      <a:lvl4pPr marL="1262063" indent="-233363" algn="l" rtl="0" eaLnBrk="0" fontAlgn="base" hangingPunct="0">
        <a:spcBef>
          <a:spcPct val="20000"/>
        </a:spcBef>
        <a:spcAft>
          <a:spcPct val="0"/>
        </a:spcAft>
        <a:buChar char="–"/>
        <a:defRPr sz="2000">
          <a:solidFill>
            <a:schemeClr val="tx1"/>
          </a:solidFill>
          <a:latin typeface="+mn-lt"/>
          <a:ea typeface="+mn-ea"/>
        </a:defRPr>
      </a:lvl4pPr>
      <a:lvl5pPr marL="1600200" indent="-223838" algn="l" rtl="0" eaLnBrk="0" fontAlgn="base" hangingPunct="0">
        <a:spcBef>
          <a:spcPct val="20000"/>
        </a:spcBef>
        <a:spcAft>
          <a:spcPct val="0"/>
        </a:spcAft>
        <a:buChar char="»"/>
        <a:defRPr sz="2000">
          <a:solidFill>
            <a:schemeClr val="tx1"/>
          </a:solidFill>
          <a:latin typeface="+mn-lt"/>
          <a:ea typeface="+mn-ea"/>
        </a:defRPr>
      </a:lvl5pPr>
      <a:lvl6pPr marL="2057400" indent="-223838" algn="l" rtl="0" eaLnBrk="1" fontAlgn="base" hangingPunct="1">
        <a:spcBef>
          <a:spcPct val="20000"/>
        </a:spcBef>
        <a:spcAft>
          <a:spcPct val="0"/>
        </a:spcAft>
        <a:buChar char="»"/>
        <a:defRPr sz="2000">
          <a:solidFill>
            <a:schemeClr val="tx1"/>
          </a:solidFill>
          <a:latin typeface="+mn-lt"/>
          <a:ea typeface="+mn-ea"/>
        </a:defRPr>
      </a:lvl6pPr>
      <a:lvl7pPr marL="2514600" indent="-223838" algn="l" rtl="0" eaLnBrk="1" fontAlgn="base" hangingPunct="1">
        <a:spcBef>
          <a:spcPct val="20000"/>
        </a:spcBef>
        <a:spcAft>
          <a:spcPct val="0"/>
        </a:spcAft>
        <a:buChar char="»"/>
        <a:defRPr sz="2000">
          <a:solidFill>
            <a:schemeClr val="tx1"/>
          </a:solidFill>
          <a:latin typeface="+mn-lt"/>
          <a:ea typeface="+mn-ea"/>
        </a:defRPr>
      </a:lvl7pPr>
      <a:lvl8pPr marL="2971800" indent="-223838" algn="l" rtl="0" eaLnBrk="1" fontAlgn="base" hangingPunct="1">
        <a:spcBef>
          <a:spcPct val="20000"/>
        </a:spcBef>
        <a:spcAft>
          <a:spcPct val="0"/>
        </a:spcAft>
        <a:buChar char="»"/>
        <a:defRPr sz="2000">
          <a:solidFill>
            <a:schemeClr val="tx1"/>
          </a:solidFill>
          <a:latin typeface="+mn-lt"/>
          <a:ea typeface="+mn-ea"/>
        </a:defRPr>
      </a:lvl8pPr>
      <a:lvl9pPr marL="3429000" indent="-22383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9/13/15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7F9AB117-B4C6-C342-B3A2-8F4CE603F6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45" r:id="rId1"/>
    <p:sldLayoutId id="2147526946" r:id="rId2"/>
    <p:sldLayoutId id="2147526947" r:id="rId3"/>
    <p:sldLayoutId id="2147526948" r:id="rId4"/>
    <p:sldLayoutId id="2147526949" r:id="rId5"/>
    <p:sldLayoutId id="2147526950" r:id="rId6"/>
    <p:sldLayoutId id="2147526951" r:id="rId7"/>
    <p:sldLayoutId id="2147526952" r:id="rId8"/>
    <p:sldLayoutId id="2147526953" r:id="rId9"/>
    <p:sldLayoutId id="2147526954" r:id="rId10"/>
    <p:sldLayoutId id="214752695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CFFE4B9-5608-794A-BD1F-0C59EB0F788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664" r:id="rId1"/>
    <p:sldLayoutId id="2147526665" r:id="rId2"/>
    <p:sldLayoutId id="2147526666" r:id="rId3"/>
    <p:sldLayoutId id="2147526667" r:id="rId4"/>
    <p:sldLayoutId id="2147526668" r:id="rId5"/>
    <p:sldLayoutId id="2147526669" r:id="rId6"/>
    <p:sldLayoutId id="2147526670" r:id="rId7"/>
    <p:sldLayoutId id="2147526671" r:id="rId8"/>
    <p:sldLayoutId id="2147526672" r:id="rId9"/>
    <p:sldLayoutId id="2147526673" r:id="rId10"/>
    <p:sldLayoutId id="2147526674" r:id="rId11"/>
    <p:sldLayoutId id="2147526675" r:id="rId12"/>
    <p:sldLayoutId id="214752667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algn="ctr" defTabSz="912813"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2642C32-590C-9E48-BA83-56EFA58247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526389" r:id="rId1"/>
    <p:sldLayoutId id="2147526390" r:id="rId2"/>
    <p:sldLayoutId id="2147526391" r:id="rId3"/>
    <p:sldLayoutId id="2147526392" r:id="rId4"/>
    <p:sldLayoutId id="2147526393" r:id="rId5"/>
    <p:sldLayoutId id="2147526394" r:id="rId6"/>
    <p:sldLayoutId id="2147526395" r:id="rId7"/>
    <p:sldLayoutId id="2147526396" r:id="rId8"/>
    <p:sldLayoutId id="2147526397" r:id="rId9"/>
    <p:sldLayoutId id="2147526398" r:id="rId10"/>
    <p:sldLayoutId id="2147526399" r:id="rId11"/>
    <p:sldLayoutId id="2147526400" r:id="rId12"/>
    <p:sldLayoutId id="2147526401" r:id="rId13"/>
    <p:sldLayoutId id="2147526835" r:id="rId14"/>
    <p:sldLayoutId id="2147526836"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A9E932A-8404-BF49-8C0E-052B262B26C4}"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77" r:id="rId1"/>
    <p:sldLayoutId id="2147526678" r:id="rId2"/>
    <p:sldLayoutId id="2147526679" r:id="rId3"/>
    <p:sldLayoutId id="2147526680" r:id="rId4"/>
    <p:sldLayoutId id="2147526681" r:id="rId5"/>
    <p:sldLayoutId id="2147526682" r:id="rId6"/>
    <p:sldLayoutId id="2147526683" r:id="rId7"/>
    <p:sldLayoutId id="2147526684" r:id="rId8"/>
    <p:sldLayoutId id="2147526685" r:id="rId9"/>
    <p:sldLayoutId id="2147526686" r:id="rId10"/>
    <p:sldLayoutId id="2147526687" r:id="rId11"/>
    <p:sldLayoutId id="2147526688" r:id="rId12"/>
    <p:sldLayoutId id="214752668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690" r:id="rId1"/>
    <p:sldLayoutId id="2147526691" r:id="rId2"/>
    <p:sldLayoutId id="2147526692" r:id="rId3"/>
    <p:sldLayoutId id="2147526693" r:id="rId4"/>
    <p:sldLayoutId id="2147526694" r:id="rId5"/>
    <p:sldLayoutId id="2147526695" r:id="rId6"/>
    <p:sldLayoutId id="2147526696" r:id="rId7"/>
    <p:sldLayoutId id="2147526697" r:id="rId8"/>
    <p:sldLayoutId id="2147526698" r:id="rId9"/>
    <p:sldLayoutId id="2147526699" r:id="rId10"/>
    <p:sldLayoutId id="2147526700" r:id="rId11"/>
    <p:sldLayoutId id="2147526701" r:id="rId12"/>
    <p:sldLayoutId id="214752670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AF497F3-D3F7-2448-B717-4EB1F621EF2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03" r:id="rId1"/>
    <p:sldLayoutId id="2147526704" r:id="rId2"/>
    <p:sldLayoutId id="2147526705" r:id="rId3"/>
    <p:sldLayoutId id="2147526706" r:id="rId4"/>
    <p:sldLayoutId id="2147526707" r:id="rId5"/>
    <p:sldLayoutId id="2147526708" r:id="rId6"/>
    <p:sldLayoutId id="2147526709" r:id="rId7"/>
    <p:sldLayoutId id="2147526710" r:id="rId8"/>
    <p:sldLayoutId id="2147526711" r:id="rId9"/>
    <p:sldLayoutId id="2147526712" r:id="rId10"/>
    <p:sldLayoutId id="2147526713" r:id="rId11"/>
    <p:sldLayoutId id="2147526714" r:id="rId12"/>
    <p:sldLayoutId id="214752671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7002DAD-D710-864C-A35D-825ACE50805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16" r:id="rId1"/>
    <p:sldLayoutId id="2147526717" r:id="rId2"/>
    <p:sldLayoutId id="2147526718" r:id="rId3"/>
    <p:sldLayoutId id="2147526719" r:id="rId4"/>
    <p:sldLayoutId id="2147526720" r:id="rId5"/>
    <p:sldLayoutId id="2147526721" r:id="rId6"/>
    <p:sldLayoutId id="2147526722" r:id="rId7"/>
    <p:sldLayoutId id="2147526723" r:id="rId8"/>
    <p:sldLayoutId id="2147526724" r:id="rId9"/>
    <p:sldLayoutId id="2147526725" r:id="rId10"/>
    <p:sldLayoutId id="2147526726" r:id="rId11"/>
    <p:sldLayoutId id="2147526727" r:id="rId12"/>
    <p:sldLayoutId id="21475267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71162672-54BE-A84B-B8EF-B2CBD3746DC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29" r:id="rId1"/>
    <p:sldLayoutId id="2147526730" r:id="rId2"/>
    <p:sldLayoutId id="2147526731" r:id="rId3"/>
    <p:sldLayoutId id="2147526732" r:id="rId4"/>
    <p:sldLayoutId id="2147526733" r:id="rId5"/>
    <p:sldLayoutId id="2147526734" r:id="rId6"/>
    <p:sldLayoutId id="2147526735" r:id="rId7"/>
    <p:sldLayoutId id="2147526736" r:id="rId8"/>
    <p:sldLayoutId id="2147526737" r:id="rId9"/>
    <p:sldLayoutId id="2147526738" r:id="rId10"/>
    <p:sldLayoutId id="2147526739" r:id="rId11"/>
    <p:sldLayoutId id="2147526740" r:id="rId12"/>
    <p:sldLayoutId id="214752674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806BFCF-6E36-AA42-8AAD-128E15C18D2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42" r:id="rId1"/>
    <p:sldLayoutId id="2147526743" r:id="rId2"/>
    <p:sldLayoutId id="2147526744" r:id="rId3"/>
    <p:sldLayoutId id="2147526745" r:id="rId4"/>
    <p:sldLayoutId id="2147526746" r:id="rId5"/>
    <p:sldLayoutId id="2147526747" r:id="rId6"/>
    <p:sldLayoutId id="2147526748" r:id="rId7"/>
    <p:sldLayoutId id="2147526749" r:id="rId8"/>
    <p:sldLayoutId id="2147526750" r:id="rId9"/>
    <p:sldLayoutId id="2147526751" r:id="rId10"/>
    <p:sldLayoutId id="2147526752" r:id="rId11"/>
    <p:sldLayoutId id="2147526753" r:id="rId12"/>
    <p:sldLayoutId id="2147526754" r:id="rId13"/>
    <p:sldLayoutId id="2147526956"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7E33EFAC-6126-6F48-B498-A13BCEF47018}"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55" r:id="rId1"/>
    <p:sldLayoutId id="2147526756" r:id="rId2"/>
    <p:sldLayoutId id="2147526757" r:id="rId3"/>
    <p:sldLayoutId id="2147526758" r:id="rId4"/>
    <p:sldLayoutId id="2147526759" r:id="rId5"/>
    <p:sldLayoutId id="2147526760" r:id="rId6"/>
    <p:sldLayoutId id="2147526761" r:id="rId7"/>
    <p:sldLayoutId id="2147526762" r:id="rId8"/>
    <p:sldLayoutId id="2147526763" r:id="rId9"/>
    <p:sldLayoutId id="2147526764" r:id="rId10"/>
    <p:sldLayoutId id="2147526765" r:id="rId11"/>
    <p:sldLayoutId id="2147526766" r:id="rId12"/>
    <p:sldLayoutId id="214752676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7808D81-E693-9F4C-BE3B-4797178369F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68" r:id="rId1"/>
    <p:sldLayoutId id="2147526769" r:id="rId2"/>
    <p:sldLayoutId id="2147526770" r:id="rId3"/>
    <p:sldLayoutId id="2147526771" r:id="rId4"/>
    <p:sldLayoutId id="2147526772" r:id="rId5"/>
    <p:sldLayoutId id="2147526773" r:id="rId6"/>
    <p:sldLayoutId id="2147526774" r:id="rId7"/>
    <p:sldLayoutId id="2147526775" r:id="rId8"/>
    <p:sldLayoutId id="2147526776" r:id="rId9"/>
    <p:sldLayoutId id="2147526777" r:id="rId10"/>
    <p:sldLayoutId id="2147526778" r:id="rId11"/>
    <p:sldLayoutId id="2147526779" r:id="rId12"/>
    <p:sldLayoutId id="2147526780" r:id="rId13"/>
    <p:sldLayoutId id="2147526957"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44E39D8C-7592-9846-8EA4-F077E1D04A1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81" r:id="rId1"/>
    <p:sldLayoutId id="2147526782" r:id="rId2"/>
    <p:sldLayoutId id="2147526783" r:id="rId3"/>
    <p:sldLayoutId id="2147526784" r:id="rId4"/>
    <p:sldLayoutId id="2147526785" r:id="rId5"/>
    <p:sldLayoutId id="2147526786" r:id="rId6"/>
    <p:sldLayoutId id="2147526787" r:id="rId7"/>
    <p:sldLayoutId id="2147526788" r:id="rId8"/>
    <p:sldLayoutId id="2147526789" r:id="rId9"/>
    <p:sldLayoutId id="2147526790" r:id="rId10"/>
    <p:sldLayoutId id="2147526791" r:id="rId11"/>
    <p:sldLayoutId id="2147526792" r:id="rId12"/>
    <p:sldLayoutId id="214752679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286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420C58C-D427-E84C-8596-C625ED18683D}" type="slidenum">
              <a:rPr lang="en-US" sz="1600" i="1">
                <a:solidFill>
                  <a:srgbClr val="000000"/>
                </a:solidFill>
                <a:effectLst>
                  <a:outerShdw blurRad="38100" dist="38100" dir="2700000" algn="tl">
                    <a:srgbClr val="DDDDDD"/>
                  </a:outerShdw>
                </a:effectLst>
                <a:latin typeface="Courier New" charset="0"/>
              </a:rPr>
              <a:pPr defTabSz="9128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794" r:id="rId1"/>
    <p:sldLayoutId id="2147526795" r:id="rId2"/>
    <p:sldLayoutId id="2147526796" r:id="rId3"/>
    <p:sldLayoutId id="2147526797" r:id="rId4"/>
    <p:sldLayoutId id="2147526798" r:id="rId5"/>
    <p:sldLayoutId id="2147526799" r:id="rId6"/>
    <p:sldLayoutId id="2147526800" r:id="rId7"/>
    <p:sldLayoutId id="2147526801" r:id="rId8"/>
    <p:sldLayoutId id="2147526802" r:id="rId9"/>
    <p:sldLayoutId id="2147526803" r:id="rId10"/>
    <p:sldLayoutId id="2147526804" r:id="rId11"/>
    <p:sldLayoutId id="2147526805" r:id="rId12"/>
    <p:sldLayoutId id="214752680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F7150F8-6B83-614C-B9E4-EC0360E76FF4}"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402" r:id="rId1"/>
    <p:sldLayoutId id="2147526403" r:id="rId2"/>
    <p:sldLayoutId id="2147526404" r:id="rId3"/>
    <p:sldLayoutId id="2147526405" r:id="rId4"/>
    <p:sldLayoutId id="2147526406" r:id="rId5"/>
    <p:sldLayoutId id="2147526407" r:id="rId6"/>
    <p:sldLayoutId id="2147526408" r:id="rId7"/>
    <p:sldLayoutId id="2147526409" r:id="rId8"/>
    <p:sldLayoutId id="2147526410" r:id="rId9"/>
    <p:sldLayoutId id="2147526411" r:id="rId10"/>
    <p:sldLayoutId id="2147526412" r:id="rId11"/>
    <p:sldLayoutId id="2147526413" r:id="rId12"/>
    <p:sldLayoutId id="2147526414" r:id="rId13"/>
    <p:sldLayoutId id="2147526837"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9389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1FA1B94-98CD-3B4F-90A9-B3965960950B}"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807" r:id="rId1"/>
    <p:sldLayoutId id="2147526808" r:id="rId2"/>
    <p:sldLayoutId id="2147526809" r:id="rId3"/>
    <p:sldLayoutId id="2147526810" r:id="rId4"/>
    <p:sldLayoutId id="2147526811" r:id="rId5"/>
    <p:sldLayoutId id="2147526812" r:id="rId6"/>
    <p:sldLayoutId id="2147526813" r:id="rId7"/>
    <p:sldLayoutId id="2147526814" r:id="rId8"/>
    <p:sldLayoutId id="2147526815" r:id="rId9"/>
    <p:sldLayoutId id="2147526816" r:id="rId10"/>
    <p:sldLayoutId id="2147526817" r:id="rId11"/>
    <p:sldLayoutId id="2147526818" r:id="rId12"/>
    <p:sldLayoutId id="214752681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9491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ADBCB285-861D-7A46-A0E3-D3987D52ABA2}"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820" r:id="rId1"/>
    <p:sldLayoutId id="2147526821" r:id="rId2"/>
    <p:sldLayoutId id="2147526822" r:id="rId3"/>
    <p:sldLayoutId id="2147526823" r:id="rId4"/>
    <p:sldLayoutId id="2147526824" r:id="rId5"/>
    <p:sldLayoutId id="2147526825" r:id="rId6"/>
    <p:sldLayoutId id="2147526826" r:id="rId7"/>
    <p:sldLayoutId id="2147526827" r:id="rId8"/>
    <p:sldLayoutId id="2147526828" r:id="rId9"/>
    <p:sldLayoutId id="2147526829" r:id="rId10"/>
    <p:sldLayoutId id="2147526830" r:id="rId11"/>
    <p:sldLayoutId id="2147526831" r:id="rId12"/>
    <p:sldLayoutId id="214752683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10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10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44802524-B953-B44E-8280-9D6207D07C0C}" type="datetime1">
              <a:rPr lang="en-US"/>
              <a:pPr>
                <a:defRPr/>
              </a:pPr>
              <a:t>9/13/15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6CB4F8AF-CF59-AB4E-8337-2C6EF538D6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84" r:id="rId1"/>
    <p:sldLayoutId id="2147526985" r:id="rId2"/>
    <p:sldLayoutId id="2147526986" r:id="rId3"/>
    <p:sldLayoutId id="2147526987" r:id="rId4"/>
    <p:sldLayoutId id="2147526988" r:id="rId5"/>
    <p:sldLayoutId id="2147526989" r:id="rId6"/>
    <p:sldLayoutId id="2147526990" r:id="rId7"/>
    <p:sldLayoutId id="2147526991" r:id="rId8"/>
    <p:sldLayoutId id="2147526992" r:id="rId9"/>
    <p:sldLayoutId id="2147526993" r:id="rId10"/>
    <p:sldLayoutId id="2147526994"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004C3AA-987D-9546-8D0A-CEC2BF466C9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241277039"/>
      </p:ext>
    </p:extLst>
  </p:cSld>
  <p:clrMap bg1="lt1" tx1="dk1" bg2="lt2" tx2="dk2" accent1="accent1" accent2="accent2" accent3="accent3" accent4="accent4" accent5="accent5" accent6="accent6" hlink="hlink" folHlink="folHlink"/>
  <p:sldLayoutIdLst>
    <p:sldLayoutId id="2147527018" r:id="rId1"/>
    <p:sldLayoutId id="2147527019" r:id="rId2"/>
    <p:sldLayoutId id="2147527020" r:id="rId3"/>
    <p:sldLayoutId id="2147527021" r:id="rId4"/>
    <p:sldLayoutId id="2147527022" r:id="rId5"/>
    <p:sldLayoutId id="2147527023" r:id="rId6"/>
    <p:sldLayoutId id="2147527024" r:id="rId7"/>
    <p:sldLayoutId id="2147527025" r:id="rId8"/>
    <p:sldLayoutId id="2147527026" r:id="rId9"/>
    <p:sldLayoutId id="2147527027" r:id="rId10"/>
    <p:sldLayoutId id="2147527028" r:id="rId11"/>
    <p:sldLayoutId id="2147527029" r:id="rId12"/>
    <p:sldLayoutId id="214752703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33894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93A98E3-2711-8447-9EC8-328B1FDE7828}"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132978599"/>
      </p:ext>
    </p:extLst>
  </p:cSld>
  <p:clrMap bg1="lt1" tx1="dk1" bg2="lt2" tx2="dk2" accent1="accent1" accent2="accent2" accent3="accent3" accent4="accent4" accent5="accent5" accent6="accent6" hlink="hlink" folHlink="folHlink"/>
  <p:sldLayoutIdLst>
    <p:sldLayoutId id="2147527032" r:id="rId1"/>
    <p:sldLayoutId id="2147527033" r:id="rId2"/>
    <p:sldLayoutId id="2147527034" r:id="rId3"/>
    <p:sldLayoutId id="2147527035" r:id="rId4"/>
    <p:sldLayoutId id="2147527036" r:id="rId5"/>
    <p:sldLayoutId id="2147527037" r:id="rId6"/>
    <p:sldLayoutId id="2147527038" r:id="rId7"/>
    <p:sldLayoutId id="2147527039" r:id="rId8"/>
    <p:sldLayoutId id="2147527040" r:id="rId9"/>
    <p:sldLayoutId id="2147527041" r:id="rId10"/>
    <p:sldLayoutId id="2147527042" r:id="rId11"/>
    <p:sldLayoutId id="2147527043" r:id="rId12"/>
    <p:sldLayoutId id="214752704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A3CDD4C0-D643-4C4B-BDAF-5E6C6FC0ADF9}"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600746686"/>
      </p:ext>
    </p:extLst>
  </p:cSld>
  <p:clrMap bg1="lt1" tx1="dk1" bg2="lt2" tx2="dk2" accent1="accent1" accent2="accent2" accent3="accent3" accent4="accent4" accent5="accent5" accent6="accent6" hlink="hlink" folHlink="folHlink"/>
  <p:sldLayoutIdLst>
    <p:sldLayoutId id="2147527046" r:id="rId1"/>
    <p:sldLayoutId id="2147527047" r:id="rId2"/>
    <p:sldLayoutId id="2147527048" r:id="rId3"/>
    <p:sldLayoutId id="2147527049" r:id="rId4"/>
    <p:sldLayoutId id="2147527050" r:id="rId5"/>
    <p:sldLayoutId id="2147527051" r:id="rId6"/>
    <p:sldLayoutId id="2147527052" r:id="rId7"/>
    <p:sldLayoutId id="2147527053" r:id="rId8"/>
    <p:sldLayoutId id="2147527054" r:id="rId9"/>
    <p:sldLayoutId id="2147527055" r:id="rId10"/>
    <p:sldLayoutId id="2147527056" r:id="rId11"/>
    <p:sldLayoutId id="2147527057" r:id="rId12"/>
    <p:sldLayoutId id="214752705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56525DF-60C7-924A-A554-A7CC3FE8402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901843772"/>
      </p:ext>
    </p:extLst>
  </p:cSld>
  <p:clrMap bg1="lt1" tx1="dk1" bg2="lt2" tx2="dk2" accent1="accent1" accent2="accent2" accent3="accent3" accent4="accent4" accent5="accent5" accent6="accent6" hlink="hlink" folHlink="folHlink"/>
  <p:sldLayoutIdLst>
    <p:sldLayoutId id="2147527060" r:id="rId1"/>
    <p:sldLayoutId id="2147527061" r:id="rId2"/>
    <p:sldLayoutId id="2147527062" r:id="rId3"/>
    <p:sldLayoutId id="2147527063" r:id="rId4"/>
    <p:sldLayoutId id="2147527064" r:id="rId5"/>
    <p:sldLayoutId id="2147527065" r:id="rId6"/>
    <p:sldLayoutId id="2147527066" r:id="rId7"/>
    <p:sldLayoutId id="2147527067" r:id="rId8"/>
    <p:sldLayoutId id="2147527068" r:id="rId9"/>
    <p:sldLayoutId id="2147527069" r:id="rId10"/>
    <p:sldLayoutId id="2147527070" r:id="rId11"/>
    <p:sldLayoutId id="2147527071" r:id="rId12"/>
    <p:sldLayoutId id="214752707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004C3AA-987D-9546-8D0A-CEC2BF466C9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794404653"/>
      </p:ext>
    </p:extLst>
  </p:cSld>
  <p:clrMap bg1="lt1" tx1="dk1" bg2="lt2" tx2="dk2" accent1="accent1" accent2="accent2" accent3="accent3" accent4="accent4" accent5="accent5" accent6="accent6" hlink="hlink" folHlink="folHlink"/>
  <p:sldLayoutIdLst>
    <p:sldLayoutId id="2147527086" r:id="rId1"/>
    <p:sldLayoutId id="2147527087" r:id="rId2"/>
    <p:sldLayoutId id="2147527088" r:id="rId3"/>
    <p:sldLayoutId id="2147527089" r:id="rId4"/>
    <p:sldLayoutId id="2147527090" r:id="rId5"/>
    <p:sldLayoutId id="2147527091" r:id="rId6"/>
    <p:sldLayoutId id="2147527092" r:id="rId7"/>
    <p:sldLayoutId id="2147527093" r:id="rId8"/>
    <p:sldLayoutId id="2147527094" r:id="rId9"/>
    <p:sldLayoutId id="2147527095" r:id="rId10"/>
    <p:sldLayoutId id="2147527096" r:id="rId11"/>
    <p:sldLayoutId id="2147527097" r:id="rId12"/>
    <p:sldLayoutId id="214752709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260CAEF-C55F-AF42-AFFA-53F0F65A844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2600131187"/>
      </p:ext>
    </p:extLst>
  </p:cSld>
  <p:clrMap bg1="lt1" tx1="dk1" bg2="lt2" tx2="dk2" accent1="accent1" accent2="accent2" accent3="accent3" accent4="accent4" accent5="accent5" accent6="accent6" hlink="hlink" folHlink="folHlink"/>
  <p:sldLayoutIdLst>
    <p:sldLayoutId id="2147527100" r:id="rId1"/>
    <p:sldLayoutId id="2147527101" r:id="rId2"/>
    <p:sldLayoutId id="2147527102" r:id="rId3"/>
    <p:sldLayoutId id="2147527103" r:id="rId4"/>
    <p:sldLayoutId id="2147527104" r:id="rId5"/>
    <p:sldLayoutId id="2147527105" r:id="rId6"/>
    <p:sldLayoutId id="2147527106" r:id="rId7"/>
    <p:sldLayoutId id="2147527107" r:id="rId8"/>
    <p:sldLayoutId id="2147527108" r:id="rId9"/>
    <p:sldLayoutId id="2147527109" r:id="rId10"/>
    <p:sldLayoutId id="2147527110" r:id="rId11"/>
    <p:sldLayoutId id="2147527111" r:id="rId12"/>
    <p:sldLayoutId id="21475271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D945DAF-6B64-2540-92DA-95576D51613F}" type="datetimeFigureOut">
              <a:rPr lang="en-US" b="0" smtClean="0">
                <a:solidFill>
                  <a:prstClr val="black">
                    <a:tint val="75000"/>
                  </a:prstClr>
                </a:solidFill>
                <a:latin typeface="Calibri"/>
                <a:ea typeface="+mn-ea"/>
                <a:cs typeface="+mn-cs"/>
              </a:rPr>
              <a:pPr defTabSz="457200" fontAlgn="auto">
                <a:spcBef>
                  <a:spcPts val="0"/>
                </a:spcBef>
                <a:spcAft>
                  <a:spcPts val="0"/>
                </a:spcAft>
              </a:pPr>
              <a:t>9/13/15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0644C64-55BD-D340-8403-C6753A1FB1C8}"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41584134"/>
      </p:ext>
    </p:extLst>
  </p:cSld>
  <p:clrMap bg1="lt1" tx1="dk1" bg2="lt2" tx2="dk2" accent1="accent1" accent2="accent2" accent3="accent3" accent4="accent4" accent5="accent5" accent6="accent6" hlink="hlink" folHlink="folHlink"/>
  <p:sldLayoutIdLst>
    <p:sldLayoutId id="2147527114" r:id="rId1"/>
    <p:sldLayoutId id="2147527115" r:id="rId2"/>
    <p:sldLayoutId id="2147527116" r:id="rId3"/>
    <p:sldLayoutId id="2147527117" r:id="rId4"/>
    <p:sldLayoutId id="2147527118" r:id="rId5"/>
    <p:sldLayoutId id="2147527119" r:id="rId6"/>
    <p:sldLayoutId id="2147527120" r:id="rId7"/>
    <p:sldLayoutId id="2147527121" r:id="rId8"/>
    <p:sldLayoutId id="2147527122" r:id="rId9"/>
    <p:sldLayoutId id="2147527123" r:id="rId10"/>
    <p:sldLayoutId id="214752712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A4886AB-B53A-C54C-A260-E5ED9330E3F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15" r:id="rId1"/>
    <p:sldLayoutId id="2147526416" r:id="rId2"/>
    <p:sldLayoutId id="2147526417" r:id="rId3"/>
    <p:sldLayoutId id="2147526418" r:id="rId4"/>
    <p:sldLayoutId id="2147526419" r:id="rId5"/>
    <p:sldLayoutId id="2147526420" r:id="rId6"/>
    <p:sldLayoutId id="2147526421" r:id="rId7"/>
    <p:sldLayoutId id="2147526422" r:id="rId8"/>
    <p:sldLayoutId id="2147526423" r:id="rId9"/>
    <p:sldLayoutId id="2147526424" r:id="rId10"/>
    <p:sldLayoutId id="2147526425" r:id="rId11"/>
    <p:sldLayoutId id="2147526426" r:id="rId12"/>
    <p:sldLayoutId id="2147526427" r:id="rId13"/>
    <p:sldLayoutId id="2147526838" r:id="rId14"/>
    <p:sldLayoutId id="2147526839"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69D9A628-946C-224A-A4F6-71EC7D8AC51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7188" r:id="rId1"/>
    <p:sldLayoutId id="2147527189" r:id="rId2"/>
    <p:sldLayoutId id="2147527190" r:id="rId3"/>
    <p:sldLayoutId id="2147527191" r:id="rId4"/>
    <p:sldLayoutId id="2147527192" r:id="rId5"/>
    <p:sldLayoutId id="2147527193" r:id="rId6"/>
    <p:sldLayoutId id="2147527194" r:id="rId7"/>
    <p:sldLayoutId id="2147527195" r:id="rId8"/>
    <p:sldLayoutId id="2147527196" r:id="rId9"/>
    <p:sldLayoutId id="2147527197" r:id="rId10"/>
    <p:sldLayoutId id="2147527198" r:id="rId11"/>
    <p:sldLayoutId id="2147527199" r:id="rId12"/>
    <p:sldLayoutId id="214752720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DD250126-8F4B-C84B-B5C1-1583E76C1CE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7202" r:id="rId1"/>
    <p:sldLayoutId id="2147527203" r:id="rId2"/>
    <p:sldLayoutId id="2147527204" r:id="rId3"/>
    <p:sldLayoutId id="2147527205" r:id="rId4"/>
    <p:sldLayoutId id="2147527206" r:id="rId5"/>
    <p:sldLayoutId id="2147527207" r:id="rId6"/>
    <p:sldLayoutId id="2147527208" r:id="rId7"/>
    <p:sldLayoutId id="2147527209" r:id="rId8"/>
    <p:sldLayoutId id="2147527210" r:id="rId9"/>
    <p:sldLayoutId id="2147527211" r:id="rId10"/>
    <p:sldLayoutId id="2147527212" r:id="rId11"/>
    <p:sldLayoutId id="2147527213" r:id="rId12"/>
    <p:sldLayoutId id="21475272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42A00B7-8810-3340-9D00-91E05F51FBB6}" type="slidenum">
              <a:rPr lang="en-US" sz="1600" i="1">
                <a:solidFill>
                  <a:srgbClr val="000000"/>
                </a:solidFill>
                <a:effectLst>
                  <a:outerShdw blurRad="38100" dist="38100" dir="2700000" algn="tl">
                    <a:srgbClr val="DDDDDD"/>
                  </a:outerShdw>
                </a:effectLst>
                <a:latin typeface="Courier New" charset="0"/>
              </a:rPr>
              <a:pPr defTabSz="9128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16" r:id="rId1"/>
    <p:sldLayoutId id="2147527217" r:id="rId2"/>
    <p:sldLayoutId id="2147527218" r:id="rId3"/>
    <p:sldLayoutId id="2147527219" r:id="rId4"/>
    <p:sldLayoutId id="2147527220" r:id="rId5"/>
    <p:sldLayoutId id="2147527221" r:id="rId6"/>
    <p:sldLayoutId id="2147527222" r:id="rId7"/>
    <p:sldLayoutId id="2147527223" r:id="rId8"/>
    <p:sldLayoutId id="2147527224" r:id="rId9"/>
    <p:sldLayoutId id="2147527225" r:id="rId10"/>
    <p:sldLayoutId id="2147527226" r:id="rId11"/>
    <p:sldLayoutId id="2147527227" r:id="rId12"/>
    <p:sldLayoutId id="21475272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E9AA53A-C82B-F744-9670-01FFEC2CB6A5}"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30" r:id="rId1"/>
    <p:sldLayoutId id="2147527231" r:id="rId2"/>
    <p:sldLayoutId id="2147527232" r:id="rId3"/>
    <p:sldLayoutId id="2147527233" r:id="rId4"/>
    <p:sldLayoutId id="2147527234" r:id="rId5"/>
    <p:sldLayoutId id="2147527235" r:id="rId6"/>
    <p:sldLayoutId id="2147527236" r:id="rId7"/>
    <p:sldLayoutId id="2147527237" r:id="rId8"/>
    <p:sldLayoutId id="2147527238" r:id="rId9"/>
    <p:sldLayoutId id="2147527239" r:id="rId10"/>
    <p:sldLayoutId id="2147527240" r:id="rId11"/>
    <p:sldLayoutId id="2147527241" r:id="rId12"/>
    <p:sldLayoutId id="214752724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F89606A-F6A0-4F48-A012-339046752B1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7244" r:id="rId1"/>
    <p:sldLayoutId id="2147527245" r:id="rId2"/>
    <p:sldLayoutId id="2147527246" r:id="rId3"/>
    <p:sldLayoutId id="2147527247" r:id="rId4"/>
    <p:sldLayoutId id="2147527248" r:id="rId5"/>
    <p:sldLayoutId id="2147527249" r:id="rId6"/>
    <p:sldLayoutId id="2147527250" r:id="rId7"/>
    <p:sldLayoutId id="2147527251" r:id="rId8"/>
    <p:sldLayoutId id="2147527252" r:id="rId9"/>
    <p:sldLayoutId id="2147527253" r:id="rId10"/>
    <p:sldLayoutId id="2147527254" r:id="rId11"/>
    <p:sldLayoutId id="2147527255" r:id="rId12"/>
    <p:sldLayoutId id="214752725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91140"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defTabSz="911225" eaLnBrk="0" hangingPunct="0"/>
            <a:fld id="{274E33B9-0989-EE4A-B3BB-9B9EC4B039A2}" type="slidenum">
              <a:rPr lang="en-US" sz="1600" i="1" smtClean="0">
                <a:solidFill>
                  <a:srgbClr val="000000"/>
                </a:solidFill>
                <a:latin typeface="Courier New" charset="0"/>
              </a:rPr>
              <a:pPr defTabSz="911225" eaLnBrk="0" hangingPunct="0"/>
              <a:t>‹#›</a:t>
            </a:fld>
            <a:r>
              <a:rPr lang="en-US" sz="1800" smtClean="0">
                <a:solidFill>
                  <a:srgbClr val="808080"/>
                </a:solidFill>
              </a:rPr>
              <a:t> - </a:t>
            </a:r>
            <a:r>
              <a:rPr lang="en-US" sz="1000" smtClean="0">
                <a:solidFill>
                  <a:srgbClr val="969696"/>
                </a:solidFill>
              </a:rPr>
              <a:t>Lectures.GersteinLab.org</a:t>
            </a:r>
            <a:endParaRPr lang="en-US" sz="300" b="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527258" r:id="rId1"/>
    <p:sldLayoutId id="2147527259" r:id="rId2"/>
    <p:sldLayoutId id="2147527260" r:id="rId3"/>
    <p:sldLayoutId id="2147527261" r:id="rId4"/>
    <p:sldLayoutId id="2147527262" r:id="rId5"/>
    <p:sldLayoutId id="2147527263" r:id="rId6"/>
    <p:sldLayoutId id="2147527264" r:id="rId7"/>
    <p:sldLayoutId id="2147527265" r:id="rId8"/>
    <p:sldLayoutId id="2147527266" r:id="rId9"/>
    <p:sldLayoutId id="2147527267" r:id="rId10"/>
    <p:sldLayoutId id="2147527268" r:id="rId11"/>
    <p:sldLayoutId id="2147527269" r:id="rId12"/>
    <p:sldLayoutId id="2147527270" r:id="rId13"/>
    <p:sldLayoutId id="2147527271" r:id="rId14"/>
    <p:sldLayoutId id="2147527272"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3882074E-903E-C64A-A188-3F457666B68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74" r:id="rId1"/>
    <p:sldLayoutId id="2147527275" r:id="rId2"/>
    <p:sldLayoutId id="2147527276" r:id="rId3"/>
    <p:sldLayoutId id="2147527277" r:id="rId4"/>
    <p:sldLayoutId id="2147527278" r:id="rId5"/>
    <p:sldLayoutId id="2147527279" r:id="rId6"/>
    <p:sldLayoutId id="2147527280" r:id="rId7"/>
    <p:sldLayoutId id="2147527281" r:id="rId8"/>
    <p:sldLayoutId id="2147527282" r:id="rId9"/>
    <p:sldLayoutId id="2147527283" r:id="rId10"/>
    <p:sldLayoutId id="2147527284" r:id="rId11"/>
    <p:sldLayoutId id="2147527285" r:id="rId12"/>
    <p:sldLayoutId id="214752728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7250A3CB-B1CA-BD43-BF8A-D6367505CB65}" type="slidenum">
              <a:rPr lang="en-US" sz="1600" i="1">
                <a:solidFill>
                  <a:srgbClr val="000000"/>
                </a:solidFill>
                <a:effectLst>
                  <a:outerShdw blurRad="38100" dist="38100" dir="2700000" algn="tl">
                    <a:srgbClr val="DDDDDD"/>
                  </a:outerShdw>
                </a:effectLst>
                <a:latin typeface="Courier New" charset="0"/>
              </a:rPr>
              <a:pPr defTabSz="9121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2148037900"/>
      </p:ext>
    </p:extLst>
  </p:cSld>
  <p:clrMap bg1="lt1" tx1="dk1" bg2="lt2" tx2="dk2" accent1="accent1" accent2="accent2" accent3="accent3" accent4="accent4" accent5="accent5" accent6="accent6" hlink="hlink" folHlink="folHlink"/>
  <p:sldLayoutIdLst>
    <p:sldLayoutId id="2147527300" r:id="rId1"/>
    <p:sldLayoutId id="2147527301" r:id="rId2"/>
    <p:sldLayoutId id="2147527302" r:id="rId3"/>
    <p:sldLayoutId id="2147527303" r:id="rId4"/>
    <p:sldLayoutId id="2147527304" r:id="rId5"/>
    <p:sldLayoutId id="2147527305" r:id="rId6"/>
    <p:sldLayoutId id="2147527306" r:id="rId7"/>
    <p:sldLayoutId id="2147527307" r:id="rId8"/>
    <p:sldLayoutId id="2147527308" r:id="rId9"/>
    <p:sldLayoutId id="2147527309" r:id="rId10"/>
    <p:sldLayoutId id="2147527310" r:id="rId11"/>
    <p:sldLayoutId id="2147527311" r:id="rId12"/>
    <p:sldLayoutId id="21475273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7E6C2D4-94A1-0040-81D8-C8061C68EF3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326089933"/>
      </p:ext>
    </p:extLst>
  </p:cSld>
  <p:clrMap bg1="lt1" tx1="dk1" bg2="lt2" tx2="dk2" accent1="accent1" accent2="accent2" accent3="accent3" accent4="accent4" accent5="accent5" accent6="accent6" hlink="hlink" folHlink="folHlink"/>
  <p:sldLayoutIdLst>
    <p:sldLayoutId id="2147527446" r:id="rId1"/>
    <p:sldLayoutId id="2147527447" r:id="rId2"/>
    <p:sldLayoutId id="2147527448" r:id="rId3"/>
    <p:sldLayoutId id="2147527449" r:id="rId4"/>
    <p:sldLayoutId id="2147527450" r:id="rId5"/>
    <p:sldLayoutId id="2147527451" r:id="rId6"/>
    <p:sldLayoutId id="2147527452" r:id="rId7"/>
    <p:sldLayoutId id="2147527453" r:id="rId8"/>
    <p:sldLayoutId id="2147527454" r:id="rId9"/>
    <p:sldLayoutId id="2147527455" r:id="rId10"/>
    <p:sldLayoutId id="2147527456" r:id="rId11"/>
    <p:sldLayoutId id="2147527457" r:id="rId12"/>
    <p:sldLayoutId id="214752745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77" eaLnBrk="0" hangingPunct="0">
              <a:defRPr/>
            </a:pPr>
            <a:fld id="{8464BA71-96A1-A94D-A1DF-37FBFE5117B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167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29877178"/>
      </p:ext>
    </p:extLst>
  </p:cSld>
  <p:clrMap bg1="lt1" tx1="dk1" bg2="lt2" tx2="dk2" accent1="accent1" accent2="accent2" accent3="accent3" accent4="accent4" accent5="accent5" accent6="accent6" hlink="hlink" folHlink="folHlink"/>
  <p:sldLayoutIdLst>
    <p:sldLayoutId id="2147527473" r:id="rId1"/>
    <p:sldLayoutId id="2147527474" r:id="rId2"/>
    <p:sldLayoutId id="2147527475" r:id="rId3"/>
    <p:sldLayoutId id="2147527476" r:id="rId4"/>
    <p:sldLayoutId id="2147527477" r:id="rId5"/>
    <p:sldLayoutId id="2147527478" r:id="rId6"/>
    <p:sldLayoutId id="2147527479" r:id="rId7"/>
    <p:sldLayoutId id="2147527480" r:id="rId8"/>
    <p:sldLayoutId id="2147527481" r:id="rId9"/>
    <p:sldLayoutId id="2147527482" r:id="rId10"/>
    <p:sldLayoutId id="2147527483" r:id="rId11"/>
    <p:sldLayoutId id="2147527484" r:id="rId12"/>
    <p:sldLayoutId id="214752748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57726D97-920B-DA44-BC1A-1DF5DA1B5EF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28" r:id="rId1"/>
    <p:sldLayoutId id="2147526429" r:id="rId2"/>
    <p:sldLayoutId id="2147526430" r:id="rId3"/>
    <p:sldLayoutId id="2147526431" r:id="rId4"/>
    <p:sldLayoutId id="2147526432" r:id="rId5"/>
    <p:sldLayoutId id="2147526433" r:id="rId6"/>
    <p:sldLayoutId id="2147526434" r:id="rId7"/>
    <p:sldLayoutId id="2147526435" r:id="rId8"/>
    <p:sldLayoutId id="2147526436" r:id="rId9"/>
    <p:sldLayoutId id="2147526437" r:id="rId10"/>
    <p:sldLayoutId id="2147526438" r:id="rId11"/>
    <p:sldLayoutId id="2147526439" r:id="rId12"/>
    <p:sldLayoutId id="214752644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p>
            <a:pPr defTabSz="909527" eaLnBrk="0" hangingPunct="0">
              <a:defRPr/>
            </a:pPr>
            <a:fld id="{56B2D1C0-5B4E-0D43-A260-AD396DD35A33}" type="slidenum">
              <a:rPr lang="en-US" sz="1600" i="1">
                <a:solidFill>
                  <a:srgbClr val="000000"/>
                </a:solidFill>
                <a:effectLst>
                  <a:outerShdw blurRad="38100" dist="38100" dir="2700000" algn="tl">
                    <a:srgbClr val="DDDDDD"/>
                  </a:outerShdw>
                </a:effectLst>
                <a:latin typeface="Courier New" charset="0"/>
              </a:rPr>
              <a:pPr defTabSz="909527"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533144921"/>
      </p:ext>
    </p:extLst>
  </p:cSld>
  <p:clrMap bg1="lt1" tx1="dk1" bg2="lt2" tx2="dk2" accent1="accent1" accent2="accent2" accent3="accent3" accent4="accent4" accent5="accent5" accent6="accent6" hlink="hlink" folHlink="folHlink"/>
  <p:sldLayoutIdLst>
    <p:sldLayoutId id="2147527500" r:id="rId1"/>
    <p:sldLayoutId id="2147527501" r:id="rId2"/>
    <p:sldLayoutId id="2147527502" r:id="rId3"/>
    <p:sldLayoutId id="2147527503" r:id="rId4"/>
    <p:sldLayoutId id="2147527504" r:id="rId5"/>
    <p:sldLayoutId id="2147527505" r:id="rId6"/>
    <p:sldLayoutId id="2147527506" r:id="rId7"/>
    <p:sldLayoutId id="2147527507" r:id="rId8"/>
    <p:sldLayoutId id="2147527508" r:id="rId9"/>
    <p:sldLayoutId id="2147527509" r:id="rId10"/>
    <p:sldLayoutId id="2147527510" r:id="rId11"/>
    <p:sldLayoutId id="2147527511" r:id="rId12"/>
    <p:sldLayoutId id="21475275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68" eaLnBrk="0" hangingPunct="0">
              <a:defRPr/>
            </a:pPr>
            <a:fld id="{DB426A6A-2B20-EF46-91A9-EF0DB2941AD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1668"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186177656"/>
      </p:ext>
    </p:extLst>
  </p:cSld>
  <p:clrMap bg1="lt1" tx1="dk1" bg2="lt2" tx2="dk2" accent1="accent1" accent2="accent2" accent3="accent3" accent4="accent4" accent5="accent5" accent6="accent6" hlink="hlink" folHlink="folHlink"/>
  <p:sldLayoutIdLst>
    <p:sldLayoutId id="2147527514" r:id="rId1"/>
    <p:sldLayoutId id="2147527515" r:id="rId2"/>
    <p:sldLayoutId id="2147527516" r:id="rId3"/>
    <p:sldLayoutId id="2147527517" r:id="rId4"/>
    <p:sldLayoutId id="2147527518" r:id="rId5"/>
    <p:sldLayoutId id="2147527519" r:id="rId6"/>
    <p:sldLayoutId id="2147527520" r:id="rId7"/>
    <p:sldLayoutId id="2147527521" r:id="rId8"/>
    <p:sldLayoutId id="2147527522" r:id="rId9"/>
    <p:sldLayoutId id="2147527523" r:id="rId10"/>
    <p:sldLayoutId id="2147527524" r:id="rId11"/>
    <p:sldLayoutId id="2147527525" r:id="rId12"/>
    <p:sldLayoutId id="214752752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8457759" y="6499383"/>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 name="Shape 3"/>
          <p:cNvSpPr>
            <a:spLocks noGrp="1"/>
          </p:cNvSpPr>
          <p:nvPr>
            <p:ph type="title"/>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Title Text</a:t>
            </a:r>
          </a:p>
        </p:txBody>
      </p:sp>
      <p:sp>
        <p:nvSpPr>
          <p:cNvPr id="4" name="Shape 4"/>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5" name="Shape 5"/>
          <p:cNvSpPr>
            <a:spLocks noGrp="1"/>
          </p:cNvSpPr>
          <p:nvPr>
            <p:ph type="sldNum" sz="quarter" idx="2"/>
          </p:nvPr>
        </p:nvSpPr>
        <p:spPr>
          <a:xfrm>
            <a:off x="8543277" y="6416230"/>
            <a:ext cx="561976" cy="245365"/>
          </a:xfrm>
          <a:prstGeom prst="rect">
            <a:avLst/>
          </a:prstGeom>
          <a:ln w="12700">
            <a:miter lim="400000"/>
          </a:ln>
        </p:spPr>
        <p:txBody>
          <a:bodyPr lIns="27432" tIns="27432" rIns="27432" bIns="27432"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pPr>
            <a:fld id="{86CB4B4D-7CA3-9044-876B-883B54F8677D}" type="slidenum">
              <a:rPr b="0" kern="0"/>
              <a:pPr fontAlgn="auto">
                <a:spcBef>
                  <a:spcPts val="0"/>
                </a:spcBef>
                <a:spcAft>
                  <a:spcPts val="0"/>
                </a:spcAft>
              </a:pPr>
              <a:t>‹#›</a:t>
            </a:fld>
            <a:endParaRPr b="0" kern="0"/>
          </a:p>
        </p:txBody>
      </p:sp>
    </p:spTree>
    <p:extLst>
      <p:ext uri="{BB962C8B-B14F-4D97-AF65-F5344CB8AC3E}">
        <p14:creationId xmlns:p14="http://schemas.microsoft.com/office/powerpoint/2010/main" val="769731194"/>
      </p:ext>
    </p:extLst>
  </p:cSld>
  <p:clrMap bg1="lt1" tx1="dk1" bg2="lt2" tx2="dk2" accent1="accent1" accent2="accent2" accent3="accent3" accent4="accent4" accent5="accent5" accent6="accent6" hlink="hlink" folHlink="folHlink"/>
  <p:sldLayoutIdLst>
    <p:sldLayoutId id="2147527540" r:id="rId1"/>
    <p:sldLayoutId id="2147527542" r:id="rId2"/>
    <p:sldLayoutId id="2147527543" r:id="rId3"/>
    <p:sldLayoutId id="2147527544" r:id="rId4"/>
    <p:sldLayoutId id="2147527545" r:id="rId5"/>
    <p:sldLayoutId id="2147527546" r:id="rId6"/>
  </p:sldLayoutIdLst>
  <p:transition xmlns:p14="http://schemas.microsoft.com/office/powerpoint/2010/main" spd="med"/>
  <p:txStyles>
    <p:titleStyle>
      <a:lvl1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1pPr>
      <a:lvl2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2pPr>
      <a:lvl3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3pPr>
      <a:lvl4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4pPr>
      <a:lvl5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5pPr>
      <a:lvl6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6pPr>
      <a:lvl7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7pPr>
      <a:lvl8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8pPr>
      <a:lvl9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9pPr>
    </p:titleStyle>
    <p:body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p:bodyStyle>
    <p:otherStyle>
      <a:lvl1pPr>
        <a:defRPr sz="1200">
          <a:solidFill>
            <a:schemeClr val="tx1"/>
          </a:solidFill>
          <a:latin typeface="+mn-lt"/>
          <a:ea typeface="+mn-ea"/>
          <a:cs typeface="+mn-cs"/>
          <a:sym typeface="Century Gothic"/>
        </a:defRPr>
      </a:lvl1pPr>
      <a:lvl2pPr indent="457200">
        <a:defRPr sz="1200">
          <a:solidFill>
            <a:schemeClr val="tx1"/>
          </a:solidFill>
          <a:latin typeface="+mn-lt"/>
          <a:ea typeface="+mn-ea"/>
          <a:cs typeface="+mn-cs"/>
          <a:sym typeface="Century Gothic"/>
        </a:defRPr>
      </a:lvl2pPr>
      <a:lvl3pPr indent="914400">
        <a:defRPr sz="1200">
          <a:solidFill>
            <a:schemeClr val="tx1"/>
          </a:solidFill>
          <a:latin typeface="+mn-lt"/>
          <a:ea typeface="+mn-ea"/>
          <a:cs typeface="+mn-cs"/>
          <a:sym typeface="Century Gothic"/>
        </a:defRPr>
      </a:lvl3pPr>
      <a:lvl4pPr indent="1371600">
        <a:defRPr sz="1200">
          <a:solidFill>
            <a:schemeClr val="tx1"/>
          </a:solidFill>
          <a:latin typeface="+mn-lt"/>
          <a:ea typeface="+mn-ea"/>
          <a:cs typeface="+mn-cs"/>
          <a:sym typeface="Century Gothic"/>
        </a:defRPr>
      </a:lvl4pPr>
      <a:lvl5pPr indent="1828800">
        <a:defRPr sz="1200">
          <a:solidFill>
            <a:schemeClr val="tx1"/>
          </a:solidFill>
          <a:latin typeface="+mn-lt"/>
          <a:ea typeface="+mn-ea"/>
          <a:cs typeface="+mn-cs"/>
          <a:sym typeface="Century Gothic"/>
        </a:defRPr>
      </a:lvl5pPr>
      <a:lvl6pPr indent="2286000">
        <a:defRPr sz="1200">
          <a:solidFill>
            <a:schemeClr val="tx1"/>
          </a:solidFill>
          <a:latin typeface="+mn-lt"/>
          <a:ea typeface="+mn-ea"/>
          <a:cs typeface="+mn-cs"/>
          <a:sym typeface="Century Gothic"/>
        </a:defRPr>
      </a:lvl6pPr>
      <a:lvl7pPr indent="2743200">
        <a:defRPr sz="1200">
          <a:solidFill>
            <a:schemeClr val="tx1"/>
          </a:solidFill>
          <a:latin typeface="+mn-lt"/>
          <a:ea typeface="+mn-ea"/>
          <a:cs typeface="+mn-cs"/>
          <a:sym typeface="Century Gothic"/>
        </a:defRPr>
      </a:lvl7pPr>
      <a:lvl8pPr indent="3200400">
        <a:defRPr sz="1200">
          <a:solidFill>
            <a:schemeClr val="tx1"/>
          </a:solidFill>
          <a:latin typeface="+mn-lt"/>
          <a:ea typeface="+mn-ea"/>
          <a:cs typeface="+mn-cs"/>
          <a:sym typeface="Century Gothic"/>
        </a:defRPr>
      </a:lvl8pPr>
      <a:lvl9pPr indent="3657600">
        <a:defRPr sz="1200">
          <a:solidFill>
            <a:schemeClr val="tx1"/>
          </a:solidFill>
          <a:latin typeface="+mn-lt"/>
          <a:ea typeface="+mn-ea"/>
          <a:cs typeface="+mn-cs"/>
          <a:sym typeface="Century Gothic"/>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C2E7393-9D36-9643-B77F-D3040B222269}" type="datetimeFigureOut">
              <a:rPr lang="en-US" b="0" smtClean="0">
                <a:solidFill>
                  <a:prstClr val="black">
                    <a:tint val="75000"/>
                  </a:prstClr>
                </a:solidFill>
                <a:latin typeface="Calibri"/>
                <a:ea typeface="+mn-ea"/>
                <a:cs typeface="+mn-cs"/>
              </a:rPr>
              <a:pPr defTabSz="457200" fontAlgn="auto">
                <a:spcBef>
                  <a:spcPts val="0"/>
                </a:spcBef>
                <a:spcAft>
                  <a:spcPts val="0"/>
                </a:spcAft>
              </a:pPr>
              <a:t>9/13/15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69DFBB98-3CE4-3A43-A62C-3DBDE7BBDB0B}"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32849257"/>
      </p:ext>
    </p:extLst>
  </p:cSld>
  <p:clrMap bg1="lt1" tx1="dk1" bg2="lt2" tx2="dk2" accent1="accent1" accent2="accent2" accent3="accent3" accent4="accent4" accent5="accent5" accent6="accent6" hlink="hlink" folHlink="folHlink"/>
  <p:sldLayoutIdLst>
    <p:sldLayoutId id="2147527548" r:id="rId1"/>
    <p:sldLayoutId id="2147527549" r:id="rId2"/>
    <p:sldLayoutId id="2147527550" r:id="rId3"/>
    <p:sldLayoutId id="2147527551" r:id="rId4"/>
    <p:sldLayoutId id="2147527552" r:id="rId5"/>
    <p:sldLayoutId id="2147527553" r:id="rId6"/>
    <p:sldLayoutId id="2147527554" r:id="rId7"/>
    <p:sldLayoutId id="2147527555" r:id="rId8"/>
    <p:sldLayoutId id="2147527556" r:id="rId9"/>
    <p:sldLayoutId id="2147527557" r:id="rId10"/>
    <p:sldLayoutId id="214752755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A662B713-2099-074A-819E-294D16D89F04}" type="datetimeFigureOut">
              <a:rPr lang="en-US" b="0" smtClean="0">
                <a:solidFill>
                  <a:prstClr val="black">
                    <a:tint val="75000"/>
                  </a:prstClr>
                </a:solidFill>
                <a:latin typeface="Calibri"/>
                <a:ea typeface="+mn-ea"/>
                <a:cs typeface="+mn-cs"/>
              </a:rPr>
              <a:pPr defTabSz="457200" fontAlgn="auto">
                <a:spcBef>
                  <a:spcPts val="0"/>
                </a:spcBef>
                <a:spcAft>
                  <a:spcPts val="0"/>
                </a:spcAft>
              </a:pPr>
              <a:t>9/13/15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956A38B-4018-2C4D-9EBF-37F382566E95}"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47256021"/>
      </p:ext>
    </p:extLst>
  </p:cSld>
  <p:clrMap bg1="lt1" tx1="dk1" bg2="lt2" tx2="dk2" accent1="accent1" accent2="accent2" accent3="accent3" accent4="accent4" accent5="accent5" accent6="accent6" hlink="hlink" folHlink="folHlink"/>
  <p:sldLayoutIdLst>
    <p:sldLayoutId id="2147527560" r:id="rId1"/>
    <p:sldLayoutId id="2147527561" r:id="rId2"/>
    <p:sldLayoutId id="2147527562" r:id="rId3"/>
    <p:sldLayoutId id="2147527563" r:id="rId4"/>
    <p:sldLayoutId id="2147527564" r:id="rId5"/>
    <p:sldLayoutId id="2147527565" r:id="rId6"/>
    <p:sldLayoutId id="2147527566" r:id="rId7"/>
    <p:sldLayoutId id="2147527567" r:id="rId8"/>
    <p:sldLayoutId id="2147527568" r:id="rId9"/>
    <p:sldLayoutId id="2147527569" r:id="rId10"/>
    <p:sldLayoutId id="214752757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DF9DD4F-55BA-BF48-8446-5313B6414515}"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41" r:id="rId1"/>
    <p:sldLayoutId id="2147526442" r:id="rId2"/>
    <p:sldLayoutId id="2147526443" r:id="rId3"/>
    <p:sldLayoutId id="2147526444" r:id="rId4"/>
    <p:sldLayoutId id="2147526445" r:id="rId5"/>
    <p:sldLayoutId id="2147526446" r:id="rId6"/>
    <p:sldLayoutId id="2147526447" r:id="rId7"/>
    <p:sldLayoutId id="2147526448" r:id="rId8"/>
    <p:sldLayoutId id="2147526449" r:id="rId9"/>
    <p:sldLayoutId id="2147526450" r:id="rId10"/>
    <p:sldLayoutId id="2147526451" r:id="rId11"/>
    <p:sldLayoutId id="2147526452" r:id="rId12"/>
    <p:sldLayoutId id="214752645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541D8F9-7E4C-8044-80D6-1C1EEA09F2A5}"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54" r:id="rId1"/>
    <p:sldLayoutId id="2147526455" r:id="rId2"/>
    <p:sldLayoutId id="2147526456" r:id="rId3"/>
    <p:sldLayoutId id="2147526457" r:id="rId4"/>
    <p:sldLayoutId id="2147526458" r:id="rId5"/>
    <p:sldLayoutId id="2147526459" r:id="rId6"/>
    <p:sldLayoutId id="2147526460" r:id="rId7"/>
    <p:sldLayoutId id="2147526461" r:id="rId8"/>
    <p:sldLayoutId id="2147526462" r:id="rId9"/>
    <p:sldLayoutId id="2147526463" r:id="rId10"/>
    <p:sldLayoutId id="2147526464" r:id="rId11"/>
    <p:sldLayoutId id="2147526465" r:id="rId12"/>
    <p:sldLayoutId id="214752646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png"/><Relationship Id="rId1" Type="http://schemas.openxmlformats.org/officeDocument/2006/relationships/slideLayout" Target="../slideLayouts/slideLayout129.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72.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76.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876.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1.png"/><Relationship Id="rId1" Type="http://schemas.openxmlformats.org/officeDocument/2006/relationships/slideLayout" Target="../slideLayouts/slideLayout876.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2.bin"/><Relationship Id="rId5" Type="http://schemas.openxmlformats.org/officeDocument/2006/relationships/image" Target="../media/image22.emf"/><Relationship Id="rId1" Type="http://schemas.openxmlformats.org/officeDocument/2006/relationships/vmlDrawing" Target="../drawings/vmlDrawing2.vml"/><Relationship Id="rId2" Type="http://schemas.openxmlformats.org/officeDocument/2006/relationships/slideLayout" Target="../slideLayouts/slideLayout69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97.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66.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24.emf"/></Relationships>
</file>

<file path=ppt/slides/_rels/slide18.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465.xml"/></Relationships>
</file>

<file path=ppt/slides/_rels/slide19.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465.xml"/></Relationships>
</file>

<file path=ppt/slides/_rels/slide2.xml.rels><?xml version="1.0" encoding="UTF-8" standalone="yes"?>
<Relationships xmlns="http://schemas.openxmlformats.org/package/2006/relationships"><Relationship Id="rId11" Type="http://schemas.openxmlformats.org/officeDocument/2006/relationships/image" Target="../media/image5.png"/><Relationship Id="rId12" Type="http://schemas.openxmlformats.org/officeDocument/2006/relationships/image" Target="../media/image6.png"/><Relationship Id="rId1" Type="http://schemas.openxmlformats.org/officeDocument/2006/relationships/tags" Target="../tags/tag752.xml"/><Relationship Id="rId2" Type="http://schemas.openxmlformats.org/officeDocument/2006/relationships/tags" Target="../tags/tag753.xml"/><Relationship Id="rId3" Type="http://schemas.openxmlformats.org/officeDocument/2006/relationships/tags" Target="../tags/tag754.xml"/><Relationship Id="rId4" Type="http://schemas.openxmlformats.org/officeDocument/2006/relationships/tags" Target="../tags/tag755.xml"/><Relationship Id="rId5" Type="http://schemas.openxmlformats.org/officeDocument/2006/relationships/tags" Target="../tags/tag756.xml"/><Relationship Id="rId6" Type="http://schemas.openxmlformats.org/officeDocument/2006/relationships/tags" Target="../tags/tag757.xml"/><Relationship Id="rId7" Type="http://schemas.openxmlformats.org/officeDocument/2006/relationships/tags" Target="../tags/tag758.xml"/><Relationship Id="rId8" Type="http://schemas.openxmlformats.org/officeDocument/2006/relationships/tags" Target="../tags/tag759.xml"/><Relationship Id="rId9" Type="http://schemas.openxmlformats.org/officeDocument/2006/relationships/slideLayout" Target="../slideLayouts/slideLayout2.xml"/><Relationship Id="rId10"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themeOverride" Target="../theme/themeOverride4.xml"/><Relationship Id="rId2" Type="http://schemas.openxmlformats.org/officeDocument/2006/relationships/slideLayout" Target="../slideLayouts/slideLayout46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28.png"/><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30.jpeg"/><Relationship Id="rId3" Type="http://schemas.openxmlformats.org/officeDocument/2006/relationships/image" Target="../media/image3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46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tags" Target="../tags/tag820.xml"/><Relationship Id="rId2" Type="http://schemas.openxmlformats.org/officeDocument/2006/relationships/slideLayout" Target="../slideLayouts/slideLayout463.xml"/><Relationship Id="rId3"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34.emf"/><Relationship Id="rId5" Type="http://schemas.openxmlformats.org/officeDocument/2006/relationships/oleObject" Target="../embeddings/oleObject3.bin"/><Relationship Id="rId6" Type="http://schemas.openxmlformats.org/officeDocument/2006/relationships/image" Target="../media/image32.emf"/><Relationship Id="rId7" Type="http://schemas.openxmlformats.org/officeDocument/2006/relationships/oleObject" Target="../embeddings/oleObject4.bin"/><Relationship Id="rId8" Type="http://schemas.openxmlformats.org/officeDocument/2006/relationships/image" Target="../media/image33.wmf"/><Relationship Id="rId1" Type="http://schemas.openxmlformats.org/officeDocument/2006/relationships/vmlDrawing" Target="../drawings/vmlDrawing3.vml"/><Relationship Id="rId2" Type="http://schemas.openxmlformats.org/officeDocument/2006/relationships/slideLayout" Target="../slideLayouts/slideLayout883.xml"/></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oleObject" Target="../embeddings/oleObject5.bin"/><Relationship Id="rId9" Type="http://schemas.openxmlformats.org/officeDocument/2006/relationships/image" Target="../media/image35.emf"/><Relationship Id="rId10" Type="http://schemas.openxmlformats.org/officeDocument/2006/relationships/oleObject" Target="../embeddings/oleObject6.bin"/><Relationship Id="rId11" Type="http://schemas.openxmlformats.org/officeDocument/2006/relationships/image" Target="../media/image41.emf"/><Relationship Id="rId1" Type="http://schemas.openxmlformats.org/officeDocument/2006/relationships/vmlDrawing" Target="../drawings/vmlDrawing4.vml"/><Relationship Id="rId2" Type="http://schemas.openxmlformats.org/officeDocument/2006/relationships/slideLayout" Target="../slideLayouts/slideLayout883.xml"/></Relationships>
</file>

<file path=ppt/slides/_rels/slide29.xml.rels><?xml version="1.0" encoding="UTF-8" standalone="yes"?>
<Relationships xmlns="http://schemas.openxmlformats.org/package/2006/relationships"><Relationship Id="rId11" Type="http://schemas.openxmlformats.org/officeDocument/2006/relationships/image" Target="../media/image45.emf"/><Relationship Id="rId12" Type="http://schemas.openxmlformats.org/officeDocument/2006/relationships/oleObject" Target="../embeddings/oleObject11.bin"/><Relationship Id="rId13" Type="http://schemas.openxmlformats.org/officeDocument/2006/relationships/image" Target="../media/image35.emf"/><Relationship Id="rId14" Type="http://schemas.openxmlformats.org/officeDocument/2006/relationships/image" Target="../media/image40.png"/><Relationship Id="rId15" Type="http://schemas.openxmlformats.org/officeDocument/2006/relationships/image" Target="../media/image38.png"/><Relationship Id="rId16" Type="http://schemas.openxmlformats.org/officeDocument/2006/relationships/image" Target="../media/image37.png"/><Relationship Id="rId17" Type="http://schemas.openxmlformats.org/officeDocument/2006/relationships/image" Target="../media/image46.emf"/><Relationship Id="rId1" Type="http://schemas.openxmlformats.org/officeDocument/2006/relationships/vmlDrawing" Target="../drawings/vmlDrawing5.vml"/><Relationship Id="rId2" Type="http://schemas.openxmlformats.org/officeDocument/2006/relationships/slideLayout" Target="../slideLayouts/slideLayout883.xml"/><Relationship Id="rId3" Type="http://schemas.openxmlformats.org/officeDocument/2006/relationships/notesSlide" Target="../notesSlides/notesSlide12.xml"/><Relationship Id="rId4" Type="http://schemas.openxmlformats.org/officeDocument/2006/relationships/oleObject" Target="../embeddings/oleObject7.bin"/><Relationship Id="rId5" Type="http://schemas.openxmlformats.org/officeDocument/2006/relationships/image" Target="../media/image42.emf"/><Relationship Id="rId6" Type="http://schemas.openxmlformats.org/officeDocument/2006/relationships/oleObject" Target="../embeddings/oleObject8.bin"/><Relationship Id="rId7" Type="http://schemas.openxmlformats.org/officeDocument/2006/relationships/image" Target="../media/image43.emf"/><Relationship Id="rId8" Type="http://schemas.openxmlformats.org/officeDocument/2006/relationships/oleObject" Target="../embeddings/oleObject9.bin"/><Relationship Id="rId9" Type="http://schemas.openxmlformats.org/officeDocument/2006/relationships/image" Target="../media/image44.emf"/><Relationship Id="rId10" Type="http://schemas.openxmlformats.org/officeDocument/2006/relationships/oleObject" Target="../embeddings/oleObject10.bin"/></Relationships>
</file>

<file path=ppt/slides/_rels/slide3.xml.rels><?xml version="1.0" encoding="UTF-8" standalone="yes"?>
<Relationships xmlns="http://schemas.openxmlformats.org/package/2006/relationships"><Relationship Id="rId11" Type="http://schemas.openxmlformats.org/officeDocument/2006/relationships/tags" Target="../tags/tag770.xml"/><Relationship Id="rId12" Type="http://schemas.openxmlformats.org/officeDocument/2006/relationships/tags" Target="../tags/tag771.xml"/><Relationship Id="rId13" Type="http://schemas.openxmlformats.org/officeDocument/2006/relationships/slideLayout" Target="../slideLayouts/slideLayout2.xml"/><Relationship Id="rId14" Type="http://schemas.openxmlformats.org/officeDocument/2006/relationships/image" Target="../media/image7.jpeg"/><Relationship Id="rId15" Type="http://schemas.openxmlformats.org/officeDocument/2006/relationships/image" Target="../media/image8.jpeg"/><Relationship Id="rId16" Type="http://schemas.openxmlformats.org/officeDocument/2006/relationships/image" Target="../media/image9.png"/><Relationship Id="rId17" Type="http://schemas.openxmlformats.org/officeDocument/2006/relationships/image" Target="../media/image4.png"/><Relationship Id="rId18" Type="http://schemas.openxmlformats.org/officeDocument/2006/relationships/image" Target="../media/image5.png"/><Relationship Id="rId19" Type="http://schemas.openxmlformats.org/officeDocument/2006/relationships/image" Target="../media/image6.png"/><Relationship Id="rId1" Type="http://schemas.openxmlformats.org/officeDocument/2006/relationships/tags" Target="../tags/tag760.xml"/><Relationship Id="rId2" Type="http://schemas.openxmlformats.org/officeDocument/2006/relationships/tags" Target="../tags/tag761.xml"/><Relationship Id="rId3" Type="http://schemas.openxmlformats.org/officeDocument/2006/relationships/tags" Target="../tags/tag762.xml"/><Relationship Id="rId4" Type="http://schemas.openxmlformats.org/officeDocument/2006/relationships/tags" Target="../tags/tag763.xml"/><Relationship Id="rId5" Type="http://schemas.openxmlformats.org/officeDocument/2006/relationships/tags" Target="../tags/tag764.xml"/><Relationship Id="rId6" Type="http://schemas.openxmlformats.org/officeDocument/2006/relationships/tags" Target="../tags/tag765.xml"/><Relationship Id="rId7" Type="http://schemas.openxmlformats.org/officeDocument/2006/relationships/tags" Target="../tags/tag766.xml"/><Relationship Id="rId8" Type="http://schemas.openxmlformats.org/officeDocument/2006/relationships/tags" Target="../tags/tag767.xml"/><Relationship Id="rId9" Type="http://schemas.openxmlformats.org/officeDocument/2006/relationships/tags" Target="../tags/tag768.xml"/><Relationship Id="rId10" Type="http://schemas.openxmlformats.org/officeDocument/2006/relationships/tags" Target="../tags/tag769.xml"/></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5" Type="http://schemas.openxmlformats.org/officeDocument/2006/relationships/image" Target="../media/image50.emf"/><Relationship Id="rId1" Type="http://schemas.openxmlformats.org/officeDocument/2006/relationships/slideLayout" Target="../slideLayouts/slideLayout883.xml"/><Relationship Id="rId2" Type="http://schemas.openxmlformats.org/officeDocument/2006/relationships/image" Target="../media/image47.emf"/></Relationships>
</file>

<file path=ppt/slides/_rels/slide31.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5" Type="http://schemas.openxmlformats.org/officeDocument/2006/relationships/image" Target="../media/image53.emf"/><Relationship Id="rId1" Type="http://schemas.openxmlformats.org/officeDocument/2006/relationships/slideLayout" Target="../slideLayouts/slideLayout883.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465.xml"/></Relationships>
</file>

<file path=ppt/slides/_rels/slide33.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465.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608.xml"/><Relationship Id="rId2"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8.xml"/><Relationship Id="rId2"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tags" Target="../tags/tag823.xml"/><Relationship Id="rId4" Type="http://schemas.openxmlformats.org/officeDocument/2006/relationships/tags" Target="../tags/tag824.xml"/><Relationship Id="rId5" Type="http://schemas.openxmlformats.org/officeDocument/2006/relationships/tags" Target="../tags/tag825.xml"/><Relationship Id="rId6" Type="http://schemas.openxmlformats.org/officeDocument/2006/relationships/slideLayout" Target="../slideLayouts/slideLayout814.xml"/><Relationship Id="rId7" Type="http://schemas.openxmlformats.org/officeDocument/2006/relationships/notesSlide" Target="../notesSlides/notesSlide14.xml"/><Relationship Id="rId1" Type="http://schemas.openxmlformats.org/officeDocument/2006/relationships/tags" Target="../tags/tag821.xml"/><Relationship Id="rId2" Type="http://schemas.openxmlformats.org/officeDocument/2006/relationships/tags" Target="../tags/tag822.xml"/></Relationships>
</file>

<file path=ppt/slides/_rels/slide37.xml.rels><?xml version="1.0" encoding="UTF-8" standalone="yes"?>
<Relationships xmlns="http://schemas.openxmlformats.org/package/2006/relationships"><Relationship Id="rId3" Type="http://schemas.openxmlformats.org/officeDocument/2006/relationships/tags" Target="../tags/tag828.xml"/><Relationship Id="rId4" Type="http://schemas.openxmlformats.org/officeDocument/2006/relationships/slideLayout" Target="../slideLayouts/slideLayout814.xml"/><Relationship Id="rId1" Type="http://schemas.openxmlformats.org/officeDocument/2006/relationships/tags" Target="../tags/tag826.xml"/><Relationship Id="rId2" Type="http://schemas.openxmlformats.org/officeDocument/2006/relationships/tags" Target="../tags/tag827.xml"/></Relationships>
</file>

<file path=ppt/slides/_rels/slide38.xml.rels><?xml version="1.0" encoding="UTF-8" standalone="yes"?>
<Relationships xmlns="http://schemas.openxmlformats.org/package/2006/relationships"><Relationship Id="rId1" Type="http://schemas.openxmlformats.org/officeDocument/2006/relationships/tags" Target="../tags/tag829.xml"/><Relationship Id="rId2" Type="http://schemas.openxmlformats.org/officeDocument/2006/relationships/slideLayout" Target="../slideLayouts/slideLayout463.xml"/><Relationship Id="rId3"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9" Type="http://schemas.openxmlformats.org/officeDocument/2006/relationships/tags" Target="../tags/tag780.xml"/><Relationship Id="rId20" Type="http://schemas.openxmlformats.org/officeDocument/2006/relationships/image" Target="../media/image5.png"/><Relationship Id="rId21" Type="http://schemas.openxmlformats.org/officeDocument/2006/relationships/image" Target="../media/image6.png"/><Relationship Id="rId22" Type="http://schemas.openxmlformats.org/officeDocument/2006/relationships/image" Target="../media/image10.jpeg"/><Relationship Id="rId23" Type="http://schemas.openxmlformats.org/officeDocument/2006/relationships/image" Target="../media/image11.jpeg"/><Relationship Id="rId10" Type="http://schemas.openxmlformats.org/officeDocument/2006/relationships/tags" Target="../tags/tag781.xml"/><Relationship Id="rId11" Type="http://schemas.openxmlformats.org/officeDocument/2006/relationships/tags" Target="../tags/tag782.xml"/><Relationship Id="rId12" Type="http://schemas.openxmlformats.org/officeDocument/2006/relationships/tags" Target="../tags/tag783.xml"/><Relationship Id="rId13" Type="http://schemas.openxmlformats.org/officeDocument/2006/relationships/tags" Target="../tags/tag784.xml"/><Relationship Id="rId14" Type="http://schemas.openxmlformats.org/officeDocument/2006/relationships/tags" Target="../tags/tag785.xml"/><Relationship Id="rId15" Type="http://schemas.openxmlformats.org/officeDocument/2006/relationships/slideLayout" Target="../slideLayouts/slideLayout2.xml"/><Relationship Id="rId16" Type="http://schemas.openxmlformats.org/officeDocument/2006/relationships/image" Target="../media/image7.jpeg"/><Relationship Id="rId17" Type="http://schemas.openxmlformats.org/officeDocument/2006/relationships/image" Target="../media/image8.jpeg"/><Relationship Id="rId18" Type="http://schemas.openxmlformats.org/officeDocument/2006/relationships/image" Target="../media/image9.png"/><Relationship Id="rId19" Type="http://schemas.openxmlformats.org/officeDocument/2006/relationships/image" Target="../media/image4.png"/><Relationship Id="rId1" Type="http://schemas.openxmlformats.org/officeDocument/2006/relationships/tags" Target="../tags/tag772.xml"/><Relationship Id="rId2" Type="http://schemas.openxmlformats.org/officeDocument/2006/relationships/tags" Target="../tags/tag773.xml"/><Relationship Id="rId3" Type="http://schemas.openxmlformats.org/officeDocument/2006/relationships/tags" Target="../tags/tag774.xml"/><Relationship Id="rId4" Type="http://schemas.openxmlformats.org/officeDocument/2006/relationships/tags" Target="../tags/tag775.xml"/><Relationship Id="rId5" Type="http://schemas.openxmlformats.org/officeDocument/2006/relationships/tags" Target="../tags/tag776.xml"/><Relationship Id="rId6" Type="http://schemas.openxmlformats.org/officeDocument/2006/relationships/tags" Target="../tags/tag777.xml"/><Relationship Id="rId7" Type="http://schemas.openxmlformats.org/officeDocument/2006/relationships/tags" Target="../tags/tag778.xml"/><Relationship Id="rId8" Type="http://schemas.openxmlformats.org/officeDocument/2006/relationships/tags" Target="../tags/tag779.xml"/></Relationships>
</file>

<file path=ppt/slides/_rels/slide5.xml.rels><?xml version="1.0" encoding="UTF-8" standalone="yes"?>
<Relationships xmlns="http://schemas.openxmlformats.org/package/2006/relationships"><Relationship Id="rId9" Type="http://schemas.openxmlformats.org/officeDocument/2006/relationships/tags" Target="../tags/tag794.xml"/><Relationship Id="rId20" Type="http://schemas.openxmlformats.org/officeDocument/2006/relationships/image" Target="../media/image12.jpeg"/><Relationship Id="rId21" Type="http://schemas.openxmlformats.org/officeDocument/2006/relationships/image" Target="../media/image9.png"/><Relationship Id="rId22" Type="http://schemas.openxmlformats.org/officeDocument/2006/relationships/image" Target="../media/image4.png"/><Relationship Id="rId23" Type="http://schemas.openxmlformats.org/officeDocument/2006/relationships/image" Target="../media/image5.png"/><Relationship Id="rId24" Type="http://schemas.openxmlformats.org/officeDocument/2006/relationships/image" Target="../media/image6.png"/><Relationship Id="rId25" Type="http://schemas.openxmlformats.org/officeDocument/2006/relationships/image" Target="../media/image13.jpeg"/><Relationship Id="rId26" Type="http://schemas.openxmlformats.org/officeDocument/2006/relationships/image" Target="../media/image10.jpeg"/><Relationship Id="rId27" Type="http://schemas.openxmlformats.org/officeDocument/2006/relationships/image" Target="../media/image11.jpeg"/><Relationship Id="rId10" Type="http://schemas.openxmlformats.org/officeDocument/2006/relationships/tags" Target="../tags/tag795.xml"/><Relationship Id="rId11" Type="http://schemas.openxmlformats.org/officeDocument/2006/relationships/tags" Target="../tags/tag796.xml"/><Relationship Id="rId12" Type="http://schemas.openxmlformats.org/officeDocument/2006/relationships/tags" Target="../tags/tag797.xml"/><Relationship Id="rId13" Type="http://schemas.openxmlformats.org/officeDocument/2006/relationships/tags" Target="../tags/tag798.xml"/><Relationship Id="rId14" Type="http://schemas.openxmlformats.org/officeDocument/2006/relationships/tags" Target="../tags/tag799.xml"/><Relationship Id="rId15" Type="http://schemas.openxmlformats.org/officeDocument/2006/relationships/tags" Target="../tags/tag800.xml"/><Relationship Id="rId16" Type="http://schemas.openxmlformats.org/officeDocument/2006/relationships/tags" Target="../tags/tag801.xml"/><Relationship Id="rId17" Type="http://schemas.openxmlformats.org/officeDocument/2006/relationships/slideLayout" Target="../slideLayouts/slideLayout2.xml"/><Relationship Id="rId18" Type="http://schemas.openxmlformats.org/officeDocument/2006/relationships/image" Target="../media/image7.jpeg"/><Relationship Id="rId19" Type="http://schemas.openxmlformats.org/officeDocument/2006/relationships/image" Target="../media/image8.jpeg"/><Relationship Id="rId1" Type="http://schemas.openxmlformats.org/officeDocument/2006/relationships/tags" Target="../tags/tag786.xml"/><Relationship Id="rId2" Type="http://schemas.openxmlformats.org/officeDocument/2006/relationships/tags" Target="../tags/tag787.xml"/><Relationship Id="rId3" Type="http://schemas.openxmlformats.org/officeDocument/2006/relationships/tags" Target="../tags/tag788.xml"/><Relationship Id="rId4" Type="http://schemas.openxmlformats.org/officeDocument/2006/relationships/tags" Target="../tags/tag789.xml"/><Relationship Id="rId5" Type="http://schemas.openxmlformats.org/officeDocument/2006/relationships/tags" Target="../tags/tag790.xml"/><Relationship Id="rId6" Type="http://schemas.openxmlformats.org/officeDocument/2006/relationships/tags" Target="../tags/tag791.xml"/><Relationship Id="rId7" Type="http://schemas.openxmlformats.org/officeDocument/2006/relationships/tags" Target="../tags/tag792.xml"/><Relationship Id="rId8" Type="http://schemas.openxmlformats.org/officeDocument/2006/relationships/tags" Target="../tags/tag793.xml"/></Relationships>
</file>

<file path=ppt/slides/_rels/slide6.xml.rels><?xml version="1.0" encoding="UTF-8" standalone="yes"?>
<Relationships xmlns="http://schemas.openxmlformats.org/package/2006/relationships"><Relationship Id="rId9" Type="http://schemas.openxmlformats.org/officeDocument/2006/relationships/tags" Target="../tags/tag810.xml"/><Relationship Id="rId20" Type="http://schemas.openxmlformats.org/officeDocument/2006/relationships/image" Target="../media/image7.jpeg"/><Relationship Id="rId21" Type="http://schemas.openxmlformats.org/officeDocument/2006/relationships/image" Target="../media/image8.jpeg"/><Relationship Id="rId22" Type="http://schemas.openxmlformats.org/officeDocument/2006/relationships/image" Target="../media/image10.jpeg"/><Relationship Id="rId23" Type="http://schemas.openxmlformats.org/officeDocument/2006/relationships/image" Target="../media/image12.jpeg"/><Relationship Id="rId24" Type="http://schemas.openxmlformats.org/officeDocument/2006/relationships/image" Target="../media/image14.png"/><Relationship Id="rId25" Type="http://schemas.openxmlformats.org/officeDocument/2006/relationships/image" Target="../media/image15.jpeg"/><Relationship Id="rId26" Type="http://schemas.openxmlformats.org/officeDocument/2006/relationships/image" Target="../media/image9.png"/><Relationship Id="rId27" Type="http://schemas.openxmlformats.org/officeDocument/2006/relationships/image" Target="../media/image4.png"/><Relationship Id="rId28" Type="http://schemas.openxmlformats.org/officeDocument/2006/relationships/image" Target="../media/image5.png"/><Relationship Id="rId29" Type="http://schemas.openxmlformats.org/officeDocument/2006/relationships/image" Target="../media/image6.png"/><Relationship Id="rId30" Type="http://schemas.openxmlformats.org/officeDocument/2006/relationships/image" Target="../media/image13.jpeg"/><Relationship Id="rId31" Type="http://schemas.openxmlformats.org/officeDocument/2006/relationships/image" Target="../media/image11.jpeg"/><Relationship Id="rId10" Type="http://schemas.openxmlformats.org/officeDocument/2006/relationships/tags" Target="../tags/tag811.xml"/><Relationship Id="rId11" Type="http://schemas.openxmlformats.org/officeDocument/2006/relationships/tags" Target="../tags/tag812.xml"/><Relationship Id="rId12" Type="http://schemas.openxmlformats.org/officeDocument/2006/relationships/tags" Target="../tags/tag813.xml"/><Relationship Id="rId13" Type="http://schemas.openxmlformats.org/officeDocument/2006/relationships/tags" Target="../tags/tag814.xml"/><Relationship Id="rId14" Type="http://schemas.openxmlformats.org/officeDocument/2006/relationships/tags" Target="../tags/tag815.xml"/><Relationship Id="rId15" Type="http://schemas.openxmlformats.org/officeDocument/2006/relationships/tags" Target="../tags/tag816.xml"/><Relationship Id="rId16" Type="http://schemas.openxmlformats.org/officeDocument/2006/relationships/tags" Target="../tags/tag817.xml"/><Relationship Id="rId17" Type="http://schemas.openxmlformats.org/officeDocument/2006/relationships/tags" Target="../tags/tag818.xml"/><Relationship Id="rId18" Type="http://schemas.openxmlformats.org/officeDocument/2006/relationships/tags" Target="../tags/tag819.xml"/><Relationship Id="rId19" Type="http://schemas.openxmlformats.org/officeDocument/2006/relationships/slideLayout" Target="../slideLayouts/slideLayout2.xml"/><Relationship Id="rId1" Type="http://schemas.openxmlformats.org/officeDocument/2006/relationships/tags" Target="../tags/tag802.xml"/><Relationship Id="rId2" Type="http://schemas.openxmlformats.org/officeDocument/2006/relationships/tags" Target="../tags/tag803.xml"/><Relationship Id="rId3" Type="http://schemas.openxmlformats.org/officeDocument/2006/relationships/tags" Target="../tags/tag804.xml"/><Relationship Id="rId4" Type="http://schemas.openxmlformats.org/officeDocument/2006/relationships/tags" Target="../tags/tag805.xml"/><Relationship Id="rId5" Type="http://schemas.openxmlformats.org/officeDocument/2006/relationships/tags" Target="../tags/tag806.xml"/><Relationship Id="rId6" Type="http://schemas.openxmlformats.org/officeDocument/2006/relationships/tags" Target="../tags/tag807.xml"/><Relationship Id="rId7" Type="http://schemas.openxmlformats.org/officeDocument/2006/relationships/tags" Target="../tags/tag808.xml"/><Relationship Id="rId8" Type="http://schemas.openxmlformats.org/officeDocument/2006/relationships/tags" Target="../tags/tag80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4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a:endParaRPr lang="en-US">
              <a:solidFill>
                <a:srgbClr val="000000"/>
              </a:solidFill>
            </a:endParaRPr>
          </a:p>
        </p:txBody>
      </p:sp>
      <p:sp>
        <p:nvSpPr>
          <p:cNvPr id="9" name="Rectangle 2"/>
          <p:cNvSpPr txBox="1">
            <a:spLocks noChangeArrowheads="1"/>
          </p:cNvSpPr>
          <p:nvPr/>
        </p:nvSpPr>
        <p:spPr bwMode="auto">
          <a:xfrm>
            <a:off x="118382" y="142862"/>
            <a:ext cx="8889738" cy="94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a:lstStyle>
          <a:p>
            <a:pPr eaLnBrk="1" hangingPunct="1"/>
            <a:r>
              <a:rPr lang="en-US" sz="1200" b="0" dirty="0" err="1" smtClean="0">
                <a:solidFill>
                  <a:srgbClr val="000000"/>
                </a:solidFill>
                <a:latin typeface="Arial" charset="0"/>
                <a:ea typeface="ＭＳ Ｐゴシック" charset="0"/>
                <a:cs typeface="ＭＳ Ｐゴシック" charset="0"/>
              </a:rPr>
              <a:t>Transcriptome</a:t>
            </a:r>
            <a:r>
              <a:rPr lang="en-US" sz="1200" b="0" dirty="0" smtClean="0">
                <a:solidFill>
                  <a:srgbClr val="000000"/>
                </a:solidFill>
                <a:latin typeface="Arial" charset="0"/>
                <a:ea typeface="ＭＳ Ｐゴシック" charset="0"/>
                <a:cs typeface="ＭＳ Ｐゴシック" charset="0"/>
              </a:rPr>
              <a:t> Analysis</a:t>
            </a:r>
            <a:r>
              <a:rPr lang="en-US" sz="1200" b="0" dirty="0" smtClean="0">
                <a:solidFill>
                  <a:srgbClr val="000000"/>
                </a:solidFill>
                <a:latin typeface="Arial" charset="0"/>
                <a:ea typeface="ＭＳ Ｐゴシック" charset="0"/>
                <a:cs typeface="ＭＳ Ｐゴシック" charset="0"/>
              </a:rPr>
              <a:t>:</a:t>
            </a:r>
          </a:p>
          <a:p>
            <a:pPr eaLnBrk="1" hangingPunct="1"/>
            <a:r>
              <a:rPr lang="en-US" dirty="0" smtClean="0">
                <a:solidFill>
                  <a:srgbClr val="000000"/>
                </a:solidFill>
                <a:latin typeface="Arial" charset="0"/>
                <a:ea typeface="ＭＳ Ｐゴシック" charset="0"/>
                <a:cs typeface="ＭＳ Ｐゴシック" charset="0"/>
              </a:rPr>
              <a:t>Expression Clustering across Distant Organisms</a:t>
            </a:r>
            <a:endParaRPr lang="en-US" sz="600" dirty="0">
              <a:solidFill>
                <a:srgbClr val="000000"/>
              </a:solidFill>
              <a:latin typeface="Arial" charset="0"/>
              <a:ea typeface="ＭＳ Ｐゴシック" charset="0"/>
              <a:cs typeface="ＭＳ Ｐゴシック" charset="0"/>
            </a:endParaRPr>
          </a:p>
        </p:txBody>
      </p:sp>
      <p:sp>
        <p:nvSpPr>
          <p:cNvPr id="10" name="Rectangle 2"/>
          <p:cNvSpPr>
            <a:spLocks noChangeArrowheads="1"/>
          </p:cNvSpPr>
          <p:nvPr/>
        </p:nvSpPr>
        <p:spPr bwMode="auto">
          <a:xfrm>
            <a:off x="193714" y="4810555"/>
            <a:ext cx="8739074" cy="211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nchor="ctr"/>
          <a:lstStyle/>
          <a:p>
            <a:pPr algn="ctr" defTabSz="912813"/>
            <a:endParaRPr lang="en-US" b="0" dirty="0" smtClean="0">
              <a:solidFill>
                <a:srgbClr val="595959"/>
              </a:solidFill>
            </a:endParaRPr>
          </a:p>
          <a:p>
            <a:pPr algn="ctr" defTabSz="912813"/>
            <a:endParaRPr lang="en-US" b="0" dirty="0">
              <a:solidFill>
                <a:srgbClr val="595959"/>
              </a:solidFill>
            </a:endParaRPr>
          </a:p>
          <a:p>
            <a:pPr algn="ctr" defTabSz="912813"/>
            <a:endParaRPr lang="en-US" b="0" dirty="0" smtClean="0">
              <a:solidFill>
                <a:srgbClr val="595959"/>
              </a:solidFill>
            </a:endParaRPr>
          </a:p>
          <a:p>
            <a:pPr algn="ctr" defTabSz="912813"/>
            <a:endParaRPr lang="en-US" b="0" dirty="0">
              <a:solidFill>
                <a:srgbClr val="595959"/>
              </a:solidFill>
            </a:endParaRPr>
          </a:p>
          <a:p>
            <a:pPr algn="ctr" defTabSz="912813"/>
            <a:endParaRPr lang="en-US" b="0" dirty="0" smtClean="0">
              <a:solidFill>
                <a:srgbClr val="595959"/>
              </a:solidFill>
            </a:endParaRPr>
          </a:p>
          <a:p>
            <a:pPr algn="ctr" defTabSz="912813"/>
            <a:endParaRPr lang="en-US" b="0" dirty="0">
              <a:solidFill>
                <a:srgbClr val="595959"/>
              </a:solidFill>
            </a:endParaRPr>
          </a:p>
          <a:p>
            <a:pPr algn="ctr" defTabSz="912813"/>
            <a:endParaRPr lang="en-US" b="0" dirty="0">
              <a:solidFill>
                <a:srgbClr val="595959"/>
              </a:solidFill>
            </a:endParaRPr>
          </a:p>
          <a:p>
            <a:pPr algn="ctr" defTabSz="912813"/>
            <a:r>
              <a:rPr lang="en-US" b="0" dirty="0" smtClean="0">
                <a:solidFill>
                  <a:srgbClr val="595959"/>
                </a:solidFill>
              </a:rPr>
              <a:t>M Gerstein, Yale</a:t>
            </a:r>
            <a:br>
              <a:rPr lang="en-US" b="0" dirty="0" smtClean="0">
                <a:solidFill>
                  <a:srgbClr val="595959"/>
                </a:solidFill>
              </a:rPr>
            </a:br>
            <a:endParaRPr lang="en-US" b="0" dirty="0" smtClean="0">
              <a:solidFill>
                <a:srgbClr val="595959"/>
              </a:solidFill>
            </a:endParaRPr>
          </a:p>
          <a:p>
            <a:pPr algn="ctr" defTabSz="912813"/>
            <a:r>
              <a:rPr lang="en-US" altLang="ja-JP" b="0" dirty="0" smtClean="0">
                <a:solidFill>
                  <a:srgbClr val="595959"/>
                </a:solidFill>
              </a:rPr>
              <a:t>See </a:t>
            </a:r>
            <a:r>
              <a:rPr lang="en-US" altLang="ja-JP" b="0" dirty="0">
                <a:solidFill>
                  <a:srgbClr val="595959"/>
                </a:solidFill>
              </a:rPr>
              <a:t>last slide for </a:t>
            </a:r>
            <a:r>
              <a:rPr lang="en-US" altLang="ja-JP" b="0" dirty="0" smtClean="0">
                <a:solidFill>
                  <a:srgbClr val="595959"/>
                </a:solidFill>
              </a:rPr>
              <a:t>references </a:t>
            </a:r>
            <a:r>
              <a:rPr lang="en-US" altLang="ja-JP" b="0" dirty="0">
                <a:solidFill>
                  <a:srgbClr val="595959"/>
                </a:solidFill>
              </a:rPr>
              <a:t>&amp; more info</a:t>
            </a:r>
            <a:r>
              <a:rPr lang="en-US" altLang="ja-JP" b="0" dirty="0" smtClean="0">
                <a:solidFill>
                  <a:srgbClr val="595959"/>
                </a:solidFill>
              </a:rPr>
              <a:t>. </a:t>
            </a:r>
            <a:r>
              <a:rPr lang="en-US" sz="1000" b="0" dirty="0" smtClean="0">
                <a:solidFill>
                  <a:srgbClr val="595959"/>
                </a:solidFill>
              </a:rPr>
              <a:t>(Background </a:t>
            </a:r>
            <a:r>
              <a:rPr lang="en-US" sz="1000" b="0" dirty="0">
                <a:solidFill>
                  <a:srgbClr val="595959"/>
                </a:solidFill>
              </a:rPr>
              <a:t>image from http://</a:t>
            </a:r>
            <a:r>
              <a:rPr lang="en-US" sz="1000" b="0" dirty="0" err="1">
                <a:solidFill>
                  <a:srgbClr val="595959"/>
                </a:solidFill>
              </a:rPr>
              <a:t>www.genomenewsnetwork.org</a:t>
            </a:r>
            <a:r>
              <a:rPr lang="en-US" sz="1000" b="0" dirty="0">
                <a:solidFill>
                  <a:srgbClr val="595959"/>
                </a:solidFill>
              </a:rPr>
              <a:t>/articles/04_02/</a:t>
            </a:r>
            <a:r>
              <a:rPr lang="en-US" sz="1000" b="0" dirty="0" err="1" smtClean="0">
                <a:solidFill>
                  <a:srgbClr val="595959"/>
                </a:solidFill>
              </a:rPr>
              <a:t>leukemia.shtml</a:t>
            </a:r>
            <a:r>
              <a:rPr lang="en-US" sz="1000" b="0" dirty="0" smtClean="0">
                <a:solidFill>
                  <a:srgbClr val="595959"/>
                </a:solidFill>
              </a:rPr>
              <a:t>)</a:t>
            </a:r>
            <a:endParaRPr lang="en-US" sz="1000" b="0" dirty="0">
              <a:solidFill>
                <a:srgbClr val="595959"/>
              </a:solidFill>
            </a:endParaRPr>
          </a:p>
          <a:p>
            <a:pPr algn="ctr" defTabSz="912813"/>
            <a:r>
              <a:rPr lang="en-US" b="0" dirty="0" smtClean="0">
                <a:solidFill>
                  <a:srgbClr val="595959"/>
                </a:solidFill>
              </a:rPr>
              <a:t>Slides </a:t>
            </a:r>
            <a:r>
              <a:rPr lang="en-US" b="0" dirty="0">
                <a:solidFill>
                  <a:srgbClr val="595959"/>
                </a:solidFill>
              </a:rPr>
              <a:t>freely downloadable from</a:t>
            </a:r>
            <a:r>
              <a:rPr lang="en-US" dirty="0">
                <a:solidFill>
                  <a:srgbClr val="595959"/>
                </a:solidFill>
              </a:rPr>
              <a:t> </a:t>
            </a:r>
            <a:r>
              <a:rPr lang="en-US" sz="1600" dirty="0" err="1" smtClean="0">
                <a:solidFill>
                  <a:srgbClr val="000000"/>
                </a:solidFill>
              </a:rPr>
              <a:t>Lectures.GersteinLab.org</a:t>
            </a:r>
            <a:r>
              <a:rPr lang="en-US" dirty="0">
                <a:solidFill>
                  <a:srgbClr val="000000"/>
                </a:solidFill>
              </a:rPr>
              <a:t> </a:t>
            </a:r>
            <a:r>
              <a:rPr lang="en-US" b="0" dirty="0" smtClean="0">
                <a:solidFill>
                  <a:srgbClr val="595959"/>
                </a:solidFill>
              </a:rPr>
              <a:t>&amp; “</a:t>
            </a:r>
            <a:r>
              <a:rPr lang="en-US" altLang="ja-JP" b="0" dirty="0" err="1" smtClean="0">
                <a:solidFill>
                  <a:srgbClr val="595959"/>
                </a:solidFill>
              </a:rPr>
              <a:t>tweetable</a:t>
            </a:r>
            <a:r>
              <a:rPr lang="en-US" b="0" dirty="0" smtClean="0">
                <a:solidFill>
                  <a:srgbClr val="595959"/>
                </a:solidFill>
              </a:rPr>
              <a:t>”</a:t>
            </a:r>
            <a:r>
              <a:rPr lang="en-US" altLang="ja-JP" b="0" dirty="0" smtClean="0">
                <a:solidFill>
                  <a:srgbClr val="595959"/>
                </a:solidFill>
              </a:rPr>
              <a:t> (via @</a:t>
            </a:r>
            <a:r>
              <a:rPr lang="en-US" altLang="ja-JP" b="0" dirty="0" err="1" smtClean="0">
                <a:solidFill>
                  <a:srgbClr val="595959"/>
                </a:solidFill>
              </a:rPr>
              <a:t>markgerstein</a:t>
            </a:r>
            <a:r>
              <a:rPr lang="en-US" altLang="ja-JP" b="0" dirty="0" smtClean="0">
                <a:solidFill>
                  <a:srgbClr val="595959"/>
                </a:solidFill>
              </a:rPr>
              <a:t>)</a:t>
            </a:r>
          </a:p>
          <a:p>
            <a:pPr algn="ctr" defTabSz="912813"/>
            <a:endParaRPr lang="en-US" altLang="ja-JP" b="0" dirty="0" smtClean="0">
              <a:solidFill>
                <a:srgbClr val="595959"/>
              </a:solidFill>
            </a:endParaRPr>
          </a:p>
          <a:p>
            <a:pPr algn="ctr" defTabSz="912813"/>
            <a:endParaRPr lang="en-US" altLang="ja-JP" b="0" dirty="0">
              <a:solidFill>
                <a:srgbClr val="595959"/>
              </a:solidFill>
            </a:endParaRPr>
          </a:p>
          <a:p>
            <a:pPr algn="ctr" defTabSz="912813"/>
            <a:endParaRPr lang="en-US" altLang="ja-JP" b="0" dirty="0" smtClean="0">
              <a:solidFill>
                <a:srgbClr val="595959"/>
              </a:solidFill>
            </a:endParaRPr>
          </a:p>
        </p:txBody>
      </p:sp>
      <p:pic>
        <p:nvPicPr>
          <p:cNvPr id="6" name="Picture 5"/>
          <p:cNvPicPr>
            <a:picLocks noChangeAspect="1"/>
          </p:cNvPicPr>
          <p:nvPr/>
        </p:nvPicPr>
        <p:blipFill rotWithShape="1">
          <a:blip r:embed="rId2">
            <a:alphaModFix/>
            <a:extLst>
              <a:ext uri="{BEBA8EAE-BF5A-486C-A8C5-ECC9F3942E4B}">
                <a14:imgProps xmlns:a14="http://schemas.microsoft.com/office/drawing/2010/main">
                  <a14:imgLayer r:embed="rId3">
                    <a14:imgEffect>
                      <a14:colorTemperature colorTemp="5739"/>
                    </a14:imgEffect>
                    <a14:imgEffect>
                      <a14:saturation sat="78000"/>
                    </a14:imgEffect>
                  </a14:imgLayer>
                </a14:imgProps>
              </a:ext>
            </a:extLst>
          </a:blip>
          <a:srcRect l="3887" t="14627" r="4071" b="3453"/>
          <a:stretch/>
        </p:blipFill>
        <p:spPr>
          <a:xfrm>
            <a:off x="1533131" y="1237966"/>
            <a:ext cx="4898914" cy="3685560"/>
          </a:xfrm>
          <a:prstGeom prst="rect">
            <a:avLst/>
          </a:prstGeom>
          <a:ln w="38100" cmpd="sng">
            <a:solidFill>
              <a:schemeClr val="tx1"/>
            </a:solidFill>
          </a:ln>
        </p:spPr>
      </p:pic>
      <p:pic>
        <p:nvPicPr>
          <p:cNvPr id="11" name="Picture 10"/>
          <p:cNvPicPr>
            <a:picLocks noChangeAspect="1"/>
          </p:cNvPicPr>
          <p:nvPr/>
        </p:nvPicPr>
        <p:blipFill>
          <a:blip r:embed="rId4"/>
          <a:stretch>
            <a:fillRect/>
          </a:stretch>
        </p:blipFill>
        <p:spPr>
          <a:xfrm>
            <a:off x="2361513" y="1603515"/>
            <a:ext cx="5231858" cy="3923892"/>
          </a:xfrm>
          <a:prstGeom prst="rect">
            <a:avLst/>
          </a:prstGeom>
          <a:ln w="38100" cmpd="sng">
            <a:solidFill>
              <a:schemeClr val="tx1"/>
            </a:solidFill>
          </a:ln>
        </p:spPr>
      </p:pic>
    </p:spTree>
    <p:extLst>
      <p:ext uri="{BB962C8B-B14F-4D97-AF65-F5344CB8AC3E}">
        <p14:creationId xmlns:p14="http://schemas.microsoft.com/office/powerpoint/2010/main" val="3766663033"/>
      </p:ext>
    </p:extLst>
  </p:cSld>
  <p:clrMapOvr>
    <a:masterClrMapping/>
  </p:clrMapOvr>
  <p:transition xmlns:p14="http://schemas.microsoft.com/office/powerpoint/2010/main" advTm="1609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Cross species </a:t>
            </a:r>
          </a:p>
          <a:p>
            <a:pPr defTabSz="457200"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defTabSz="457200"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defTabSz="457200"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546933" y="4540427"/>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FF6600"/>
                </a:solidFill>
                <a:latin typeface="Arial"/>
                <a:ea typeface="Arial"/>
                <a:cs typeface="Arial"/>
                <a:sym typeface="Arial"/>
              </a:rPr>
              <a:t>co-expressed genes </a:t>
            </a:r>
          </a:p>
          <a:p>
            <a:pPr defTabSz="457200" fontAlgn="auto">
              <a:spcBef>
                <a:spcPts val="0"/>
              </a:spcBef>
              <a:spcAft>
                <a:spcPts val="0"/>
              </a:spcAft>
            </a:pPr>
            <a:r>
              <a:rPr sz="1800" b="0" kern="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a:solidFill>
                  <a:srgbClr val="FF6600"/>
                </a:solidFill>
                <a:latin typeface="Arial"/>
                <a:ea typeface="Arial"/>
                <a:cs typeface="Arial"/>
                <a:sym typeface="Arial"/>
              </a:rPr>
              <a:t>function in a species</a:t>
            </a:r>
          </a:p>
        </p:txBody>
      </p:sp>
      <p:sp>
        <p:nvSpPr>
          <p:cNvPr id="1058" name="Shape 1058"/>
          <p:cNvSpPr/>
          <p:nvPr/>
        </p:nvSpPr>
        <p:spPr>
          <a:xfrm>
            <a:off x="6228655" y="4540427"/>
            <a:ext cx="2780467"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FF6600"/>
                </a:solidFill>
                <a:latin typeface="Arial"/>
                <a:ea typeface="Arial"/>
                <a:cs typeface="Arial"/>
                <a:sym typeface="Arial"/>
              </a:rPr>
              <a:t>co-expressed genes </a:t>
            </a:r>
          </a:p>
          <a:p>
            <a:pPr defTabSz="457200" fontAlgn="auto">
              <a:spcBef>
                <a:spcPts val="0"/>
              </a:spcBef>
              <a:spcAft>
                <a:spcPts val="0"/>
              </a:spcAft>
            </a:pPr>
            <a:r>
              <a:rPr sz="1800" b="0" kern="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0" name="Shape 1080"/>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10</a:t>
            </a:fld>
            <a:endParaRPr sz="1800">
              <a:solidFill>
                <a:srgbClr val="000000"/>
              </a:solidFill>
              <a:latin typeface="Calibri"/>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Species B</a:t>
            </a:r>
          </a:p>
        </p:txBody>
      </p:sp>
      <p:sp>
        <p:nvSpPr>
          <p:cNvPr id="2" name="TextBox 1"/>
          <p:cNvSpPr txBox="1"/>
          <p:nvPr/>
        </p:nvSpPr>
        <p:spPr>
          <a:xfrm>
            <a:off x="81138" y="5830600"/>
            <a:ext cx="2664474"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err="1" smtClean="0">
                <a:solidFill>
                  <a:srgbClr val="000000"/>
                </a:solidFill>
                <a:latin typeface="Arial"/>
                <a:ea typeface="Arial"/>
                <a:cs typeface="Arial"/>
                <a:sym typeface="Arial"/>
              </a:rPr>
              <a:t>Eisen</a:t>
            </a:r>
            <a:r>
              <a:rPr lang="en-US" b="0" dirty="0" smtClean="0">
                <a:solidFill>
                  <a:srgbClr val="000000"/>
                </a:solidFill>
                <a:latin typeface="Arial"/>
                <a:ea typeface="Arial"/>
                <a:cs typeface="Arial"/>
                <a:sym typeface="Arial"/>
              </a:rPr>
              <a:t> MB et al. PNAS 1998</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Langfelder</a:t>
            </a:r>
            <a:r>
              <a:rPr lang="en-US" b="0" dirty="0" smtClean="0">
                <a:solidFill>
                  <a:srgbClr val="000000"/>
                </a:solidFill>
                <a:latin typeface="Arial"/>
                <a:ea typeface="Arial"/>
                <a:cs typeface="Arial"/>
                <a:sym typeface="Arial"/>
              </a:rPr>
              <a:t> P et al. BMC </a:t>
            </a:r>
            <a:r>
              <a:rPr lang="en-US" b="0" dirty="0" err="1" smtClean="0">
                <a:solidFill>
                  <a:srgbClr val="000000"/>
                </a:solidFill>
                <a:latin typeface="Arial"/>
                <a:ea typeface="Arial"/>
                <a:cs typeface="Arial"/>
                <a:sym typeface="Arial"/>
              </a:rPr>
              <a:t>Bioinfo</a:t>
            </a:r>
            <a:r>
              <a:rPr lang="en-US" b="0" dirty="0" smtClean="0">
                <a:solidFill>
                  <a:srgbClr val="000000"/>
                </a:solidFill>
                <a:latin typeface="Arial"/>
                <a:ea typeface="Arial"/>
                <a:cs typeface="Arial"/>
                <a:sym typeface="Arial"/>
              </a:rPr>
              <a:t>. 2008</a:t>
            </a:r>
          </a:p>
          <a:p>
            <a:pPr fontAlgn="auto" latinLnBrk="1" hangingPunct="0">
              <a:spcBef>
                <a:spcPts val="0"/>
              </a:spcBef>
              <a:spcAft>
                <a:spcPts val="0"/>
              </a:spcAft>
            </a:pPr>
            <a:r>
              <a:rPr lang="en-US" b="0" dirty="0" smtClean="0">
                <a:solidFill>
                  <a:srgbClr val="000000"/>
                </a:solidFill>
                <a:latin typeface="Arial"/>
                <a:ea typeface="Arial"/>
                <a:cs typeface="Arial"/>
                <a:sym typeface="Arial"/>
              </a:rPr>
              <a:t>Tamayo P et al. PNAS 1999</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Kluger</a:t>
            </a:r>
            <a:r>
              <a:rPr lang="en-US" b="0" dirty="0" smtClean="0">
                <a:solidFill>
                  <a:srgbClr val="000000"/>
                </a:solidFill>
                <a:latin typeface="Arial"/>
                <a:ea typeface="Arial"/>
                <a:cs typeface="Arial"/>
                <a:sym typeface="Arial"/>
              </a:rPr>
              <a:t> Y et al. Genome Res. 2003</a:t>
            </a:r>
          </a:p>
        </p:txBody>
      </p:sp>
    </p:spTree>
    <p:extLst>
      <p:ext uri="{BB962C8B-B14F-4D97-AF65-F5344CB8AC3E}">
        <p14:creationId xmlns:p14="http://schemas.microsoft.com/office/powerpoint/2010/main" val="2004719412"/>
      </p:ext>
    </p:extLst>
  </p:cSld>
  <p:clrMapOvr>
    <a:masterClrMapping/>
  </p:clrMapOvr>
  <mc:AlternateContent xmlns:mc="http://schemas.openxmlformats.org/markup-compatibility/2006">
    <mc:Choice xmlns:p14="http://schemas.microsoft.com/office/powerpoint/2010/main" Requires="p14">
      <p:transition spd="slow" p14:dur="2000" advTm="31885"/>
    </mc:Choice>
    <mc:Fallback>
      <p:transition xmlns:p14="http://schemas.microsoft.com/office/powerpoint/2010/main" spd="slow" advTm="31885"/>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sp>
        <p:nvSpPr>
          <p:cNvPr id="1086" name="Shape 1086"/>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11</a:t>
            </a:fld>
            <a:endParaRPr sz="1800">
              <a:solidFill>
                <a:srgbClr val="000000"/>
              </a:solidFill>
              <a:latin typeface="Calibri"/>
            </a:endParaRP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dirty="0">
                <a:solidFill>
                  <a:srgbClr val="292934"/>
                </a:solidFill>
                <a:latin typeface="Arial"/>
                <a:ea typeface="Arial"/>
                <a:cs typeface="Arial"/>
                <a:sym typeface="Arial"/>
              </a:rPr>
              <a:t> </a:t>
            </a:r>
            <a:r>
              <a:rPr sz="2800" b="0" kern="0" dirty="0">
                <a:solidFill>
                  <a:srgbClr val="6A523A"/>
                </a:solidFill>
                <a:latin typeface="Arial"/>
                <a:ea typeface="Arial"/>
                <a:cs typeface="Arial"/>
                <a:sym typeface="Arial"/>
              </a:rPr>
              <a:t>OrthoClust</a:t>
            </a:r>
            <a:r>
              <a:rPr sz="2800" b="0" kern="0" dirty="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A novel unified framework to integrate co-expression data across species</a:t>
            </a:r>
          </a:p>
        </p:txBody>
      </p:sp>
      <p:sp>
        <p:nvSpPr>
          <p:cNvPr id="31" name="TextBox 30"/>
          <p:cNvSpPr txBox="1"/>
          <p:nvPr/>
        </p:nvSpPr>
        <p:spPr>
          <a:xfrm>
            <a:off x="194699" y="6206471"/>
            <a:ext cx="209130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smtClean="0">
                <a:solidFill>
                  <a:srgbClr val="000000"/>
                </a:solidFill>
                <a:latin typeface="Arial"/>
                <a:ea typeface="Arial"/>
                <a:cs typeface="Arial"/>
                <a:sym typeface="Arial"/>
              </a:rPr>
              <a:t>Yan et al. Genome Biol. 2014</a:t>
            </a:r>
            <a:endParaRPr lang="en-US" b="0" dirty="0">
              <a:solidFill>
                <a:srgbClr val="000000"/>
              </a:solidFill>
              <a:latin typeface="Arial"/>
              <a:ea typeface="Arial"/>
              <a:cs typeface="Arial"/>
              <a:sym typeface="Arial"/>
            </a:endParaRPr>
          </a:p>
        </p:txBody>
      </p:sp>
      <p:pic>
        <p:nvPicPr>
          <p:cNvPr id="32"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Tree>
    <p:extLst>
      <p:ext uri="{BB962C8B-B14F-4D97-AF65-F5344CB8AC3E}">
        <p14:creationId xmlns:p14="http://schemas.microsoft.com/office/powerpoint/2010/main" val="1083747258"/>
      </p:ext>
    </p:extLst>
  </p:cSld>
  <p:clrMapOvr>
    <a:masterClrMapping/>
  </p:clrMapOvr>
  <mc:AlternateContent xmlns:mc="http://schemas.openxmlformats.org/markup-compatibility/2006">
    <mc:Choice xmlns:p14="http://schemas.microsoft.com/office/powerpoint/2010/main" Requires="p14">
      <p:transition spd="slow" p14:dur="2000" advTm="3709"/>
    </mc:Choice>
    <mc:Fallback>
      <p:transition xmlns:p14="http://schemas.microsoft.com/office/powerpoint/2010/main" spd="slow" advTm="3709"/>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18" name="Shape 1118"/>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12</a:t>
            </a:fld>
            <a:endParaRPr sz="1800">
              <a:solidFill>
                <a:srgbClr val="000000"/>
              </a:solidFill>
              <a:latin typeface="Calibri"/>
            </a:endParaRP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8"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9"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0"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1"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2"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3"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4"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5"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6"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7"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8"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9"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0"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1"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32"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33"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4"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5"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6"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7"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8"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9"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0"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1"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2"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43"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883060934"/>
      </p:ext>
    </p:extLst>
  </p:cSld>
  <p:clrMapOvr>
    <a:masterClrMapping/>
  </p:clrMapOvr>
  <mc:AlternateContent xmlns:mc="http://schemas.openxmlformats.org/markup-compatibility/2006">
    <mc:Choice xmlns:p14="http://schemas.microsoft.com/office/powerpoint/2010/main" Requires="p14">
      <p:transition spd="slow" p14:dur="2000" advTm="5569"/>
    </mc:Choice>
    <mc:Fallback>
      <p:transition xmlns:p14="http://schemas.microsoft.com/office/powerpoint/2010/main" spd="slow" advTm="5569"/>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18" name="Shape 1118"/>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13</a:t>
            </a:fld>
            <a:endParaRPr sz="1800">
              <a:solidFill>
                <a:srgbClr val="000000"/>
              </a:solidFill>
              <a:latin typeface="Calibri"/>
            </a:endParaRP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2"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3"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4"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5"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6"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7"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8"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9"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0"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1"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2"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3"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4"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5"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56" name="pasted-image.pdf"/>
          <p:cNvPicPr/>
          <p:nvPr/>
        </p:nvPicPr>
        <p:blipFill>
          <a:blip r:embed="rId4">
            <a:extLst/>
          </a:blip>
          <a:stretch>
            <a:fillRect/>
          </a:stretch>
        </p:blipFill>
        <p:spPr>
          <a:xfrm>
            <a:off x="6988109" y="2408785"/>
            <a:ext cx="2019301" cy="419101"/>
          </a:xfrm>
          <a:prstGeom prst="rect">
            <a:avLst/>
          </a:prstGeom>
          <a:ln w="12700">
            <a:miter lim="400000"/>
          </a:ln>
        </p:spPr>
      </p:pic>
      <p:sp>
        <p:nvSpPr>
          <p:cNvPr id="57" name="Shape 1191"/>
          <p:cNvSpPr/>
          <p:nvPr/>
        </p:nvSpPr>
        <p:spPr>
          <a:xfrm>
            <a:off x="5748154" y="3403070"/>
            <a:ext cx="2264010"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Optimization problem</a:t>
            </a:r>
          </a:p>
        </p:txBody>
      </p:sp>
      <p:sp>
        <p:nvSpPr>
          <p:cNvPr id="58"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59"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0"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1"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2"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3"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4"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5"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6"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7"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8"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9"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70"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90485841"/>
      </p:ext>
    </p:extLst>
  </p:cSld>
  <p:clrMapOvr>
    <a:masterClrMapping/>
  </p:clrMapOvr>
  <mc:AlternateContent xmlns:mc="http://schemas.openxmlformats.org/markup-compatibility/2006">
    <mc:Choice xmlns:p14="http://schemas.microsoft.com/office/powerpoint/2010/main" Requires="p14">
      <p:transition spd="slow" p14:dur="2000" advTm="541"/>
    </mc:Choice>
    <mc:Fallback>
      <p:transition xmlns:p14="http://schemas.microsoft.com/office/powerpoint/2010/main" spd="slow" advTm="541"/>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6819728"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spin value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555"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98" name="Straight Arrow Connector 97"/>
          <p:cNvCxnSpPr/>
          <p:nvPr/>
        </p:nvCxnSpPr>
        <p:spPr>
          <a:xfrm flipH="1" flipV="1">
            <a:off x="1699435" y="5566756"/>
            <a:ext cx="446574"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2146009" y="5731856"/>
            <a:ext cx="4572000" cy="584776"/>
          </a:xfrm>
          <a:prstGeom prst="rect">
            <a:avLst/>
          </a:prstGeom>
        </p:spPr>
        <p:txBody>
          <a:bodyPr>
            <a:spAutoFit/>
          </a:bodyPr>
          <a:lstStyle/>
          <a:p>
            <a:pPr defTabSz="457200" fontAlgn="auto">
              <a:spcBef>
                <a:spcPts val="0"/>
              </a:spcBef>
              <a:spcAft>
                <a:spcPts val="0"/>
              </a:spcAft>
            </a:pPr>
            <a:r>
              <a:rPr lang="en-US" sz="1600" b="0" dirty="0" smtClean="0">
                <a:solidFill>
                  <a:srgbClr val="FF0000"/>
                </a:solidFill>
                <a:latin typeface="Calibri"/>
              </a:rPr>
              <a:t>reward </a:t>
            </a:r>
            <a:r>
              <a:rPr lang="en-US" sz="1600" b="0" dirty="0">
                <a:solidFill>
                  <a:srgbClr val="FF0000"/>
                </a:solidFill>
                <a:latin typeface="Calibri"/>
              </a:rPr>
              <a:t>a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a:t>
            </a:r>
            <a:r>
              <a:rPr lang="en-US" sz="1600" b="0" dirty="0" smtClean="0">
                <a:solidFill>
                  <a:srgbClr val="FF0000"/>
                </a:solidFill>
                <a:latin typeface="Calibri"/>
              </a:rPr>
              <a:t>value</a:t>
            </a:r>
            <a:endParaRPr lang="en-US" sz="1600" b="0" dirty="0">
              <a:solidFill>
                <a:srgbClr val="FF0000"/>
              </a:solidFill>
              <a:latin typeface="Calibri"/>
            </a:endParaRPr>
          </a:p>
        </p:txBody>
      </p:sp>
      <p:sp>
        <p:nvSpPr>
          <p:cNvPr id="104" name="Rectangle 103"/>
          <p:cNvSpPr/>
          <p:nvPr/>
        </p:nvSpPr>
        <p:spPr>
          <a:xfrm>
            <a:off x="4718178" y="5731856"/>
            <a:ext cx="2754957" cy="584776"/>
          </a:xfrm>
          <a:prstGeom prst="rect">
            <a:avLst/>
          </a:prstGeom>
        </p:spPr>
        <p:txBody>
          <a:bodyPr wrap="square">
            <a:spAutoFit/>
          </a:bodyPr>
          <a:lstStyle/>
          <a:p>
            <a:pPr defTabSz="457200" fontAlgn="auto">
              <a:spcBef>
                <a:spcPts val="0"/>
              </a:spcBef>
              <a:spcAft>
                <a:spcPts val="0"/>
              </a:spcAft>
            </a:pPr>
            <a:r>
              <a:rPr lang="en-US" sz="1600" b="0" dirty="0">
                <a:solidFill>
                  <a:srgbClr val="FF0000"/>
                </a:solidFill>
                <a:latin typeface="Calibri"/>
              </a:rPr>
              <a:t>punish a non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value</a:t>
            </a:r>
          </a:p>
        </p:txBody>
      </p:sp>
      <p:cxnSp>
        <p:nvCxnSpPr>
          <p:cNvPr id="106" name="Straight Arrow Connector 105"/>
          <p:cNvCxnSpPr/>
          <p:nvPr/>
        </p:nvCxnSpPr>
        <p:spPr>
          <a:xfrm flipH="1" flipV="1">
            <a:off x="2737887" y="5477856"/>
            <a:ext cx="1980291"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a:t>
            </a:r>
            <a:r>
              <a:rPr lang="en-US" sz="1400" b="0" dirty="0" smtClean="0"/>
              <a:t>(Q) in </a:t>
            </a:r>
            <a:r>
              <a:rPr lang="en-US" sz="1400" b="0" dirty="0" smtClean="0"/>
              <a:t>species A    +  </a:t>
            </a:r>
            <a:r>
              <a:rPr lang="en-US" sz="1400" b="0" dirty="0" smtClean="0"/>
              <a:t> </a:t>
            </a:r>
            <a:r>
              <a:rPr lang="en-US" sz="1400" b="0" dirty="0" smtClean="0"/>
              <a:t>"</a:t>
            </a:r>
            <a:r>
              <a:rPr lang="en-US" sz="1400" b="0" dirty="0" smtClean="0"/>
              <a:t>Modularity” (Q) </a:t>
            </a:r>
            <a:r>
              <a:rPr lang="en-US" sz="1400" b="0" dirty="0"/>
              <a:t>in species </a:t>
            </a:r>
            <a:r>
              <a:rPr lang="en-US" sz="1400" b="0" dirty="0" smtClean="0"/>
              <a:t>B     </a:t>
            </a:r>
            <a:r>
              <a:rPr lang="en-US" sz="1400" b="0" dirty="0" smtClean="0"/>
              <a:t>+ </a:t>
            </a:r>
            <a:r>
              <a:rPr lang="en-US" sz="1400" b="0" dirty="0" smtClean="0"/>
              <a:t>consistency </a:t>
            </a:r>
            <a:r>
              <a:rPr lang="en-US" sz="1400" b="0" dirty="0" err="1" smtClean="0"/>
              <a:t>betw</a:t>
            </a:r>
            <a:r>
              <a:rPr lang="en-US" sz="1400" b="0" dirty="0" smtClean="0"/>
              <a:t>. A &amp; B</a:t>
            </a:r>
            <a:endParaRPr lang="en-US" sz="1400" b="0" dirty="0"/>
          </a:p>
        </p:txBody>
      </p:sp>
    </p:spTree>
    <p:extLst>
      <p:ext uri="{BB962C8B-B14F-4D97-AF65-F5344CB8AC3E}">
        <p14:creationId xmlns:p14="http://schemas.microsoft.com/office/powerpoint/2010/main" val="3110485440"/>
      </p:ext>
    </p:extLst>
  </p:cSld>
  <p:clrMapOvr>
    <a:masterClrMapping/>
  </p:clrMapOvr>
  <mc:AlternateContent xmlns:mc="http://schemas.openxmlformats.org/markup-compatibility/2006">
    <mc:Choice xmlns:p14="http://schemas.microsoft.com/office/powerpoint/2010/main" Requires="p14">
      <p:transition spd="slow" p14:dur="2000" advTm="54922"/>
    </mc:Choice>
    <mc:Fallback>
      <p:transition xmlns:p14="http://schemas.microsoft.com/office/powerpoint/2010/main" spd="slow" advTm="54922"/>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toy example [</a:t>
            </a:r>
            <a:r>
              <a:rPr lang="en-US" dirty="0" err="1" smtClean="0"/>
              <a:t>orthoclust</a:t>
            </a:r>
            <a:r>
              <a:rPr lang="en-US" dirty="0" smtClean="0"/>
              <a:t>]</a:t>
            </a:r>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solidFill>
                  <a:prstClr val="black">
                    <a:tint val="75000"/>
                  </a:prstClr>
                </a:solidFill>
                <a:latin typeface="Calibri"/>
              </a:rPr>
              <a:pPr/>
              <a:t>15</a:t>
            </a:fld>
            <a:endParaRPr lang="en-US">
              <a:solidFill>
                <a:prstClr val="black">
                  <a:tint val="75000"/>
                </a:prstClr>
              </a:solidFill>
              <a:latin typeface="Calibri"/>
            </a:endParaRP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921405" y="5842000"/>
            <a:ext cx="7321426" cy="830997"/>
          </a:xfrm>
          <a:prstGeom prst="rect">
            <a:avLst/>
          </a:prstGeom>
          <a:noFill/>
        </p:spPr>
        <p:txBody>
          <a:bodyPr wrap="square" rtlCol="0">
            <a:spAutoFit/>
          </a:bodyPr>
          <a:lstStyle/>
          <a:p>
            <a:pPr defTabSz="457200" fontAlgn="auto">
              <a:spcBef>
                <a:spcPts val="0"/>
              </a:spcBef>
              <a:spcAft>
                <a:spcPts val="0"/>
              </a:spcAft>
            </a:pPr>
            <a:r>
              <a:rPr lang="en-US" sz="1600" b="0" dirty="0">
                <a:solidFill>
                  <a:prstClr val="black"/>
                </a:solidFill>
                <a:latin typeface="Calibri"/>
              </a:rPr>
              <a:t>Use Potts model (generalized </a:t>
            </a:r>
            <a:r>
              <a:rPr lang="en-US" sz="1600" b="0" dirty="0" err="1">
                <a:solidFill>
                  <a:prstClr val="black"/>
                </a:solidFill>
                <a:latin typeface="Calibri"/>
              </a:rPr>
              <a:t>Ising</a:t>
            </a:r>
            <a:r>
              <a:rPr lang="en-US" sz="1600" b="0" dirty="0">
                <a:solidFill>
                  <a:prstClr val="black"/>
                </a:solidFill>
                <a:latin typeface="Calibri"/>
              </a:rPr>
              <a:t> model) to simultaneously cluster co-expressed genes within an organism as well as </a:t>
            </a:r>
            <a:r>
              <a:rPr lang="en-US" sz="1600" b="0" dirty="0" err="1">
                <a:solidFill>
                  <a:prstClr val="black"/>
                </a:solidFill>
                <a:latin typeface="Calibri"/>
              </a:rPr>
              <a:t>orthologs</a:t>
            </a:r>
            <a:r>
              <a:rPr lang="en-US" sz="1600" b="0" dirty="0">
                <a:solidFill>
                  <a:prstClr val="black"/>
                </a:solidFill>
                <a:latin typeface="Calibri"/>
              </a:rPr>
              <a:t> shared between </a:t>
            </a:r>
            <a:r>
              <a:rPr lang="en-US" sz="1600" b="0" dirty="0" smtClean="0">
                <a:solidFill>
                  <a:prstClr val="black"/>
                </a:solidFill>
                <a:latin typeface="Calibri"/>
              </a:rPr>
              <a:t>organisms. Here, the ground state configuration correspond to three modules: 1, 2, 4.</a:t>
            </a:r>
            <a:endParaRPr lang="en-US" sz="16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mc:AlternateContent xmlns:mc="http://schemas.openxmlformats.org/markup-compatibility/2006">
    <mc:Choice xmlns:p14="http://schemas.microsoft.com/office/powerpoint/2010/main" Requires="p14">
      <p:transition spd="slow" p14:dur="2000" advTm="5277"/>
    </mc:Choice>
    <mc:Fallback>
      <p:transition xmlns:p14="http://schemas.microsoft.com/office/powerpoint/2010/main" spd="slow" advTm="5277"/>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p:cNvSpPr>
          <p:nvPr>
            <p:ph type="title"/>
          </p:nvPr>
        </p:nvSpPr>
        <p:spPr>
          <a:prstGeom prst="rect">
            <a:avLst/>
          </a:prstGeom>
        </p:spPr>
        <p:txBody>
          <a:bodyPr/>
          <a:lstStyle/>
          <a:p>
            <a:pPr lvl="0">
              <a:defRPr sz="1800">
                <a:solidFill>
                  <a:srgbClr val="000000"/>
                </a:solidFill>
                <a:effectLst/>
              </a:defRPr>
            </a:pPr>
            <a:r>
              <a:rPr sz="4000" dirty="0">
                <a:solidFill>
                  <a:srgbClr val="2F5897"/>
                </a:solidFill>
                <a:effectLst>
                  <a:outerShdw blurRad="63500" dist="38100" dir="5400000" rotWithShape="0">
                    <a:srgbClr val="000000">
                      <a:alpha val="25000"/>
                    </a:srgbClr>
                  </a:outerShdw>
                </a:effectLst>
              </a:rPr>
              <a:t>Application for </a:t>
            </a:r>
            <a:r>
              <a:rPr lang="en-US" sz="4000" dirty="0" smtClean="0">
                <a:solidFill>
                  <a:srgbClr val="2F5897"/>
                </a:solidFill>
                <a:effectLst>
                  <a:outerShdw blurRad="63500" dist="38100" dir="5400000" rotWithShape="0">
                    <a:srgbClr val="000000">
                      <a:alpha val="25000"/>
                    </a:srgbClr>
                  </a:outerShdw>
                </a:effectLst>
              </a:rPr>
              <a:t>3</a:t>
            </a:r>
            <a:r>
              <a:rPr sz="4000" dirty="0" smtClean="0">
                <a:solidFill>
                  <a:srgbClr val="2F5897"/>
                </a:solidFill>
                <a:effectLst>
                  <a:outerShdw blurRad="63500" dist="38100" dir="5400000" rotWithShape="0">
                    <a:srgbClr val="000000">
                      <a:alpha val="25000"/>
                    </a:srgbClr>
                  </a:outerShdw>
                </a:effectLst>
              </a:rPr>
              <a:t> </a:t>
            </a:r>
            <a:r>
              <a:rPr sz="4000" dirty="0">
                <a:solidFill>
                  <a:srgbClr val="2F5897"/>
                </a:solidFill>
                <a:effectLst>
                  <a:outerShdw blurRad="63500" dist="38100" dir="5400000" rotWithShape="0">
                    <a:srgbClr val="000000">
                      <a:alpha val="25000"/>
                    </a:srgbClr>
                  </a:outerShdw>
                </a:effectLst>
              </a:rPr>
              <a:t>species</a:t>
            </a:r>
          </a:p>
        </p:txBody>
      </p:sp>
      <p:sp>
        <p:nvSpPr>
          <p:cNvPr id="1551" name="Shape 155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a:pPr>
                <a:defRPr sz="1800">
                  <a:solidFill>
                    <a:srgbClr val="000000"/>
                  </a:solidFill>
                </a:defRPr>
              </a:pPr>
              <a:t>16</a:t>
            </a:fld>
            <a:endParaRPr/>
          </a:p>
        </p:txBody>
      </p:sp>
      <p:pic>
        <p:nvPicPr>
          <p:cNvPr id="1553" name="pasted-image.png"/>
          <p:cNvPicPr/>
          <p:nvPr/>
        </p:nvPicPr>
        <p:blipFill>
          <a:blip r:embed="rId3">
            <a:extLst/>
          </a:blip>
          <a:stretch>
            <a:fillRect/>
          </a:stretch>
        </p:blipFill>
        <p:spPr>
          <a:xfrm>
            <a:off x="400425" y="1258094"/>
            <a:ext cx="7480693" cy="4920722"/>
          </a:xfrm>
          <a:prstGeom prst="rect">
            <a:avLst/>
          </a:prstGeom>
          <a:ln w="12700">
            <a:miter lim="400000"/>
          </a:ln>
        </p:spPr>
      </p:pic>
      <p:sp>
        <p:nvSpPr>
          <p:cNvPr id="1554" name="Shape 1554"/>
          <p:cNvSpPr/>
          <p:nvPr/>
        </p:nvSpPr>
        <p:spPr>
          <a:xfrm>
            <a:off x="560422" y="2748333"/>
            <a:ext cx="533401" cy="2650111"/>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5" name="Shape 1555"/>
          <p:cNvSpPr/>
          <p:nvPr/>
        </p:nvSpPr>
        <p:spPr>
          <a:xfrm>
            <a:off x="497184" y="1420437"/>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6" name="Shape 1556"/>
          <p:cNvSpPr/>
          <p:nvPr/>
        </p:nvSpPr>
        <p:spPr>
          <a:xfrm flipV="1">
            <a:off x="2701658" y="2531472"/>
            <a:ext cx="1" cy="115042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7" name="Shape 1557"/>
          <p:cNvSpPr/>
          <p:nvPr/>
        </p:nvSpPr>
        <p:spPr>
          <a:xfrm flipV="1">
            <a:off x="2701658" y="4108245"/>
            <a:ext cx="1" cy="750695"/>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8" name="Shape 1558"/>
          <p:cNvSpPr/>
          <p:nvPr/>
        </p:nvSpPr>
        <p:spPr>
          <a:xfrm>
            <a:off x="2882658" y="5058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9" name="Shape 1559"/>
          <p:cNvSpPr/>
          <p:nvPr/>
        </p:nvSpPr>
        <p:spPr>
          <a:xfrm>
            <a:off x="2882658" y="3943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0" name="Shape 1560"/>
          <p:cNvSpPr/>
          <p:nvPr/>
        </p:nvSpPr>
        <p:spPr>
          <a:xfrm>
            <a:off x="4529889" y="5058802"/>
            <a:ext cx="659779"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1" name="Shape 1561"/>
          <p:cNvSpPr/>
          <p:nvPr/>
        </p:nvSpPr>
        <p:spPr>
          <a:xfrm flipV="1">
            <a:off x="4306689" y="4138192"/>
            <a:ext cx="1" cy="69080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2" name="Shape 1562"/>
          <p:cNvSpPr/>
          <p:nvPr/>
        </p:nvSpPr>
        <p:spPr>
          <a:xfrm flipV="1">
            <a:off x="3746658" y="3616972"/>
            <a:ext cx="1" cy="1602582"/>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3" name="Shape 1563"/>
          <p:cNvSpPr/>
          <p:nvPr/>
        </p:nvSpPr>
        <p:spPr>
          <a:xfrm>
            <a:off x="4008658" y="5441053"/>
            <a:ext cx="1500262" cy="1"/>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4" name="Shape 1564"/>
          <p:cNvSpPr/>
          <p:nvPr/>
        </p:nvSpPr>
        <p:spPr>
          <a:xfrm>
            <a:off x="2038858" y="5879815"/>
            <a:ext cx="4199607" cy="264255"/>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65" name="Shape 1565"/>
          <p:cNvSpPr/>
          <p:nvPr/>
        </p:nvSpPr>
        <p:spPr>
          <a:xfrm>
            <a:off x="2155558" y="5921903"/>
            <a:ext cx="1396188" cy="84773"/>
          </a:xfrm>
          <a:prstGeom prst="rect">
            <a:avLst/>
          </a:pr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6" name="Shape 1566"/>
          <p:cNvSpPr/>
          <p:nvPr/>
        </p:nvSpPr>
        <p:spPr>
          <a:xfrm>
            <a:off x="3567568" y="5921903"/>
            <a:ext cx="1396187" cy="84773"/>
          </a:xfrm>
          <a:prstGeom prst="rect">
            <a:avLst/>
          </a:prstGeom>
          <a:solidFill>
            <a:srgbClr val="008E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7" name="Shape 1567"/>
          <p:cNvSpPr/>
          <p:nvPr/>
        </p:nvSpPr>
        <p:spPr>
          <a:xfrm>
            <a:off x="4980886" y="5921903"/>
            <a:ext cx="1165821" cy="84773"/>
          </a:xfrm>
          <a:prstGeom prst="rect">
            <a:avLst/>
          </a:prstGeom>
          <a:solidFill>
            <a:srgbClr val="4D5E9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8" name="Shape 1568"/>
          <p:cNvSpPr/>
          <p:nvPr/>
        </p:nvSpPr>
        <p:spPr>
          <a:xfrm>
            <a:off x="3603521" y="6132573"/>
            <a:ext cx="107450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~55000 genes</a:t>
            </a:r>
          </a:p>
        </p:txBody>
      </p:sp>
      <p:sp>
        <p:nvSpPr>
          <p:cNvPr id="1569" name="Shape 1569"/>
          <p:cNvSpPr/>
          <p:nvPr/>
        </p:nvSpPr>
        <p:spPr>
          <a:xfrm>
            <a:off x="2150190" y="6114074"/>
            <a:ext cx="3976943" cy="1"/>
          </a:xfrm>
          <a:prstGeom prst="line">
            <a:avLst/>
          </a:prstGeom>
          <a:ln w="25400">
            <a:solidFill/>
            <a:miter lim="400000"/>
            <a:headEnd type="triangle"/>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0" name="Shape 1570"/>
          <p:cNvSpPr/>
          <p:nvPr/>
        </p:nvSpPr>
        <p:spPr>
          <a:xfrm flipV="1">
            <a:off x="7775346" y="1552659"/>
            <a:ext cx="1" cy="430619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1" name="Shape 1571"/>
          <p:cNvSpPr/>
          <p:nvPr/>
        </p:nvSpPr>
        <p:spPr>
          <a:xfrm>
            <a:off x="3311475" y="1561645"/>
            <a:ext cx="4460445"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2" name="Shape 1572"/>
          <p:cNvSpPr/>
          <p:nvPr/>
        </p:nvSpPr>
        <p:spPr>
          <a:xfrm>
            <a:off x="3309503" y="1551759"/>
            <a:ext cx="1" cy="961020"/>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3" name="Shape 1573"/>
          <p:cNvSpPr/>
          <p:nvPr/>
        </p:nvSpPr>
        <p:spPr>
          <a:xfrm>
            <a:off x="3300230" y="25245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4" name="Shape 1574"/>
          <p:cNvSpPr/>
          <p:nvPr/>
        </p:nvSpPr>
        <p:spPr>
          <a:xfrm>
            <a:off x="4807787" y="2519302"/>
            <a:ext cx="1" cy="160020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5" name="Shape 1575"/>
          <p:cNvSpPr/>
          <p:nvPr/>
        </p:nvSpPr>
        <p:spPr>
          <a:xfrm>
            <a:off x="4792757" y="4117914"/>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6" name="Shape 1576"/>
          <p:cNvSpPr/>
          <p:nvPr/>
        </p:nvSpPr>
        <p:spPr>
          <a:xfrm>
            <a:off x="6306071" y="4106377"/>
            <a:ext cx="1" cy="1648492"/>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7" name="Shape 1577"/>
          <p:cNvSpPr/>
          <p:nvPr/>
        </p:nvSpPr>
        <p:spPr>
          <a:xfrm>
            <a:off x="6299342" y="57659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8" name="Shape 1578"/>
          <p:cNvSpPr/>
          <p:nvPr/>
        </p:nvSpPr>
        <p:spPr>
          <a:xfrm>
            <a:off x="7563148" y="5779153"/>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373887759"/>
      </p:ext>
    </p:extLst>
  </p:cSld>
  <p:clrMapOvr>
    <a:masterClrMapping/>
  </p:clrMapOvr>
  <p:transition xmlns:p14="http://schemas.microsoft.com/office/powerpoint/2010/main" spd="med" advTm="70627"/>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dirty="0" smtClean="0">
                <a:latin typeface="Calibri" charset="0"/>
              </a:rPr>
              <a:t>ncRNAs associated with modules</a:t>
            </a:r>
            <a:endParaRPr lang="en-US" dirty="0">
              <a:latin typeface="Calibri" charset="0"/>
            </a:endParaRPr>
          </a:p>
        </p:txBody>
      </p:sp>
      <p:sp>
        <p:nvSpPr>
          <p:cNvPr id="6031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EA2300A-698E-7742-B7F6-7CCB570ACA77}" type="slidenum">
              <a:rPr lang="en-US">
                <a:solidFill>
                  <a:srgbClr val="898989"/>
                </a:solidFill>
                <a:latin typeface="Calibri" charset="0"/>
              </a:rPr>
              <a:pPr eaLnBrk="1" hangingPunct="1"/>
              <a:t>17</a:t>
            </a:fld>
            <a:endParaRPr lang="en-US">
              <a:solidFill>
                <a:srgbClr val="898989"/>
              </a:solidFill>
              <a:latin typeface="Calibri" charset="0"/>
            </a:endParaRPr>
          </a:p>
        </p:txBody>
      </p:sp>
      <p:pic>
        <p:nvPicPr>
          <p:cNvPr id="603139" name="Picture 7" descr="ED_Figures_ALL.pdf"/>
          <p:cNvPicPr>
            <a:picLocks noChangeAspect="1"/>
          </p:cNvPicPr>
          <p:nvPr/>
        </p:nvPicPr>
        <p:blipFill>
          <a:blip r:embed="rId2">
            <a:extLst>
              <a:ext uri="{28A0092B-C50C-407E-A947-70E740481C1C}">
                <a14:useLocalDpi xmlns:a14="http://schemas.microsoft.com/office/drawing/2010/main" val="0"/>
              </a:ext>
            </a:extLst>
          </a:blip>
          <a:srcRect l="9122" t="6302" r="9383" b="48907"/>
          <a:stretch>
            <a:fillRect/>
          </a:stretch>
        </p:blipFill>
        <p:spPr bwMode="auto">
          <a:xfrm>
            <a:off x="236313" y="2475850"/>
            <a:ext cx="8653355" cy="367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6537" y="1071563"/>
            <a:ext cx="8415549" cy="2031325"/>
          </a:xfrm>
          <a:prstGeom prst="rect">
            <a:avLst/>
          </a:prstGeom>
          <a:noFill/>
        </p:spPr>
        <p:txBody>
          <a:bodyPr wrap="square">
            <a:spAutoFit/>
          </a:bodyPr>
          <a:lstStyle/>
          <a:p>
            <a:pPr marL="285750" indent="-285750" defTabSz="457200" fontAlgn="auto">
              <a:spcBef>
                <a:spcPts val="0"/>
              </a:spcBef>
              <a:spcAft>
                <a:spcPts val="0"/>
              </a:spcAft>
              <a:buFont typeface="Arial"/>
              <a:buChar char="•"/>
              <a:defRPr/>
            </a:pPr>
            <a:r>
              <a:rPr lang="en-US" sz="1800" b="0" dirty="0" smtClean="0">
                <a:solidFill>
                  <a:prstClr val="black"/>
                </a:solidFill>
                <a:latin typeface="Calibri"/>
              </a:rPr>
              <a:t>Identify </a:t>
            </a:r>
            <a:r>
              <a:rPr lang="en-US" sz="1800" b="0" dirty="0" err="1" smtClean="0">
                <a:solidFill>
                  <a:prstClr val="black"/>
                </a:solidFill>
                <a:latin typeface="Calibri"/>
              </a:rPr>
              <a:t>ncRNAs</a:t>
            </a:r>
            <a:r>
              <a:rPr lang="en-US" sz="1800" b="0" dirty="0" smtClean="0">
                <a:solidFill>
                  <a:prstClr val="black"/>
                </a:solidFill>
                <a:latin typeface="Calibri"/>
              </a:rPr>
              <a:t> &amp; TARs </a:t>
            </a:r>
            <a:r>
              <a:rPr lang="en-US" sz="1800" b="0" dirty="0">
                <a:solidFill>
                  <a:prstClr val="black"/>
                </a:solidFill>
                <a:latin typeface="Calibri"/>
              </a:rPr>
              <a:t>that are significantly correlated and anti-correlated with genes in the 16 modules.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p:txBody>
      </p:sp>
      <p:sp>
        <p:nvSpPr>
          <p:cNvPr id="8" name="Rectangle 7"/>
          <p:cNvSpPr/>
          <p:nvPr/>
        </p:nvSpPr>
        <p:spPr>
          <a:xfrm>
            <a:off x="105738" y="6374827"/>
            <a:ext cx="2198038" cy="338554"/>
          </a:xfrm>
          <a:prstGeom prst="rect">
            <a:avLst/>
          </a:prstGeom>
        </p:spPr>
        <p:txBody>
          <a:bodyPr wrap="none">
            <a:spAutoFit/>
          </a:bodyPr>
          <a:lstStyle/>
          <a:p>
            <a:r>
              <a:rPr lang="en-US" sz="1600" dirty="0">
                <a:solidFill>
                  <a:srgbClr val="FF0000"/>
                </a:solidFill>
              </a:rPr>
              <a:t> Human</a:t>
            </a:r>
            <a:r>
              <a:rPr lang="en-US" sz="1600" dirty="0">
                <a:solidFill>
                  <a:prstClr val="black"/>
                </a:solidFill>
              </a:rPr>
              <a:t>, </a:t>
            </a:r>
            <a:r>
              <a:rPr lang="en-US" sz="1600" dirty="0">
                <a:solidFill>
                  <a:srgbClr val="008000"/>
                </a:solidFill>
              </a:rPr>
              <a:t>Worm</a:t>
            </a:r>
            <a:r>
              <a:rPr lang="en-US" sz="1600" dirty="0">
                <a:solidFill>
                  <a:prstClr val="black"/>
                </a:solidFill>
              </a:rPr>
              <a:t> &amp; </a:t>
            </a:r>
            <a:r>
              <a:rPr lang="en-US" sz="1600" dirty="0">
                <a:solidFill>
                  <a:srgbClr val="0000FF"/>
                </a:solidFill>
              </a:rPr>
              <a:t>Fly</a:t>
            </a:r>
            <a:endParaRPr lang="en-US" sz="3200" dirty="0">
              <a:solidFill>
                <a:prstClr val="black"/>
              </a:solidFill>
            </a:endParaRPr>
          </a:p>
        </p:txBody>
      </p:sp>
      <p:sp>
        <p:nvSpPr>
          <p:cNvPr id="9" name="TextBox 4"/>
          <p:cNvSpPr txBox="1">
            <a:spLocks noChangeArrowheads="1"/>
          </p:cNvSpPr>
          <p:nvPr/>
        </p:nvSpPr>
        <p:spPr bwMode="auto">
          <a:xfrm>
            <a:off x="6077505"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318498580"/>
      </p:ext>
    </p:extLst>
  </p:cSld>
  <p:clrMapOvr>
    <a:masterClrMapping/>
  </p:clrMapOvr>
  <mc:AlternateContent xmlns:mc="http://schemas.openxmlformats.org/markup-compatibility/2006">
    <mc:Choice xmlns:p14="http://schemas.microsoft.com/office/powerpoint/2010/main" Requires="p14">
      <p:transition spd="slow" p14:dur="2000" advTm="42260"/>
    </mc:Choice>
    <mc:Fallback>
      <p:transition xmlns:p14="http://schemas.microsoft.com/office/powerpoint/2010/main" spd="slow" advTm="4226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err="1">
                <a:solidFill>
                  <a:srgbClr val="7F7F7F"/>
                </a:solidFill>
              </a:rPr>
              <a:t>Transcriptome</a:t>
            </a:r>
            <a:r>
              <a:rPr lang="en-US" sz="1800" dirty="0">
                <a:solidFill>
                  <a:srgbClr val="7F7F7F"/>
                </a:solidFill>
              </a:rPr>
              <a:t> Analysis:</a:t>
            </a:r>
            <a:br>
              <a:rPr lang="en-US" sz="1800" dirty="0">
                <a:solidFill>
                  <a:srgbClr val="7F7F7F"/>
                </a:solidFill>
              </a:rPr>
            </a:br>
            <a:r>
              <a:rPr lang="en-US" sz="1800" dirty="0">
                <a:solidFill>
                  <a:srgbClr val="7F7F7F"/>
                </a:solidFill>
              </a:rPr>
              <a:t>Expression Clustering across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a:solidFill>
                  <a:srgbClr val="CCFFCC"/>
                </a:solidFill>
              </a:rPr>
              <a:t>Intro to Comparative ENCODE </a:t>
            </a:r>
            <a:endParaRPr lang="en-US" b="1" dirty="0">
              <a:solidFill>
                <a:srgbClr val="CCFFCC"/>
              </a:solidFill>
            </a:endParaRPr>
          </a:p>
          <a:p>
            <a:pPr lvl="1"/>
            <a:r>
              <a:rPr lang="en-US" sz="2000" dirty="0" smtClean="0">
                <a:solidFill>
                  <a:srgbClr val="7F7F7F"/>
                </a:solidFill>
              </a:rPr>
              <a:t>Lots </a:t>
            </a:r>
            <a:r>
              <a:rPr lang="en-US" sz="2000" dirty="0">
                <a:solidFill>
                  <a:srgbClr val="7F7F7F"/>
                </a:solidFill>
              </a:rPr>
              <a:t>of Matched Data for Comparative </a:t>
            </a:r>
            <a:r>
              <a:rPr lang="en-US" sz="2000" dirty="0" smtClean="0">
                <a:solidFill>
                  <a:srgbClr val="7F7F7F"/>
                </a:solidFill>
              </a:rPr>
              <a:t>Analysis</a:t>
            </a:r>
          </a:p>
          <a:p>
            <a:pPr eaLnBrk="1" fontAlgn="auto" hangingPunct="1">
              <a:spcAft>
                <a:spcPts val="0"/>
              </a:spcAft>
              <a:buFont typeface="Arial"/>
              <a:buChar char="•"/>
              <a:defRPr/>
            </a:pPr>
            <a:r>
              <a:rPr lang="en-US" b="1" dirty="0" smtClean="0">
                <a:solidFill>
                  <a:srgbClr val="CCFFCC"/>
                </a:solidFill>
              </a:rPr>
              <a:t>Expression </a:t>
            </a:r>
            <a:r>
              <a:rPr lang="en-US" b="1" dirty="0">
                <a:solidFill>
                  <a:srgbClr val="CCFFCC"/>
                </a:solidFill>
              </a:rPr>
              <a:t>Clustering, Cross-species </a:t>
            </a:r>
          </a:p>
          <a:p>
            <a:pPr lvl="1" eaLnBrk="1" fontAlgn="auto" hangingPunct="1">
              <a:spcAft>
                <a:spcPts val="0"/>
              </a:spcAft>
              <a:buFont typeface="Arial"/>
              <a:buChar char="•"/>
              <a:defRPr/>
            </a:pPr>
            <a:r>
              <a:rPr lang="en-US" sz="2000" dirty="0" smtClean="0">
                <a:solidFill>
                  <a:srgbClr val="7F7F7F"/>
                </a:solidFill>
              </a:rPr>
              <a:t>Potts-model </a:t>
            </a:r>
            <a:r>
              <a:rPr lang="en-US" sz="2000" dirty="0">
                <a:solidFill>
                  <a:srgbClr val="7F7F7F"/>
                </a:solidFill>
              </a:rPr>
              <a:t>o</a:t>
            </a:r>
            <a:r>
              <a:rPr lang="en-US" sz="2000" dirty="0" smtClean="0">
                <a:solidFill>
                  <a:srgbClr val="7F7F7F"/>
                </a:solidFill>
              </a:rPr>
              <a:t>ptimization gives 16 </a:t>
            </a:r>
            <a:r>
              <a:rPr lang="en-US" sz="2000" dirty="0">
                <a:solidFill>
                  <a:srgbClr val="7F7F7F"/>
                </a:solidFill>
              </a:rPr>
              <a:t>conserved co-expression </a:t>
            </a:r>
            <a:r>
              <a:rPr lang="en-US" sz="2000" dirty="0" smtClean="0">
                <a:solidFill>
                  <a:srgbClr val="7F7F7F"/>
                </a:solidFill>
              </a:rPr>
              <a:t>modules (which can potentially annotate ncRNAs/TARs)</a:t>
            </a:r>
          </a:p>
          <a:p>
            <a:pPr eaLnBrk="1" fontAlgn="auto" hangingPunct="1">
              <a:spcAft>
                <a:spcPts val="0"/>
              </a:spcAft>
              <a:buFont typeface="Arial"/>
              <a:buChar char="•"/>
              <a:defRPr/>
            </a:pPr>
            <a:r>
              <a:rPr lang="en-US" b="1" dirty="0">
                <a:solidFill>
                  <a:srgbClr val="CCFFCC"/>
                </a:solidFill>
              </a:rPr>
              <a:t>Relating Clusters to </a:t>
            </a:r>
            <a:r>
              <a:rPr lang="en-US" b="1" dirty="0" smtClean="0">
                <a:solidFill>
                  <a:srgbClr val="CCFFCC"/>
                </a:solidFill>
              </a:rPr>
              <a:t>Hourglass Genes </a:t>
            </a:r>
            <a:r>
              <a:rPr lang="en-US" b="1" dirty="0" smtClean="0">
                <a:solidFill>
                  <a:srgbClr val="FFFF00"/>
                </a:solidFill>
              </a:rPr>
              <a:t> </a:t>
            </a:r>
            <a:endParaRPr lang="en-US" dirty="0">
              <a:solidFill>
                <a:srgbClr val="7F7F7F"/>
              </a:solidFill>
            </a:endParaRPr>
          </a:p>
          <a:p>
            <a:pPr lvl="1" eaLnBrk="1" fontAlgn="auto" hangingPunct="1">
              <a:spcAft>
                <a:spcPts val="0"/>
              </a:spcAft>
              <a:buFont typeface="Arial"/>
              <a:buChar char="•"/>
              <a:defRPr/>
            </a:pPr>
            <a:r>
              <a:rPr lang="en-US" sz="2000" dirty="0" smtClean="0">
                <a:solidFill>
                  <a:srgbClr val="7F7F7F"/>
                </a:solidFill>
              </a:rPr>
              <a:t>Developmental 'hourglass' </a:t>
            </a:r>
            <a:r>
              <a:rPr lang="en-US" sz="2000" dirty="0">
                <a:solidFill>
                  <a:srgbClr val="7F7F7F"/>
                </a:solidFill>
              </a:rPr>
              <a:t>genes in 12 of </a:t>
            </a:r>
            <a:r>
              <a:rPr lang="en-US" sz="2000" dirty="0" smtClean="0">
                <a:solidFill>
                  <a:srgbClr val="7F7F7F"/>
                </a:solidFill>
              </a:rPr>
              <a:t>the clusters. They also exhibit intra</a:t>
            </a:r>
            <a:r>
              <a:rPr lang="en-US" sz="2000" dirty="0">
                <a:solidFill>
                  <a:srgbClr val="7F7F7F"/>
                </a:solidFill>
              </a:rPr>
              <a:t>-organism hourglass </a:t>
            </a:r>
            <a:r>
              <a:rPr lang="en-US" sz="2000" dirty="0" smtClean="0">
                <a:solidFill>
                  <a:srgbClr val="7F7F7F"/>
                </a:solidFill>
              </a:rPr>
              <a:t>behavior.</a:t>
            </a:r>
          </a:p>
          <a:p>
            <a:pPr lvl="1" eaLnBrk="1" fontAlgn="auto" hangingPunct="1">
              <a:spcAft>
                <a:spcPts val="0"/>
              </a:spcAft>
              <a:buFont typeface="Arial"/>
              <a:buChar char="•"/>
              <a:defRPr/>
            </a:pPr>
            <a:r>
              <a:rPr lang="en-US" sz="2000" dirty="0" smtClean="0">
                <a:solidFill>
                  <a:srgbClr val="7F7F7F"/>
                </a:solidFill>
              </a:rPr>
              <a:t>Stage </a:t>
            </a:r>
            <a:r>
              <a:rPr lang="en-US" sz="2000" dirty="0">
                <a:solidFill>
                  <a:srgbClr val="7F7F7F"/>
                </a:solidFill>
              </a:rPr>
              <a:t>alignment of worm &amp; fly development, strongest with hourglass genes</a:t>
            </a:r>
          </a:p>
          <a:p>
            <a:endParaRPr lang="en-US" dirty="0">
              <a:solidFill>
                <a:srgbClr val="7F7F7F"/>
              </a:solidFill>
            </a:endParaRPr>
          </a:p>
          <a:p>
            <a:endParaRPr lang="en-US" dirty="0">
              <a:solidFill>
                <a:srgbClr val="7F7F7F"/>
              </a:solidFill>
            </a:endParaRPr>
          </a:p>
          <a:p>
            <a:endParaRPr lang="en-US" dirty="0">
              <a:solidFill>
                <a:srgbClr val="7F7F7F"/>
              </a:solidFill>
            </a:endParaRPr>
          </a:p>
          <a:p>
            <a:endParaRPr lang="en-US" dirty="0">
              <a:solidFill>
                <a:srgbClr val="7F7F7F"/>
              </a:solidFill>
            </a:endParaRPr>
          </a:p>
          <a:p>
            <a:endParaRPr lang="en-US"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a:solidFill>
                  <a:srgbClr val="CCFFCC"/>
                </a:solidFill>
              </a:rPr>
              <a:t>Decoupling expression changes into those driven by worm-fly conserved genes </a:t>
            </a:r>
            <a:r>
              <a:rPr lang="en-US" b="1" dirty="0" err="1">
                <a:solidFill>
                  <a:srgbClr val="CCFFCC"/>
                </a:solidFill>
              </a:rPr>
              <a:t>vs</a:t>
            </a:r>
            <a:r>
              <a:rPr lang="en-US" b="1" dirty="0">
                <a:solidFill>
                  <a:srgbClr val="CCFFCC"/>
                </a:solidFill>
              </a:rPr>
              <a:t> species-specific ones</a:t>
            </a:r>
          </a:p>
          <a:p>
            <a:pPr lvl="1"/>
            <a:r>
              <a:rPr lang="en-US" sz="2000" dirty="0" smtClean="0">
                <a:solidFill>
                  <a:srgbClr val="7F7F7F"/>
                </a:solidFill>
              </a:rPr>
              <a:t>Using dimensionality reduction to </a:t>
            </a:r>
            <a:r>
              <a:rPr lang="en-US" sz="2000" dirty="0" smtClean="0">
                <a:solidFill>
                  <a:srgbClr val="7F7F7F"/>
                </a:solidFill>
              </a:rPr>
              <a:t>help determine internal &amp; external drivers</a:t>
            </a:r>
            <a:endParaRPr lang="en-US" sz="2000" dirty="0" smtClean="0">
              <a:solidFill>
                <a:srgbClr val="7F7F7F"/>
              </a:solidFill>
            </a:endParaRPr>
          </a:p>
          <a:p>
            <a:pPr lvl="1"/>
            <a:r>
              <a:rPr lang="en-US" sz="2000" dirty="0" smtClean="0">
                <a:solidFill>
                  <a:srgbClr val="7F7F7F"/>
                </a:solidFill>
              </a:rPr>
              <a:t>C</a:t>
            </a:r>
            <a:r>
              <a:rPr lang="en-US" sz="2000" dirty="0" smtClean="0">
                <a:solidFill>
                  <a:srgbClr val="7F7F7F"/>
                </a:solidFill>
              </a:rPr>
              <a:t>onserved genes have similar </a:t>
            </a:r>
            <a:r>
              <a:rPr lang="en-US" sz="2000" dirty="0" smtClean="0">
                <a:solidFill>
                  <a:srgbClr val="7F7F7F"/>
                </a:solidFill>
              </a:rPr>
              <a:t>canonical patterns (</a:t>
            </a:r>
            <a:r>
              <a:rPr lang="en-US" sz="2000" dirty="0" err="1" smtClean="0">
                <a:solidFill>
                  <a:srgbClr val="7F7F7F"/>
                </a:solidFill>
              </a:rPr>
              <a:t>iPDPs</a:t>
            </a:r>
            <a:r>
              <a:rPr lang="en-US" sz="2000" dirty="0" smtClean="0">
                <a:solidFill>
                  <a:srgbClr val="7F7F7F"/>
                </a:solidFill>
              </a:rPr>
              <a:t>) in contrast to species specific ones (Ex of ribosomal v signaling genes)</a:t>
            </a:r>
            <a:endParaRPr lang="en-US" sz="2000" dirty="0">
              <a:solidFill>
                <a:srgbClr val="7F7F7F"/>
              </a:solidFill>
            </a:endParaRPr>
          </a:p>
        </p:txBody>
      </p:sp>
    </p:spTree>
    <p:extLst>
      <p:ext uri="{BB962C8B-B14F-4D97-AF65-F5344CB8AC3E}">
        <p14:creationId xmlns:p14="http://schemas.microsoft.com/office/powerpoint/2010/main" val="637024285"/>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6101"/>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err="1">
                <a:solidFill>
                  <a:srgbClr val="7F7F7F"/>
                </a:solidFill>
              </a:rPr>
              <a:t>Transcriptome</a:t>
            </a:r>
            <a:r>
              <a:rPr lang="en-US" sz="1800" dirty="0">
                <a:solidFill>
                  <a:srgbClr val="7F7F7F"/>
                </a:solidFill>
              </a:rPr>
              <a:t> Analysis:</a:t>
            </a:r>
            <a:br>
              <a:rPr lang="en-US" sz="1800" dirty="0">
                <a:solidFill>
                  <a:srgbClr val="7F7F7F"/>
                </a:solidFill>
              </a:rPr>
            </a:br>
            <a:r>
              <a:rPr lang="en-US" sz="1800" dirty="0">
                <a:solidFill>
                  <a:srgbClr val="7F7F7F"/>
                </a:solidFill>
              </a:rPr>
              <a:t>Expression Clustering across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a:solidFill>
                  <a:srgbClr val="CCFFCC"/>
                </a:solidFill>
              </a:rPr>
              <a:t>Intro to Comparative ENCODE </a:t>
            </a:r>
            <a:endParaRPr lang="en-US" b="1" dirty="0">
              <a:solidFill>
                <a:srgbClr val="CCFFCC"/>
              </a:solidFill>
            </a:endParaRPr>
          </a:p>
          <a:p>
            <a:pPr lvl="1"/>
            <a:r>
              <a:rPr lang="en-US" sz="2000" dirty="0" smtClean="0">
                <a:solidFill>
                  <a:srgbClr val="7F7F7F"/>
                </a:solidFill>
              </a:rPr>
              <a:t>Lots </a:t>
            </a:r>
            <a:r>
              <a:rPr lang="en-US" sz="2000" dirty="0">
                <a:solidFill>
                  <a:srgbClr val="7F7F7F"/>
                </a:solidFill>
              </a:rPr>
              <a:t>of Matched Data for Comparative </a:t>
            </a:r>
            <a:r>
              <a:rPr lang="en-US" sz="2000" dirty="0" smtClean="0">
                <a:solidFill>
                  <a:srgbClr val="7F7F7F"/>
                </a:solidFill>
              </a:rPr>
              <a:t>Analysis</a:t>
            </a:r>
          </a:p>
          <a:p>
            <a:pPr eaLnBrk="1" fontAlgn="auto" hangingPunct="1">
              <a:spcAft>
                <a:spcPts val="0"/>
              </a:spcAft>
              <a:buFont typeface="Arial"/>
              <a:buChar char="•"/>
              <a:defRPr/>
            </a:pPr>
            <a:r>
              <a:rPr lang="en-US" b="1" dirty="0" smtClean="0">
                <a:solidFill>
                  <a:srgbClr val="CCFFCC"/>
                </a:solidFill>
              </a:rPr>
              <a:t>Expression </a:t>
            </a:r>
            <a:r>
              <a:rPr lang="en-US" b="1" dirty="0">
                <a:solidFill>
                  <a:srgbClr val="CCFFCC"/>
                </a:solidFill>
              </a:rPr>
              <a:t>Clustering, Cross-species </a:t>
            </a:r>
          </a:p>
          <a:p>
            <a:pPr lvl="1" eaLnBrk="1" fontAlgn="auto" hangingPunct="1">
              <a:spcAft>
                <a:spcPts val="0"/>
              </a:spcAft>
              <a:buFont typeface="Arial"/>
              <a:buChar char="•"/>
              <a:defRPr/>
            </a:pPr>
            <a:r>
              <a:rPr lang="en-US" sz="2000" dirty="0" smtClean="0">
                <a:solidFill>
                  <a:srgbClr val="7F7F7F"/>
                </a:solidFill>
              </a:rPr>
              <a:t>Potts-model </a:t>
            </a:r>
            <a:r>
              <a:rPr lang="en-US" sz="2000" dirty="0">
                <a:solidFill>
                  <a:srgbClr val="7F7F7F"/>
                </a:solidFill>
              </a:rPr>
              <a:t>o</a:t>
            </a:r>
            <a:r>
              <a:rPr lang="en-US" sz="2000" dirty="0" smtClean="0">
                <a:solidFill>
                  <a:srgbClr val="7F7F7F"/>
                </a:solidFill>
              </a:rPr>
              <a:t>ptimization gives 16 </a:t>
            </a:r>
            <a:r>
              <a:rPr lang="en-US" sz="2000" dirty="0">
                <a:solidFill>
                  <a:srgbClr val="7F7F7F"/>
                </a:solidFill>
              </a:rPr>
              <a:t>conserved co-expression </a:t>
            </a:r>
            <a:r>
              <a:rPr lang="en-US" sz="2000" dirty="0" smtClean="0">
                <a:solidFill>
                  <a:srgbClr val="7F7F7F"/>
                </a:solidFill>
              </a:rPr>
              <a:t>modules (which can potentially annotate ncRNAs/TARs)</a:t>
            </a:r>
          </a:p>
          <a:p>
            <a:pPr eaLnBrk="1" fontAlgn="auto" hangingPunct="1">
              <a:spcAft>
                <a:spcPts val="0"/>
              </a:spcAft>
              <a:buFont typeface="Arial"/>
              <a:buChar char="•"/>
              <a:defRPr/>
            </a:pPr>
            <a:r>
              <a:rPr lang="en-US" b="1" dirty="0">
                <a:solidFill>
                  <a:srgbClr val="CCFFCC"/>
                </a:solidFill>
              </a:rPr>
              <a:t>Relating Clusters to </a:t>
            </a:r>
            <a:r>
              <a:rPr lang="en-US" b="1" dirty="0" smtClean="0">
                <a:solidFill>
                  <a:srgbClr val="CCFFCC"/>
                </a:solidFill>
              </a:rPr>
              <a:t>Hourglass Genes </a:t>
            </a:r>
            <a:r>
              <a:rPr lang="en-US" b="1" dirty="0" smtClean="0">
                <a:solidFill>
                  <a:srgbClr val="FFFF00"/>
                </a:solidFill>
              </a:rPr>
              <a:t> </a:t>
            </a:r>
            <a:endParaRPr lang="en-US" dirty="0">
              <a:solidFill>
                <a:srgbClr val="7F7F7F"/>
              </a:solidFill>
            </a:endParaRPr>
          </a:p>
          <a:p>
            <a:pPr lvl="1" eaLnBrk="1" fontAlgn="auto" hangingPunct="1">
              <a:spcAft>
                <a:spcPts val="0"/>
              </a:spcAft>
              <a:buFont typeface="Arial"/>
              <a:buChar char="•"/>
              <a:defRPr/>
            </a:pPr>
            <a:r>
              <a:rPr lang="en-US" sz="2000" dirty="0" smtClean="0">
                <a:solidFill>
                  <a:srgbClr val="7F7F7F"/>
                </a:solidFill>
              </a:rPr>
              <a:t>Developmental 'hourglass' </a:t>
            </a:r>
            <a:r>
              <a:rPr lang="en-US" sz="2000" dirty="0">
                <a:solidFill>
                  <a:srgbClr val="7F7F7F"/>
                </a:solidFill>
              </a:rPr>
              <a:t>genes in 12 of </a:t>
            </a:r>
            <a:r>
              <a:rPr lang="en-US" sz="2000" dirty="0" smtClean="0">
                <a:solidFill>
                  <a:srgbClr val="7F7F7F"/>
                </a:solidFill>
              </a:rPr>
              <a:t>the clusters. They also exhibit intra</a:t>
            </a:r>
            <a:r>
              <a:rPr lang="en-US" sz="2000" dirty="0">
                <a:solidFill>
                  <a:srgbClr val="7F7F7F"/>
                </a:solidFill>
              </a:rPr>
              <a:t>-organism hourglass </a:t>
            </a:r>
            <a:r>
              <a:rPr lang="en-US" sz="2000" dirty="0" smtClean="0">
                <a:solidFill>
                  <a:srgbClr val="7F7F7F"/>
                </a:solidFill>
              </a:rPr>
              <a:t>behavior.</a:t>
            </a:r>
          </a:p>
          <a:p>
            <a:pPr lvl="1" eaLnBrk="1" fontAlgn="auto" hangingPunct="1">
              <a:spcAft>
                <a:spcPts val="0"/>
              </a:spcAft>
              <a:buFont typeface="Arial"/>
              <a:buChar char="•"/>
              <a:defRPr/>
            </a:pPr>
            <a:r>
              <a:rPr lang="en-US" sz="2000" dirty="0" smtClean="0">
                <a:solidFill>
                  <a:srgbClr val="7F7F7F"/>
                </a:solidFill>
              </a:rPr>
              <a:t>Stage </a:t>
            </a:r>
            <a:r>
              <a:rPr lang="en-US" sz="2000" dirty="0">
                <a:solidFill>
                  <a:srgbClr val="7F7F7F"/>
                </a:solidFill>
              </a:rPr>
              <a:t>alignment of worm &amp; fly development, strongest with hourglass genes</a:t>
            </a:r>
          </a:p>
          <a:p>
            <a:endParaRPr lang="en-US" dirty="0">
              <a:solidFill>
                <a:srgbClr val="7F7F7F"/>
              </a:solidFill>
            </a:endParaRPr>
          </a:p>
          <a:p>
            <a:endParaRPr lang="en-US" dirty="0">
              <a:solidFill>
                <a:srgbClr val="7F7F7F"/>
              </a:solidFill>
            </a:endParaRPr>
          </a:p>
          <a:p>
            <a:endParaRPr lang="en-US" dirty="0">
              <a:solidFill>
                <a:srgbClr val="7F7F7F"/>
              </a:solidFill>
            </a:endParaRPr>
          </a:p>
          <a:p>
            <a:endParaRPr lang="en-US" dirty="0">
              <a:solidFill>
                <a:srgbClr val="7F7F7F"/>
              </a:solidFill>
            </a:endParaRPr>
          </a:p>
          <a:p>
            <a:endParaRPr lang="en-US"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a:solidFill>
                  <a:srgbClr val="CCFFCC"/>
                </a:solidFill>
              </a:rPr>
              <a:t>Decoupling expression changes into those driven by worm-fly conserved genes </a:t>
            </a:r>
            <a:r>
              <a:rPr lang="en-US" b="1" dirty="0" err="1">
                <a:solidFill>
                  <a:srgbClr val="CCFFCC"/>
                </a:solidFill>
              </a:rPr>
              <a:t>vs</a:t>
            </a:r>
            <a:r>
              <a:rPr lang="en-US" b="1" dirty="0">
                <a:solidFill>
                  <a:srgbClr val="CCFFCC"/>
                </a:solidFill>
              </a:rPr>
              <a:t> species-specific ones</a:t>
            </a:r>
          </a:p>
          <a:p>
            <a:pPr lvl="1"/>
            <a:r>
              <a:rPr lang="en-US" sz="2000" dirty="0" smtClean="0">
                <a:solidFill>
                  <a:srgbClr val="7F7F7F"/>
                </a:solidFill>
              </a:rPr>
              <a:t>Using dimensionality reduction to </a:t>
            </a:r>
            <a:r>
              <a:rPr lang="en-US" sz="2000" dirty="0" smtClean="0">
                <a:solidFill>
                  <a:srgbClr val="7F7F7F"/>
                </a:solidFill>
              </a:rPr>
              <a:t>help determine internal &amp; external drivers</a:t>
            </a:r>
            <a:endParaRPr lang="en-US" sz="2000" dirty="0" smtClean="0">
              <a:solidFill>
                <a:srgbClr val="7F7F7F"/>
              </a:solidFill>
            </a:endParaRPr>
          </a:p>
          <a:p>
            <a:pPr lvl="1"/>
            <a:r>
              <a:rPr lang="en-US" sz="2000" dirty="0" smtClean="0">
                <a:solidFill>
                  <a:srgbClr val="7F7F7F"/>
                </a:solidFill>
              </a:rPr>
              <a:t>C</a:t>
            </a:r>
            <a:r>
              <a:rPr lang="en-US" sz="2000" dirty="0" smtClean="0">
                <a:solidFill>
                  <a:srgbClr val="7F7F7F"/>
                </a:solidFill>
              </a:rPr>
              <a:t>onserved genes have similar </a:t>
            </a:r>
            <a:r>
              <a:rPr lang="en-US" sz="2000" dirty="0" smtClean="0">
                <a:solidFill>
                  <a:srgbClr val="7F7F7F"/>
                </a:solidFill>
              </a:rPr>
              <a:t>canonical patterns (</a:t>
            </a:r>
            <a:r>
              <a:rPr lang="en-US" sz="2000" dirty="0" err="1" smtClean="0">
                <a:solidFill>
                  <a:srgbClr val="7F7F7F"/>
                </a:solidFill>
              </a:rPr>
              <a:t>iPDPs</a:t>
            </a:r>
            <a:r>
              <a:rPr lang="en-US" sz="2000" dirty="0" smtClean="0">
                <a:solidFill>
                  <a:srgbClr val="7F7F7F"/>
                </a:solidFill>
              </a:rPr>
              <a:t>) in contrast to species specific ones (Ex of ribosomal v signaling genes)</a:t>
            </a:r>
            <a:endParaRPr lang="en-US" sz="2000" dirty="0">
              <a:solidFill>
                <a:srgbClr val="7F7F7F"/>
              </a:solidFill>
            </a:endParaRPr>
          </a:p>
        </p:txBody>
      </p:sp>
    </p:spTree>
    <p:extLst>
      <p:ext uri="{BB962C8B-B14F-4D97-AF65-F5344CB8AC3E}">
        <p14:creationId xmlns:p14="http://schemas.microsoft.com/office/powerpoint/2010/main" val="1848161244"/>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6101"/>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pic>
        <p:nvPicPr>
          <p:cNvPr id="57350" name="Picture 9" descr="F2.medium.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0" descr="F3.medium.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7353"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4"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5"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6"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7351" idx="0"/>
          </p:cNvCxnSpPr>
          <p:nvPr>
            <p:custDataLst>
              <p:tags r:id="rId3"/>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7352" idx="2"/>
          </p:cNvCxnSpPr>
          <p:nvPr>
            <p:custDataLst>
              <p:tags r:id="rId4"/>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7359" name="TextBox 91"/>
          <p:cNvSpPr txBox="1">
            <a:spLocks noChangeArrowheads="1"/>
          </p:cNvSpPr>
          <p:nvPr>
            <p:custDataLst>
              <p:tags r:id="rId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7360" name="TextBox 91"/>
          <p:cNvSpPr txBox="1">
            <a:spLocks noChangeArrowheads="1"/>
          </p:cNvSpPr>
          <p:nvPr>
            <p:custDataLst>
              <p:tags r:id="rId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7361" name="TextBox 91"/>
          <p:cNvSpPr txBox="1">
            <a:spLocks noChangeArrowheads="1"/>
          </p:cNvSpPr>
          <p:nvPr>
            <p:custDataLst>
              <p:tags r:id="rId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7362" name="TextBox 91"/>
          <p:cNvSpPr txBox="1">
            <a:spLocks noChangeArrowheads="1"/>
          </p:cNvSpPr>
          <p:nvPr>
            <p:custDataLst>
              <p:tags r:id="rId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47228023"/>
      </p:ext>
    </p:extLst>
  </p:cSld>
  <p:clrMapOvr>
    <a:masterClrMapping/>
  </p:clrMapOvr>
  <p:transition xmlns:p14="http://schemas.microsoft.com/office/powerpoint/2010/main" advTm="23795"/>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988" y="49256"/>
            <a:ext cx="8810926" cy="610707"/>
          </a:xfrm>
        </p:spPr>
        <p:txBody>
          <a:bodyPr/>
          <a:lstStyle/>
          <a:p>
            <a:r>
              <a:rPr lang="en-US" dirty="0"/>
              <a:t>Conserved modules exhibit </a:t>
            </a:r>
            <a:r>
              <a:rPr lang="en-US" dirty="0" smtClean="0"/>
              <a:t>canonical hourglass behavior</a:t>
            </a:r>
            <a:endParaRPr lang="en-US" dirty="0"/>
          </a:p>
        </p:txBody>
      </p:sp>
      <p:pic>
        <p:nvPicPr>
          <p:cNvPr id="1620" name="pasted-image.png"/>
          <p:cNvPicPr/>
          <p:nvPr/>
        </p:nvPicPr>
        <p:blipFill>
          <a:blip r:embed="rId4">
            <a:extLst/>
          </a:blip>
          <a:stretch>
            <a:fillRect/>
          </a:stretch>
        </p:blipFill>
        <p:spPr>
          <a:xfrm>
            <a:off x="94499" y="1054932"/>
            <a:ext cx="4103975" cy="2575946"/>
          </a:xfrm>
          <a:prstGeom prst="rect">
            <a:avLst/>
          </a:prstGeom>
          <a:ln w="12700">
            <a:miter lim="400000"/>
          </a:ln>
        </p:spPr>
      </p:pic>
      <p:sp>
        <p:nvSpPr>
          <p:cNvPr id="1621" name="Shape 1621"/>
          <p:cNvSpPr/>
          <p:nvPr/>
        </p:nvSpPr>
        <p:spPr>
          <a:xfrm>
            <a:off x="136237" y="3524672"/>
            <a:ext cx="1920761" cy="1692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sz="1100" b="0" kern="0" dirty="0">
                <a:solidFill>
                  <a:sysClr val="windowText" lastClr="000000"/>
                </a:solidFill>
                <a:latin typeface="Arial"/>
                <a:ea typeface="Arial"/>
                <a:cs typeface="Arial"/>
                <a:sym typeface="Arial"/>
              </a:rPr>
              <a:t>Illustrations courtesy Naoki Irie</a:t>
            </a:r>
          </a:p>
        </p:txBody>
      </p:sp>
      <p:sp>
        <p:nvSpPr>
          <p:cNvPr id="1622" name="Shape 1622"/>
          <p:cNvSpPr/>
          <p:nvPr/>
        </p:nvSpPr>
        <p:spPr>
          <a:xfrm>
            <a:off x="3447105" y="2210778"/>
            <a:ext cx="1213878" cy="26425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lvl1pPr>
          </a:lstStyle>
          <a:p>
            <a:pPr fontAlgn="auto">
              <a:spcBef>
                <a:spcPts val="0"/>
              </a:spcBef>
              <a:spcAft>
                <a:spcPts val="0"/>
              </a:spcAft>
              <a:defRPr sz="1800"/>
            </a:pPr>
            <a:r>
              <a:rPr b="0" kern="0" dirty="0">
                <a:solidFill>
                  <a:sysClr val="windowText" lastClr="000000"/>
                </a:solidFill>
                <a:latin typeface="Arial"/>
                <a:ea typeface="Arial"/>
                <a:cs typeface="Arial"/>
                <a:sym typeface="Arial"/>
              </a:rPr>
              <a:t>Phylotypic stage</a:t>
            </a:r>
          </a:p>
        </p:txBody>
      </p:sp>
      <p:pic>
        <p:nvPicPr>
          <p:cNvPr id="1623" name="pasted-image.pdf"/>
          <p:cNvPicPr/>
          <p:nvPr/>
        </p:nvPicPr>
        <p:blipFill>
          <a:blip r:embed="rId5">
            <a:extLst/>
          </a:blip>
          <a:stretch>
            <a:fillRect/>
          </a:stretch>
        </p:blipFill>
        <p:spPr>
          <a:xfrm>
            <a:off x="5186808" y="727204"/>
            <a:ext cx="2857885" cy="2411776"/>
          </a:xfrm>
          <a:prstGeom prst="rect">
            <a:avLst/>
          </a:prstGeom>
          <a:ln w="12700">
            <a:miter lim="400000"/>
          </a:ln>
        </p:spPr>
      </p:pic>
      <p:sp>
        <p:nvSpPr>
          <p:cNvPr id="1624" name="Shape 1624"/>
          <p:cNvSpPr/>
          <p:nvPr/>
        </p:nvSpPr>
        <p:spPr>
          <a:xfrm>
            <a:off x="5110004" y="3188861"/>
            <a:ext cx="3817653" cy="73866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defRPr sz="1000"/>
            </a:lvl1pPr>
          </a:lstStyle>
          <a:p>
            <a:pPr fontAlgn="auto">
              <a:spcBef>
                <a:spcPts val="0"/>
              </a:spcBef>
              <a:spcAft>
                <a:spcPts val="0"/>
              </a:spcAft>
              <a:defRPr sz="1800"/>
            </a:pPr>
            <a:r>
              <a:rPr sz="1600" b="0" kern="0" dirty="0">
                <a:solidFill>
                  <a:sysClr val="windowText" lastClr="000000"/>
                </a:solidFill>
                <a:latin typeface="Arial"/>
                <a:ea typeface="Arial"/>
                <a:cs typeface="Arial"/>
                <a:sym typeface="Arial"/>
              </a:rPr>
              <a:t>Expression divergence across species is minimized during phylotypic stage (Kalinka et al. Nature 2010)</a:t>
            </a:r>
          </a:p>
        </p:txBody>
      </p:sp>
      <p:pic>
        <p:nvPicPr>
          <p:cNvPr id="1625" name="pasted-image.png"/>
          <p:cNvPicPr/>
          <p:nvPr/>
        </p:nvPicPr>
        <p:blipFill>
          <a:blip r:embed="rId6">
            <a:extLst/>
          </a:blip>
          <a:stretch>
            <a:fillRect/>
          </a:stretch>
        </p:blipFill>
        <p:spPr>
          <a:xfrm>
            <a:off x="386833" y="3887200"/>
            <a:ext cx="3087107" cy="2845928"/>
          </a:xfrm>
          <a:prstGeom prst="rect">
            <a:avLst/>
          </a:prstGeom>
          <a:ln w="12700">
            <a:miter lim="400000"/>
          </a:ln>
        </p:spPr>
      </p:pic>
      <p:sp>
        <p:nvSpPr>
          <p:cNvPr id="12" name="Content Placeholder 2"/>
          <p:cNvSpPr txBox="1">
            <a:spLocks/>
          </p:cNvSpPr>
          <p:nvPr/>
        </p:nvSpPr>
        <p:spPr>
          <a:xfrm>
            <a:off x="3706846" y="4153014"/>
            <a:ext cx="5071393" cy="1500243"/>
          </a:xfrm>
          <a:prstGeom prst="rect">
            <a:avLst/>
          </a:prstGeom>
          <a:ln w="12700">
            <a:miter lim="400000"/>
          </a:ln>
          <a:extLst>
            <a:ext uri="{C572A759-6A51-4108-AA02-DFA0A04FC94B}">
              <ma14:wrappingTextBoxFlag xmlns:ma14="http://schemas.microsoft.com/office/mac/drawingml/2011/main" val="1"/>
            </a:ext>
          </a:extLst>
        </p:spPr>
        <p:txBody>
          <a:bodyPr lIns="45719" rIns="45719" rtlCol="0">
            <a:noAutofit/>
          </a:bodyPr>
          <a:lst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a:lstStyle>
          <a:p>
            <a:pPr marL="0" indent="0">
              <a:buFont typeface="Arial"/>
              <a:buNone/>
              <a:defRPr/>
            </a:pPr>
            <a:r>
              <a:rPr lang="en-US" sz="1800" b="0" u="sng" dirty="0" smtClean="0">
                <a:ea typeface="+mn-ea"/>
                <a:cs typeface="+mn-cs"/>
              </a:rPr>
              <a:t>Canonical Inter-organism Behavior</a:t>
            </a:r>
          </a:p>
          <a:p>
            <a:pPr>
              <a:defRPr/>
            </a:pPr>
            <a:r>
              <a:rPr lang="en-US" sz="1800" b="0" dirty="0" smtClean="0">
                <a:ea typeface="+mn-ea"/>
                <a:cs typeface="+mn-cs"/>
              </a:rPr>
              <a:t>“Hourglass hypothesis”: all organisms go through a particular stage in embryonic development ("</a:t>
            </a:r>
            <a:r>
              <a:rPr lang="en-US" sz="1800" b="0" dirty="0" err="1" smtClean="0">
                <a:ea typeface="+mn-ea"/>
                <a:cs typeface="+mn-cs"/>
              </a:rPr>
              <a:t>phylotypic</a:t>
            </a:r>
            <a:r>
              <a:rPr lang="en-US" sz="1800" b="0" dirty="0" smtClean="0">
                <a:ea typeface="+mn-ea"/>
                <a:cs typeface="+mn-cs"/>
              </a:rPr>
              <a:t>" stage) where </a:t>
            </a:r>
            <a:br>
              <a:rPr lang="en-US" sz="1800" b="0" dirty="0" smtClean="0">
                <a:ea typeface="+mn-ea"/>
                <a:cs typeface="+mn-cs"/>
              </a:rPr>
            </a:br>
            <a:r>
              <a:rPr lang="en-US" sz="1800" b="0" dirty="0" smtClean="0">
                <a:ea typeface="+mn-ea"/>
                <a:cs typeface="+mn-cs"/>
              </a:rPr>
              <a:t>inter-organism expression differences of orthologous genes are smallest.</a:t>
            </a:r>
          </a:p>
          <a:p>
            <a:pPr>
              <a:defRPr/>
            </a:pPr>
            <a:r>
              <a:rPr lang="en-US" sz="1800" dirty="0" smtClean="0">
                <a:solidFill>
                  <a:srgbClr val="FF0000"/>
                </a:solidFill>
                <a:ea typeface="+mn-ea"/>
                <a:cs typeface="+mn-cs"/>
              </a:rPr>
              <a:t>We identify modules (12 out of 16) which have this behavior at the </a:t>
            </a:r>
            <a:r>
              <a:rPr lang="en-US" sz="1800" dirty="0" err="1" smtClean="0">
                <a:solidFill>
                  <a:srgbClr val="FF0000"/>
                </a:solidFill>
                <a:ea typeface="+mn-ea"/>
                <a:cs typeface="+mn-cs"/>
              </a:rPr>
              <a:t>phylotypic</a:t>
            </a:r>
            <a:r>
              <a:rPr lang="en-US" sz="1800" dirty="0" smtClean="0">
                <a:solidFill>
                  <a:srgbClr val="FF0000"/>
                </a:solidFill>
                <a:ea typeface="+mn-ea"/>
                <a:cs typeface="+mn-cs"/>
              </a:rPr>
              <a:t> stage.</a:t>
            </a:r>
          </a:p>
          <a:p>
            <a:pPr marL="0" indent="0">
              <a:buFont typeface="Arial"/>
              <a:buNone/>
              <a:defRPr/>
            </a:pPr>
            <a:endParaRPr lang="en-US" sz="1800" b="0" dirty="0">
              <a:ea typeface="+mn-ea"/>
              <a:cs typeface="+mn-cs"/>
            </a:endParaRPr>
          </a:p>
        </p:txBody>
      </p:sp>
      <p:sp>
        <p:nvSpPr>
          <p:cNvPr id="13" name="TextBox 97"/>
          <p:cNvSpPr txBox="1">
            <a:spLocks noChangeArrowheads="1"/>
          </p:cNvSpPr>
          <p:nvPr/>
        </p:nvSpPr>
        <p:spPr bwMode="auto">
          <a:xfrm>
            <a:off x="94508" y="6375344"/>
            <a:ext cx="8144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fontAlgn="auto" hangingPunct="1">
              <a:spcBef>
                <a:spcPts val="0"/>
              </a:spcBef>
              <a:spcAft>
                <a:spcPts val="0"/>
              </a:spcAft>
            </a:pPr>
            <a:r>
              <a:rPr lang="en-US" sz="1000" b="0" dirty="0" err="1">
                <a:solidFill>
                  <a:srgbClr val="000000"/>
                </a:solidFill>
                <a:cs typeface="Arial" charset="0"/>
              </a:rPr>
              <a:t>phylotypic</a:t>
            </a:r>
            <a:r>
              <a:rPr lang="en-US" sz="1000" b="0" dirty="0">
                <a:solidFill>
                  <a:srgbClr val="000000"/>
                </a:solidFill>
                <a:cs typeface="Arial" charset="0"/>
              </a:rPr>
              <a:t> stage</a:t>
            </a:r>
          </a:p>
        </p:txBody>
      </p:sp>
      <p:sp>
        <p:nvSpPr>
          <p:cNvPr id="14" name="TextBox 4"/>
          <p:cNvSpPr txBox="1">
            <a:spLocks noChangeArrowheads="1"/>
          </p:cNvSpPr>
          <p:nvPr/>
        </p:nvSpPr>
        <p:spPr bwMode="auto">
          <a:xfrm>
            <a:off x="5839718"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15" name="矩形 100"/>
          <p:cNvSpPr/>
          <p:nvPr/>
        </p:nvSpPr>
        <p:spPr>
          <a:xfrm>
            <a:off x="363618" y="6234001"/>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Tree>
    <p:extLst>
      <p:ext uri="{BB962C8B-B14F-4D97-AF65-F5344CB8AC3E}">
        <p14:creationId xmlns:p14="http://schemas.microsoft.com/office/powerpoint/2010/main" val="4096566278"/>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130951"/>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592" y="3412559"/>
            <a:ext cx="3657600"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4002" name="Title 1"/>
          <p:cNvSpPr>
            <a:spLocks noGrp="1"/>
          </p:cNvSpPr>
          <p:nvPr>
            <p:ph type="title"/>
          </p:nvPr>
        </p:nvSpPr>
        <p:spPr>
          <a:xfrm>
            <a:off x="1246338" y="-136220"/>
            <a:ext cx="6289675" cy="774700"/>
          </a:xfrm>
        </p:spPr>
        <p:txBody>
          <a:bodyPr/>
          <a:lstStyle/>
          <a:p>
            <a:pPr eaLnBrk="1" hangingPunct="1"/>
            <a:r>
              <a:rPr lang="en-US" dirty="0">
                <a:latin typeface="Calibri" charset="0"/>
              </a:rPr>
              <a:t>Hourglass Behavior</a:t>
            </a:r>
          </a:p>
        </p:txBody>
      </p:sp>
      <p:sp>
        <p:nvSpPr>
          <p:cNvPr id="3" name="Content Placeholder 2"/>
          <p:cNvSpPr>
            <a:spLocks noGrp="1"/>
          </p:cNvSpPr>
          <p:nvPr>
            <p:ph idx="1"/>
          </p:nvPr>
        </p:nvSpPr>
        <p:spPr>
          <a:xfrm>
            <a:off x="24466" y="533207"/>
            <a:ext cx="5240337" cy="4578350"/>
          </a:xfrm>
        </p:spPr>
        <p:txBody>
          <a:bodyPr rtlCol="0">
            <a:normAutofit/>
          </a:bodyPr>
          <a:lstStyle/>
          <a:p>
            <a:pPr marL="0" indent="0" eaLnBrk="1" fontAlgn="auto" hangingPunct="1">
              <a:spcAft>
                <a:spcPts val="0"/>
              </a:spcAft>
              <a:buFont typeface="Arial"/>
              <a:buNone/>
              <a:defRPr/>
            </a:pPr>
            <a:r>
              <a:rPr lang="en-US" sz="2400" b="1" u="sng" dirty="0" smtClean="0">
                <a:ea typeface="+mn-ea"/>
                <a:cs typeface="+mn-cs"/>
              </a:rPr>
              <a:t>Intra</a:t>
            </a:r>
            <a:r>
              <a:rPr lang="en-US" sz="2400" b="1" u="sng" dirty="0">
                <a:ea typeface="+mn-ea"/>
                <a:cs typeface="+mn-cs"/>
              </a:rPr>
              <a:t>-organism</a:t>
            </a:r>
            <a:r>
              <a:rPr lang="en-US" sz="2400" b="1" u="sng" dirty="0" smtClean="0">
                <a:ea typeface="+mn-ea"/>
                <a:cs typeface="+mn-cs"/>
              </a:rPr>
              <a:t> Behavior also Present</a:t>
            </a:r>
            <a:endParaRPr lang="en-US" sz="2400" b="1" u="sng" dirty="0">
              <a:ea typeface="+mn-ea"/>
              <a:cs typeface="+mn-cs"/>
            </a:endParaRPr>
          </a:p>
          <a:p>
            <a:pPr eaLnBrk="1" fontAlgn="auto" hangingPunct="1">
              <a:spcAft>
                <a:spcPts val="0"/>
              </a:spcAft>
              <a:buFont typeface="Arial"/>
              <a:buChar char="•"/>
              <a:defRPr/>
            </a:pPr>
            <a:r>
              <a:rPr lang="en-US" sz="2400" dirty="0">
                <a:ea typeface="+mn-ea"/>
                <a:cs typeface="+mn-cs"/>
              </a:rPr>
              <a:t>We observe that the expression of genes across </a:t>
            </a:r>
            <a:r>
              <a:rPr lang="en-US" sz="2400" dirty="0" smtClean="0">
                <a:ea typeface="+mn-ea"/>
                <a:cs typeface="+mn-cs"/>
              </a:rPr>
              <a:t>12 modules </a:t>
            </a:r>
            <a:r>
              <a:rPr lang="en-US" sz="2400" dirty="0">
                <a:ea typeface="+mn-ea"/>
                <a:cs typeface="+mn-cs"/>
              </a:rPr>
              <a:t>are the most tightly coordinated at the phylotypic stage (fly). </a:t>
            </a:r>
          </a:p>
          <a:p>
            <a:pPr marL="0" indent="0" eaLnBrk="1" fontAlgn="auto" hangingPunct="1">
              <a:spcAft>
                <a:spcPts val="0"/>
              </a:spcAft>
              <a:buFont typeface="Arial"/>
              <a:buNone/>
              <a:defRPr/>
            </a:pPr>
            <a:endParaRPr lang="en-US" sz="2400" dirty="0">
              <a:ea typeface="+mn-ea"/>
              <a:cs typeface="+mn-cs"/>
            </a:endParaRPr>
          </a:p>
        </p:txBody>
      </p:sp>
      <p:sp>
        <p:nvSpPr>
          <p:cNvPr id="4" name="Slide Number Placeholder 3"/>
          <p:cNvSpPr>
            <a:spLocks noGrp="1"/>
          </p:cNvSpPr>
          <p:nvPr>
            <p:ph type="sldNum" sz="quarter" idx="12"/>
          </p:nvPr>
        </p:nvSpPr>
        <p:spPr/>
        <p:txBody>
          <a:bodyPr/>
          <a:lstStyle/>
          <a:p>
            <a:pPr>
              <a:defRPr/>
            </a:pPr>
            <a:fld id="{B09FD369-7EBF-764E-8BCF-BFCB8D76A85B}" type="slidenum">
              <a:rPr lang="en-US"/>
              <a:pPr>
                <a:defRPr/>
              </a:pPr>
              <a:t>21</a:t>
            </a:fld>
            <a:endParaRPr lang="en-US"/>
          </a:p>
        </p:txBody>
      </p:sp>
      <p:sp>
        <p:nvSpPr>
          <p:cNvPr id="97" name="矩形 100"/>
          <p:cNvSpPr/>
          <p:nvPr/>
        </p:nvSpPr>
        <p:spPr>
          <a:xfrm>
            <a:off x="6911975" y="377825"/>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
        <p:nvSpPr>
          <p:cNvPr id="384006" name="TextBox 97"/>
          <p:cNvSpPr txBox="1">
            <a:spLocks noChangeArrowheads="1"/>
          </p:cNvSpPr>
          <p:nvPr/>
        </p:nvSpPr>
        <p:spPr bwMode="auto">
          <a:xfrm>
            <a:off x="7188200" y="319088"/>
            <a:ext cx="1314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000000"/>
                </a:solidFill>
                <a:cs typeface="Arial" charset="0"/>
              </a:rPr>
              <a:t>phylotypic stage</a:t>
            </a:r>
          </a:p>
        </p:txBody>
      </p:sp>
      <p:pic>
        <p:nvPicPr>
          <p:cNvPr id="384007" name="Picture 16" descr="modEncode-Fig3-v4.pdf"/>
          <p:cNvPicPr>
            <a:picLocks noChangeAspect="1"/>
          </p:cNvPicPr>
          <p:nvPr/>
        </p:nvPicPr>
        <p:blipFill>
          <a:blip r:embed="rId3">
            <a:extLst>
              <a:ext uri="{28A0092B-C50C-407E-A947-70E740481C1C}">
                <a14:useLocalDpi xmlns:a14="http://schemas.microsoft.com/office/drawing/2010/main" val="0"/>
              </a:ext>
            </a:extLst>
          </a:blip>
          <a:srcRect t="56790" r="64978"/>
          <a:stretch>
            <a:fillRect/>
          </a:stretch>
        </p:blipFill>
        <p:spPr bwMode="auto">
          <a:xfrm>
            <a:off x="5667375" y="812800"/>
            <a:ext cx="3108325"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801533435"/>
      </p:ext>
    </p:extLst>
  </p:cSld>
  <p:clrMapOvr>
    <a:masterClrMapping/>
  </p:clrMapOvr>
  <mc:AlternateContent xmlns:mc="http://schemas.openxmlformats.org/markup-compatibility/2006">
    <mc:Choice xmlns:p14="http://schemas.microsoft.com/office/powerpoint/2010/main" Requires="p14">
      <p:transition spd="slow" p14:dur="2000" advTm="44643"/>
    </mc:Choice>
    <mc:Fallback>
      <p:transition xmlns:p14="http://schemas.microsoft.com/office/powerpoint/2010/main" spd="slow" advTm="44643"/>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6" descr="stage_mapping.pdf"/>
          <p:cNvPicPr>
            <a:picLocks noChangeAspect="1"/>
          </p:cNvPicPr>
          <p:nvPr/>
        </p:nvPicPr>
        <p:blipFill>
          <a:blip r:embed="rId2">
            <a:extLst>
              <a:ext uri="{28A0092B-C50C-407E-A947-70E740481C1C}">
                <a14:useLocalDpi xmlns:a14="http://schemas.microsoft.com/office/drawing/2010/main" val="0"/>
              </a:ext>
            </a:extLst>
          </a:blip>
          <a:srcRect r="59630"/>
          <a:stretch>
            <a:fillRect/>
          </a:stretch>
        </p:blipFill>
        <p:spPr bwMode="auto">
          <a:xfrm>
            <a:off x="0" y="1236663"/>
            <a:ext cx="3690938"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26"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70000" lnSpcReduction="20000"/>
          </a:bodyPr>
          <a:lstStyle/>
          <a:p>
            <a:pPr eaLnBrk="1" fontAlgn="auto" hangingPunct="1">
              <a:spcAft>
                <a:spcPts val="0"/>
              </a:spcAft>
              <a:buFont typeface="Arial"/>
              <a:buChar char="•"/>
              <a:defRPr/>
            </a:pPr>
            <a:r>
              <a:rPr lang="en-US" dirty="0" smtClean="0">
                <a:ea typeface="+mn-ea"/>
                <a:cs typeface="+mn-cs"/>
              </a:rPr>
              <a:t>Align developmental stages using shared </a:t>
            </a:r>
            <a:r>
              <a:rPr lang="en-US" dirty="0" err="1" smtClean="0">
                <a:ea typeface="+mn-ea"/>
                <a:cs typeface="+mn-cs"/>
              </a:rPr>
              <a:t>orthologs</a:t>
            </a:r>
            <a:r>
              <a:rPr lang="en-US" dirty="0" smtClean="0">
                <a:ea typeface="+mn-ea"/>
                <a:cs typeface="+mn-cs"/>
              </a:rPr>
              <a:t> between worm and fly</a:t>
            </a:r>
          </a:p>
          <a:p>
            <a:pPr lvl="1" eaLnBrk="1" fontAlgn="auto" hangingPunct="1">
              <a:spcAft>
                <a:spcPts val="0"/>
              </a:spcAft>
              <a:buFont typeface="Arial"/>
              <a:buChar char="–"/>
              <a:defRPr/>
            </a:pPr>
            <a:r>
              <a:rPr lang="en-US" dirty="0">
                <a:ea typeface="+mn-ea"/>
              </a:rPr>
              <a:t>Reuse of genes </a:t>
            </a:r>
            <a:r>
              <a:rPr lang="en-US" dirty="0" smtClean="0">
                <a:ea typeface="+mn-ea"/>
              </a:rPr>
              <a:t>from LE </a:t>
            </a:r>
            <a:r>
              <a:rPr lang="en-US" dirty="0">
                <a:ea typeface="+mn-ea"/>
              </a:rPr>
              <a:t>in worm in fly </a:t>
            </a:r>
            <a:r>
              <a:rPr lang="en-US" dirty="0" smtClean="0">
                <a:ea typeface="+mn-ea"/>
              </a:rPr>
              <a:t>pupa</a:t>
            </a:r>
          </a:p>
          <a:p>
            <a:pPr eaLnBrk="1" fontAlgn="auto" hangingPunct="1">
              <a:spcAft>
                <a:spcPts val="0"/>
              </a:spcAft>
              <a:buFont typeface="Arial"/>
              <a:buChar char="•"/>
              <a:defRPr/>
            </a:pPr>
            <a:r>
              <a:rPr lang="en-US" dirty="0" smtClean="0">
                <a:ea typeface="+mn-ea"/>
                <a:cs typeface="+mn-cs"/>
              </a:rPr>
              <a:t>Using only </a:t>
            </a:r>
            <a:r>
              <a:rPr lang="en-US" dirty="0" err="1" smtClean="0">
                <a:ea typeface="+mn-ea"/>
                <a:cs typeface="+mn-cs"/>
              </a:rPr>
              <a:t>orthologs</a:t>
            </a:r>
            <a:r>
              <a:rPr lang="en-US" dirty="0" smtClean="0">
                <a:ea typeface="+mn-ea"/>
                <a:cs typeface="+mn-cs"/>
              </a:rPr>
              <a:t> in hourglass modules we find similar behavior except for absence of genes at the </a:t>
            </a:r>
            <a:r>
              <a:rPr lang="en-US" dirty="0" err="1" smtClean="0">
                <a:ea typeface="+mn-ea"/>
                <a:cs typeface="+mn-cs"/>
              </a:rPr>
              <a:t>phylotypic</a:t>
            </a:r>
            <a:r>
              <a:rPr lang="en-US" dirty="0" smtClean="0">
                <a:ea typeface="+mn-ea"/>
                <a:cs typeface="+mn-cs"/>
              </a:rPr>
              <a:t> stage</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4" name="Slide Number Placeholder 3"/>
          <p:cNvSpPr>
            <a:spLocks noGrp="1"/>
          </p:cNvSpPr>
          <p:nvPr>
            <p:ph type="sldNum" sz="quarter" idx="12"/>
          </p:nvPr>
        </p:nvSpPr>
        <p:spPr>
          <a:xfrm>
            <a:off x="6553200" y="6407150"/>
            <a:ext cx="2133600" cy="365125"/>
          </a:xfrm>
        </p:spPr>
        <p:txBody>
          <a:bodyPr/>
          <a:lstStyle/>
          <a:p>
            <a:pPr>
              <a:defRPr/>
            </a:pPr>
            <a:fld id="{104F3692-55B9-F341-8FF9-FAC1469DA62B}" type="slidenum">
              <a:rPr lang="en-US"/>
              <a:pPr>
                <a:defRPr/>
              </a:pPr>
              <a:t>22</a:t>
            </a:fld>
            <a:endParaRPr lang="en-US"/>
          </a:p>
        </p:txBody>
      </p:sp>
      <p:pic>
        <p:nvPicPr>
          <p:cNvPr id="385029" name="Picture 7" descr="ED_Figures_ALL.pdf"/>
          <p:cNvPicPr>
            <a:picLocks noChangeAspect="1"/>
          </p:cNvPicPr>
          <p:nvPr/>
        </p:nvPicPr>
        <p:blipFill>
          <a:blip r:embed="rId3">
            <a:extLst>
              <a:ext uri="{28A0092B-C50C-407E-A947-70E740481C1C}">
                <a14:useLocalDpi xmlns:a14="http://schemas.microsoft.com/office/drawing/2010/main" val="0"/>
              </a:ext>
            </a:extLst>
          </a:blip>
          <a:srcRect t="53117" b="16173"/>
          <a:stretch>
            <a:fillRect/>
          </a:stretch>
        </p:blipFill>
        <p:spPr bwMode="auto">
          <a:xfrm>
            <a:off x="158750" y="4400550"/>
            <a:ext cx="8875713" cy="2106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5030" name="Picture 8" descr="stage_mapping.pdf"/>
          <p:cNvPicPr>
            <a:picLocks noChangeAspect="1"/>
          </p:cNvPicPr>
          <p:nvPr/>
        </p:nvPicPr>
        <p:blipFill>
          <a:blip r:embed="rId2">
            <a:extLst>
              <a:ext uri="{28A0092B-C50C-407E-A947-70E740481C1C}">
                <a14:useLocalDpi xmlns:a14="http://schemas.microsoft.com/office/drawing/2010/main" val="0"/>
              </a:ext>
            </a:extLst>
          </a:blip>
          <a:srcRect l="82130" r="5370" b="53903"/>
          <a:stretch>
            <a:fillRect/>
          </a:stretch>
        </p:blipFill>
        <p:spPr bwMode="auto">
          <a:xfrm>
            <a:off x="3538538" y="1397000"/>
            <a:ext cx="11430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31" name="TextBox 4"/>
          <p:cNvSpPr txBox="1">
            <a:spLocks noChangeArrowheads="1"/>
          </p:cNvSpPr>
          <p:nvPr/>
        </p:nvSpPr>
        <p:spPr bwMode="auto">
          <a:xfrm>
            <a:off x="4681538" y="1397000"/>
            <a:ext cx="426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For worm &amp; fly find stage-specific genes</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We can align developmental stages using fraction of shared orthologs between worm and fly amongst these</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Reuse of genes from LE in worm in fly pupa</a:t>
            </a:r>
          </a:p>
          <a:p>
            <a:pPr eaLnBrk="1" hangingPunct="1"/>
            <a:endParaRPr lang="en-US" sz="1800" b="0">
              <a:solidFill>
                <a:srgbClr val="000000"/>
              </a:solidFill>
              <a:latin typeface="Calibri" charset="0"/>
            </a:endParaRPr>
          </a:p>
        </p:txBody>
      </p:sp>
      <p:sp>
        <p:nvSpPr>
          <p:cNvPr id="385032" name="TextBox 5"/>
          <p:cNvSpPr txBox="1">
            <a:spLocks noChangeArrowheads="1"/>
          </p:cNvSpPr>
          <p:nvPr/>
        </p:nvSpPr>
        <p:spPr bwMode="auto">
          <a:xfrm>
            <a:off x="355600" y="5046663"/>
            <a:ext cx="1916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FFAA58"/>
                </a:solidFill>
                <a:latin typeface="Calibri" charset="0"/>
              </a:rPr>
              <a:t>primary alignment</a:t>
            </a:r>
          </a:p>
        </p:txBody>
      </p:sp>
      <p:sp>
        <p:nvSpPr>
          <p:cNvPr id="385033" name="TextBox 9"/>
          <p:cNvSpPr txBox="1">
            <a:spLocks noChangeArrowheads="1"/>
          </p:cNvSpPr>
          <p:nvPr/>
        </p:nvSpPr>
        <p:spPr bwMode="auto">
          <a:xfrm>
            <a:off x="6451600" y="5081588"/>
            <a:ext cx="214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C037FF"/>
                </a:solidFill>
                <a:latin typeface="Calibri" charset="0"/>
              </a:rPr>
              <a:t>secondary alignment</a:t>
            </a:r>
          </a:p>
        </p:txBody>
      </p:sp>
      <p:sp>
        <p:nvSpPr>
          <p:cNvPr id="385034" name="TextBox 12"/>
          <p:cNvSpPr txBox="1">
            <a:spLocks noChangeArrowheads="1"/>
          </p:cNvSpPr>
          <p:nvPr/>
        </p:nvSpPr>
        <p:spPr bwMode="auto">
          <a:xfrm>
            <a:off x="165100" y="4398963"/>
            <a:ext cx="447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FF"/>
                </a:solidFill>
                <a:latin typeface="Calibri" charset="0"/>
              </a:rPr>
              <a:t>Fly</a:t>
            </a:r>
          </a:p>
        </p:txBody>
      </p:sp>
      <p:sp>
        <p:nvSpPr>
          <p:cNvPr id="385035" name="TextBox 13"/>
          <p:cNvSpPr txBox="1">
            <a:spLocks noChangeArrowheads="1"/>
          </p:cNvSpPr>
          <p:nvPr/>
        </p:nvSpPr>
        <p:spPr bwMode="auto">
          <a:xfrm>
            <a:off x="160338" y="6142038"/>
            <a:ext cx="77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8000"/>
                </a:solidFill>
                <a:latin typeface="Calibri" charset="0"/>
              </a:rPr>
              <a:t>Worm</a:t>
            </a:r>
          </a:p>
        </p:txBody>
      </p:sp>
      <p:sp>
        <p:nvSpPr>
          <p:cNvPr id="16" name="Rectangle 15"/>
          <p:cNvSpPr/>
          <p:nvPr/>
        </p:nvSpPr>
        <p:spPr>
          <a:xfrm>
            <a:off x="355600" y="1160463"/>
            <a:ext cx="582613" cy="762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5"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91055608"/>
      </p:ext>
    </p:extLst>
  </p:cSld>
  <p:clrMapOvr>
    <a:masterClrMapping/>
  </p:clrMapOvr>
  <mc:AlternateContent xmlns:mc="http://schemas.openxmlformats.org/markup-compatibility/2006">
    <mc:Choice xmlns:p14="http://schemas.microsoft.com/office/powerpoint/2010/main" Requires="p14">
      <p:transition spd="slow" p14:dur="2000" advTm="58579"/>
    </mc:Choice>
    <mc:Fallback>
      <p:transition xmlns:p14="http://schemas.microsoft.com/office/powerpoint/2010/main" spd="slow" advTm="58579"/>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6" descr="stage_mapping.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36663"/>
            <a:ext cx="9144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0"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77500" lnSpcReduction="20000"/>
          </a:bodyPr>
          <a:lstStyle/>
          <a:p>
            <a:pPr marL="0" indent="0" eaLnBrk="1" fontAlgn="auto" hangingPunct="1">
              <a:spcAft>
                <a:spcPts val="0"/>
              </a:spcAft>
              <a:buFont typeface="Arial"/>
              <a:buNone/>
              <a:defRPr/>
            </a:pPr>
            <a:r>
              <a:rPr lang="en-US" dirty="0" smtClean="0">
                <a:ea typeface="+mn-ea"/>
                <a:cs typeface="+mn-cs"/>
              </a:rPr>
              <a:t>Using only orthologs in 12 "hourglass" modules show stronger alignment except for absence of genes at the phylotypic stage</a:t>
            </a:r>
          </a:p>
          <a:p>
            <a:pPr lvl="1" eaLnBrk="1" fontAlgn="auto" hangingPunct="1">
              <a:spcAft>
                <a:spcPts val="0"/>
              </a:spcAft>
              <a:buFont typeface="Arial"/>
              <a:buChar char="–"/>
              <a:defRPr/>
            </a:pPr>
            <a:r>
              <a:rPr lang="en-US" dirty="0" smtClean="0">
                <a:ea typeface="+mn-ea"/>
              </a:rPr>
              <a:t>By definition genes in hourglass modules are not </a:t>
            </a:r>
            <a:r>
              <a:rPr lang="en-US" dirty="0" err="1" smtClean="0">
                <a:ea typeface="+mn-ea"/>
              </a:rPr>
              <a:t>phylotypic</a:t>
            </a:r>
            <a:r>
              <a:rPr lang="en-US" dirty="0" smtClean="0">
                <a:ea typeface="+mn-ea"/>
              </a:rPr>
              <a:t> stage specific, hence the gap</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4" name="Slide Number Placeholder 3"/>
          <p:cNvSpPr>
            <a:spLocks noGrp="1"/>
          </p:cNvSpPr>
          <p:nvPr>
            <p:ph type="sldNum" sz="quarter" idx="12"/>
          </p:nvPr>
        </p:nvSpPr>
        <p:spPr/>
        <p:txBody>
          <a:bodyPr/>
          <a:lstStyle/>
          <a:p>
            <a:pPr>
              <a:defRPr/>
            </a:pPr>
            <a:fld id="{6F2C979D-07D0-E449-B5AA-F59B9924F72C}" type="slidenum">
              <a:rPr lang="en-US"/>
              <a:pPr>
                <a:defRPr/>
              </a:pPr>
              <a:t>23</a:t>
            </a:fld>
            <a:endParaRPr lang="en-US"/>
          </a:p>
        </p:txBody>
      </p:sp>
      <p:sp>
        <p:nvSpPr>
          <p:cNvPr id="7"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86975312"/>
      </p:ext>
    </p:extLst>
  </p:cSld>
  <p:clrMapOvr>
    <a:masterClrMapping/>
  </p:clrMapOvr>
  <mc:AlternateContent xmlns:mc="http://schemas.openxmlformats.org/markup-compatibility/2006">
    <mc:Choice xmlns:p14="http://schemas.microsoft.com/office/powerpoint/2010/main" Requires="p14">
      <p:transition spd="slow" p14:dur="2000" advTm="28786"/>
    </mc:Choice>
    <mc:Fallback>
      <p:transition xmlns:p14="http://schemas.microsoft.com/office/powerpoint/2010/main" spd="slow" advTm="28786"/>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err="1">
                <a:solidFill>
                  <a:srgbClr val="7F7F7F"/>
                </a:solidFill>
              </a:rPr>
              <a:t>Transcriptome</a:t>
            </a:r>
            <a:r>
              <a:rPr lang="en-US" sz="1800" dirty="0">
                <a:solidFill>
                  <a:srgbClr val="7F7F7F"/>
                </a:solidFill>
              </a:rPr>
              <a:t> Analysis:</a:t>
            </a:r>
            <a:br>
              <a:rPr lang="en-US" sz="1800" dirty="0">
                <a:solidFill>
                  <a:srgbClr val="7F7F7F"/>
                </a:solidFill>
              </a:rPr>
            </a:br>
            <a:r>
              <a:rPr lang="en-US" sz="1800" dirty="0">
                <a:solidFill>
                  <a:srgbClr val="7F7F7F"/>
                </a:solidFill>
              </a:rPr>
              <a:t>Expression Clustering across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a:solidFill>
                  <a:srgbClr val="CCFFCC"/>
                </a:solidFill>
              </a:rPr>
              <a:t>Intro to Comparative ENCODE </a:t>
            </a:r>
            <a:endParaRPr lang="en-US" b="1" dirty="0">
              <a:solidFill>
                <a:srgbClr val="CCFFCC"/>
              </a:solidFill>
            </a:endParaRPr>
          </a:p>
          <a:p>
            <a:pPr lvl="1"/>
            <a:r>
              <a:rPr lang="en-US" sz="2000" dirty="0" smtClean="0">
                <a:solidFill>
                  <a:srgbClr val="7F7F7F"/>
                </a:solidFill>
              </a:rPr>
              <a:t>Lots </a:t>
            </a:r>
            <a:r>
              <a:rPr lang="en-US" sz="2000" dirty="0">
                <a:solidFill>
                  <a:srgbClr val="7F7F7F"/>
                </a:solidFill>
              </a:rPr>
              <a:t>of Matched Data for Comparative </a:t>
            </a:r>
            <a:r>
              <a:rPr lang="en-US" sz="2000" dirty="0" smtClean="0">
                <a:solidFill>
                  <a:srgbClr val="7F7F7F"/>
                </a:solidFill>
              </a:rPr>
              <a:t>Analysis</a:t>
            </a:r>
          </a:p>
          <a:p>
            <a:pPr eaLnBrk="1" fontAlgn="auto" hangingPunct="1">
              <a:spcAft>
                <a:spcPts val="0"/>
              </a:spcAft>
              <a:buFont typeface="Arial"/>
              <a:buChar char="•"/>
              <a:defRPr/>
            </a:pPr>
            <a:r>
              <a:rPr lang="en-US" b="1" dirty="0" smtClean="0">
                <a:solidFill>
                  <a:srgbClr val="CCFFCC"/>
                </a:solidFill>
              </a:rPr>
              <a:t>Expression </a:t>
            </a:r>
            <a:r>
              <a:rPr lang="en-US" b="1" dirty="0">
                <a:solidFill>
                  <a:srgbClr val="CCFFCC"/>
                </a:solidFill>
              </a:rPr>
              <a:t>Clustering, Cross-species </a:t>
            </a:r>
          </a:p>
          <a:p>
            <a:pPr lvl="1" eaLnBrk="1" fontAlgn="auto" hangingPunct="1">
              <a:spcAft>
                <a:spcPts val="0"/>
              </a:spcAft>
              <a:buFont typeface="Arial"/>
              <a:buChar char="•"/>
              <a:defRPr/>
            </a:pPr>
            <a:r>
              <a:rPr lang="en-US" sz="2000" dirty="0" smtClean="0">
                <a:solidFill>
                  <a:srgbClr val="7F7F7F"/>
                </a:solidFill>
              </a:rPr>
              <a:t>Potts-model </a:t>
            </a:r>
            <a:r>
              <a:rPr lang="en-US" sz="2000" dirty="0">
                <a:solidFill>
                  <a:srgbClr val="7F7F7F"/>
                </a:solidFill>
              </a:rPr>
              <a:t>o</a:t>
            </a:r>
            <a:r>
              <a:rPr lang="en-US" sz="2000" dirty="0" smtClean="0">
                <a:solidFill>
                  <a:srgbClr val="7F7F7F"/>
                </a:solidFill>
              </a:rPr>
              <a:t>ptimization gives 16 </a:t>
            </a:r>
            <a:r>
              <a:rPr lang="en-US" sz="2000" dirty="0">
                <a:solidFill>
                  <a:srgbClr val="7F7F7F"/>
                </a:solidFill>
              </a:rPr>
              <a:t>conserved co-expression </a:t>
            </a:r>
            <a:r>
              <a:rPr lang="en-US" sz="2000" dirty="0" smtClean="0">
                <a:solidFill>
                  <a:srgbClr val="7F7F7F"/>
                </a:solidFill>
              </a:rPr>
              <a:t>modules (which can potentially annotate ncRNAs/TARs)</a:t>
            </a:r>
          </a:p>
          <a:p>
            <a:pPr eaLnBrk="1" fontAlgn="auto" hangingPunct="1">
              <a:spcAft>
                <a:spcPts val="0"/>
              </a:spcAft>
              <a:buFont typeface="Arial"/>
              <a:buChar char="•"/>
              <a:defRPr/>
            </a:pPr>
            <a:r>
              <a:rPr lang="en-US" b="1" dirty="0">
                <a:solidFill>
                  <a:srgbClr val="CCFFCC"/>
                </a:solidFill>
              </a:rPr>
              <a:t>Relating Clusters to </a:t>
            </a:r>
            <a:r>
              <a:rPr lang="en-US" b="1" dirty="0" smtClean="0">
                <a:solidFill>
                  <a:srgbClr val="CCFFCC"/>
                </a:solidFill>
              </a:rPr>
              <a:t>Hourglass Genes </a:t>
            </a:r>
            <a:r>
              <a:rPr lang="en-US" b="1" dirty="0" smtClean="0">
                <a:solidFill>
                  <a:srgbClr val="FFFF00"/>
                </a:solidFill>
              </a:rPr>
              <a:t> </a:t>
            </a:r>
            <a:endParaRPr lang="en-US" dirty="0">
              <a:solidFill>
                <a:srgbClr val="7F7F7F"/>
              </a:solidFill>
            </a:endParaRPr>
          </a:p>
          <a:p>
            <a:pPr lvl="1" eaLnBrk="1" fontAlgn="auto" hangingPunct="1">
              <a:spcAft>
                <a:spcPts val="0"/>
              </a:spcAft>
              <a:buFont typeface="Arial"/>
              <a:buChar char="•"/>
              <a:defRPr/>
            </a:pPr>
            <a:r>
              <a:rPr lang="en-US" sz="2000" dirty="0" smtClean="0">
                <a:solidFill>
                  <a:srgbClr val="7F7F7F"/>
                </a:solidFill>
              </a:rPr>
              <a:t>Developmental 'hourglass' </a:t>
            </a:r>
            <a:r>
              <a:rPr lang="en-US" sz="2000" dirty="0">
                <a:solidFill>
                  <a:srgbClr val="7F7F7F"/>
                </a:solidFill>
              </a:rPr>
              <a:t>genes in 12 of </a:t>
            </a:r>
            <a:r>
              <a:rPr lang="en-US" sz="2000" dirty="0" smtClean="0">
                <a:solidFill>
                  <a:srgbClr val="7F7F7F"/>
                </a:solidFill>
              </a:rPr>
              <a:t>the clusters. They also exhibit intra</a:t>
            </a:r>
            <a:r>
              <a:rPr lang="en-US" sz="2000" dirty="0">
                <a:solidFill>
                  <a:srgbClr val="7F7F7F"/>
                </a:solidFill>
              </a:rPr>
              <a:t>-organism hourglass </a:t>
            </a:r>
            <a:r>
              <a:rPr lang="en-US" sz="2000" dirty="0" smtClean="0">
                <a:solidFill>
                  <a:srgbClr val="7F7F7F"/>
                </a:solidFill>
              </a:rPr>
              <a:t>behavior.</a:t>
            </a:r>
          </a:p>
          <a:p>
            <a:pPr lvl="1" eaLnBrk="1" fontAlgn="auto" hangingPunct="1">
              <a:spcAft>
                <a:spcPts val="0"/>
              </a:spcAft>
              <a:buFont typeface="Arial"/>
              <a:buChar char="•"/>
              <a:defRPr/>
            </a:pPr>
            <a:r>
              <a:rPr lang="en-US" sz="2000" dirty="0" smtClean="0">
                <a:solidFill>
                  <a:srgbClr val="7F7F7F"/>
                </a:solidFill>
              </a:rPr>
              <a:t>Stage </a:t>
            </a:r>
            <a:r>
              <a:rPr lang="en-US" sz="2000" dirty="0">
                <a:solidFill>
                  <a:srgbClr val="7F7F7F"/>
                </a:solidFill>
              </a:rPr>
              <a:t>alignment of worm &amp; fly development, strongest with hourglass genes</a:t>
            </a:r>
          </a:p>
          <a:p>
            <a:endParaRPr lang="en-US" dirty="0">
              <a:solidFill>
                <a:srgbClr val="7F7F7F"/>
              </a:solidFill>
            </a:endParaRPr>
          </a:p>
          <a:p>
            <a:endParaRPr lang="en-US" dirty="0">
              <a:solidFill>
                <a:srgbClr val="7F7F7F"/>
              </a:solidFill>
            </a:endParaRPr>
          </a:p>
          <a:p>
            <a:endParaRPr lang="en-US" dirty="0">
              <a:solidFill>
                <a:srgbClr val="7F7F7F"/>
              </a:solidFill>
            </a:endParaRPr>
          </a:p>
          <a:p>
            <a:endParaRPr lang="en-US" dirty="0">
              <a:solidFill>
                <a:srgbClr val="7F7F7F"/>
              </a:solidFill>
            </a:endParaRPr>
          </a:p>
          <a:p>
            <a:endParaRPr lang="en-US"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a:solidFill>
                  <a:srgbClr val="CCFFCC"/>
                </a:solidFill>
              </a:rPr>
              <a:t>Decoupling expression changes into those driven by worm-fly conserved genes </a:t>
            </a:r>
            <a:r>
              <a:rPr lang="en-US" b="1" dirty="0" err="1">
                <a:solidFill>
                  <a:srgbClr val="CCFFCC"/>
                </a:solidFill>
              </a:rPr>
              <a:t>vs</a:t>
            </a:r>
            <a:r>
              <a:rPr lang="en-US" b="1" dirty="0">
                <a:solidFill>
                  <a:srgbClr val="CCFFCC"/>
                </a:solidFill>
              </a:rPr>
              <a:t> species-specific ones</a:t>
            </a:r>
          </a:p>
          <a:p>
            <a:pPr lvl="1"/>
            <a:r>
              <a:rPr lang="en-US" sz="2000" dirty="0" smtClean="0">
                <a:solidFill>
                  <a:srgbClr val="7F7F7F"/>
                </a:solidFill>
              </a:rPr>
              <a:t>Using dimensionality reduction to </a:t>
            </a:r>
            <a:r>
              <a:rPr lang="en-US" sz="2000" dirty="0" smtClean="0">
                <a:solidFill>
                  <a:srgbClr val="7F7F7F"/>
                </a:solidFill>
              </a:rPr>
              <a:t>help determine internal &amp; external drivers</a:t>
            </a:r>
            <a:endParaRPr lang="en-US" sz="2000" dirty="0" smtClean="0">
              <a:solidFill>
                <a:srgbClr val="7F7F7F"/>
              </a:solidFill>
            </a:endParaRPr>
          </a:p>
          <a:p>
            <a:pPr lvl="1"/>
            <a:r>
              <a:rPr lang="en-US" sz="2000" dirty="0" smtClean="0">
                <a:solidFill>
                  <a:srgbClr val="7F7F7F"/>
                </a:solidFill>
              </a:rPr>
              <a:t>C</a:t>
            </a:r>
            <a:r>
              <a:rPr lang="en-US" sz="2000" dirty="0" smtClean="0">
                <a:solidFill>
                  <a:srgbClr val="7F7F7F"/>
                </a:solidFill>
              </a:rPr>
              <a:t>onserved genes have similar </a:t>
            </a:r>
            <a:r>
              <a:rPr lang="en-US" sz="2000" dirty="0" smtClean="0">
                <a:solidFill>
                  <a:srgbClr val="7F7F7F"/>
                </a:solidFill>
              </a:rPr>
              <a:t>canonical patterns (</a:t>
            </a:r>
            <a:r>
              <a:rPr lang="en-US" sz="2000" dirty="0" err="1" smtClean="0">
                <a:solidFill>
                  <a:srgbClr val="7F7F7F"/>
                </a:solidFill>
              </a:rPr>
              <a:t>iPDPs</a:t>
            </a:r>
            <a:r>
              <a:rPr lang="en-US" sz="2000" dirty="0" smtClean="0">
                <a:solidFill>
                  <a:srgbClr val="7F7F7F"/>
                </a:solidFill>
              </a:rPr>
              <a:t>) in contrast to species specific ones (Ex of ribosomal v signaling genes)</a:t>
            </a:r>
            <a:endParaRPr lang="en-US" sz="2000" dirty="0">
              <a:solidFill>
                <a:srgbClr val="7F7F7F"/>
              </a:solidFill>
            </a:endParaRPr>
          </a:p>
        </p:txBody>
      </p:sp>
    </p:spTree>
    <p:extLst>
      <p:ext uri="{BB962C8B-B14F-4D97-AF65-F5344CB8AC3E}">
        <p14:creationId xmlns:p14="http://schemas.microsoft.com/office/powerpoint/2010/main" val="3125828186"/>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6101"/>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Are gene regulations among </a:t>
            </a:r>
            <a:r>
              <a:rPr lang="en-US" dirty="0" err="1" smtClean="0"/>
              <a:t>orthologs</a:t>
            </a:r>
            <a:r>
              <a:rPr lang="en-US" dirty="0" smtClean="0"/>
              <a:t> conserved across species?</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t>orthologs</a:t>
              </a:r>
              <a:endParaRPr lang="en-US" sz="1400" dirty="0"/>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t>co-expressed</a:t>
              </a:r>
              <a:endParaRPr lang="en-US" sz="1400" dirty="0"/>
            </a:p>
          </p:txBody>
        </p:sp>
      </p:grpSp>
      <p:grpSp>
        <p:nvGrpSpPr>
          <p:cNvPr id="258" name="Group 257"/>
          <p:cNvGrpSpPr/>
          <p:nvPr/>
        </p:nvGrpSpPr>
        <p:grpSpPr>
          <a:xfrm>
            <a:off x="4495800" y="1648078"/>
            <a:ext cx="4648200" cy="1569660"/>
            <a:chOff x="4495800" y="1143000"/>
            <a:chExt cx="4648200" cy="1569660"/>
          </a:xfrm>
        </p:grpSpPr>
        <p:grpSp>
          <p:nvGrpSpPr>
            <p:cNvPr id="252" name="Group 251"/>
            <p:cNvGrpSpPr/>
            <p:nvPr/>
          </p:nvGrpSpPr>
          <p:grpSpPr>
            <a:xfrm>
              <a:off x="4495800" y="1295400"/>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sp>
          <p:nvSpPr>
            <p:cNvPr id="257" name="TextBox 256"/>
            <p:cNvSpPr txBox="1"/>
            <p:nvPr/>
          </p:nvSpPr>
          <p:spPr>
            <a:xfrm>
              <a:off x="5486400" y="1143000"/>
              <a:ext cx="3657600" cy="1569660"/>
            </a:xfrm>
            <a:prstGeom prst="rect">
              <a:avLst/>
            </a:prstGeom>
            <a:noFill/>
          </p:spPr>
          <p:txBody>
            <a:bodyPr wrap="square" rtlCol="0">
              <a:spAutoFit/>
            </a:bodyPr>
            <a:lstStyle/>
            <a:p>
              <a:r>
                <a:rPr lang="en-US" sz="2400" b="0" i="1" dirty="0" smtClean="0"/>
                <a:t>Are gene regulatory networks among </a:t>
              </a:r>
              <a:r>
                <a:rPr lang="en-US" sz="2400" b="0" i="1" dirty="0" err="1" smtClean="0"/>
                <a:t>orthologs</a:t>
              </a:r>
              <a:r>
                <a:rPr lang="en-US" sz="2400" b="0" i="1" dirty="0" smtClean="0"/>
                <a:t> conserved across species?</a:t>
              </a:r>
              <a:endParaRPr lang="en-US" sz="2400" b="0" i="1" dirty="0"/>
            </a:p>
          </p:txBody>
        </p: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0" kern="0" dirty="0">
                  <a:solidFill>
                    <a:srgbClr val="000100"/>
                  </a:solidFill>
                </a:rPr>
                <a:t>R</a:t>
              </a:r>
              <a:r>
                <a:rPr kumimoji="0" lang="en-US" sz="1400" b="0" i="0" u="none" strike="noStrike" kern="0" cap="none" spc="0" normalizeH="0" baseline="0" noProof="0" dirty="0" err="1" smtClean="0">
                  <a:ln>
                    <a:noFill/>
                  </a:ln>
                  <a:solidFill>
                    <a:srgbClr val="000100"/>
                  </a:solidFill>
                  <a:effectLst/>
                  <a:uLnTx/>
                  <a:uFillTx/>
                </a:rPr>
                <a:t>egulation</a:t>
              </a:r>
              <a:r>
                <a:rPr kumimoji="0" lang="en-US" sz="1400" b="0" i="0" u="none" strike="noStrike" kern="0" cap="none" spc="0" normalizeH="0" baseline="0" noProof="0" dirty="0" smtClean="0">
                  <a:ln>
                    <a:noFill/>
                  </a:ln>
                  <a:solidFill>
                    <a:srgbClr val="000100"/>
                  </a:solidFill>
                  <a:effectLst/>
                  <a:uLnTx/>
                  <a:uFillTx/>
                </a:rPr>
                <a:t> among </a:t>
              </a:r>
              <a:r>
                <a:rPr kumimoji="0" lang="en-US" sz="1400" b="0" i="0" u="none" strike="noStrike" kern="0" cap="none" spc="0" normalizeH="0" baseline="0" noProof="0" dirty="0" err="1" smtClean="0">
                  <a:ln>
                    <a:noFill/>
                  </a:ln>
                  <a:solidFill>
                    <a:srgbClr val="000100"/>
                  </a:solidFill>
                  <a:effectLst/>
                  <a:uLnTx/>
                  <a:uFillTx/>
                </a:rPr>
                <a:t>orthologs</a:t>
              </a:r>
              <a:r>
                <a:rPr kumimoji="0" lang="en-US" sz="1400" b="0" i="0" u="none" strike="noStrike" kern="0" cap="none" spc="0" normalizeH="0" baseline="0" noProof="0" dirty="0" smtClean="0">
                  <a:ln>
                    <a:noFill/>
                  </a:ln>
                  <a:solidFill>
                    <a:srgbClr val="000100"/>
                  </a:solidFill>
                  <a:effectLst/>
                  <a:uLnTx/>
                  <a:uFillTx/>
                </a:rPr>
                <a:t> (</a:t>
              </a:r>
              <a:r>
                <a:rPr kumimoji="0" lang="en-US" sz="1400" b="1" i="0" u="none" strike="noStrike" kern="0" cap="none" spc="0" normalizeH="0" baseline="0" noProof="0" dirty="0" smtClean="0">
                  <a:ln>
                    <a:noFill/>
                  </a:ln>
                  <a:solidFill>
                    <a:srgbClr val="000100"/>
                  </a:solidFill>
                  <a:effectLst/>
                  <a:uLnTx/>
                  <a:uFillTx/>
                </a:rPr>
                <a:t>internal</a:t>
              </a:r>
              <a:r>
                <a:rPr kumimoji="0" lang="en-US" sz="1400" b="0" i="0" u="none" strike="noStrike" kern="0" cap="none" spc="0" normalizeH="0" baseline="0" noProof="0" dirty="0" smtClean="0">
                  <a:ln>
                    <a:noFill/>
                  </a:ln>
                  <a:solidFill>
                    <a:srgbClr val="000100"/>
                  </a:solidFill>
                  <a:effectLst/>
                  <a:uLnTx/>
                  <a:uFillTx/>
                </a:rPr>
                <a:t>)</a:t>
              </a:r>
              <a:endParaRPr kumimoji="0" lang="en-US" sz="1400" b="0" i="1" u="none" strike="noStrike" kern="0" cap="none" spc="0" normalizeH="0" baseline="0" noProof="0" dirty="0">
                <a:ln>
                  <a:noFill/>
                </a:ln>
                <a:solidFill>
                  <a:srgbClr val="000100"/>
                </a:solidFill>
                <a:effectLst/>
                <a:uLnTx/>
                <a:uFillTx/>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0" kern="0" dirty="0">
                  <a:solidFill>
                    <a:srgbClr val="000100"/>
                  </a:solidFill>
                </a:rPr>
                <a:t>R</a:t>
              </a:r>
              <a:r>
                <a:rPr kumimoji="0" lang="en-US" sz="1400" b="0" i="0" u="none" strike="noStrike" kern="0" cap="none" spc="0" normalizeH="0" baseline="0" noProof="0" dirty="0" err="1" smtClean="0">
                  <a:ln>
                    <a:noFill/>
                  </a:ln>
                  <a:solidFill>
                    <a:srgbClr val="000100"/>
                  </a:solidFill>
                  <a:effectLst/>
                  <a:uLnTx/>
                  <a:uFillTx/>
                </a:rPr>
                <a:t>egulation</a:t>
              </a:r>
              <a:r>
                <a:rPr kumimoji="0" lang="en-US" sz="1400" b="0" i="0" u="none" strike="noStrike" kern="0" cap="none" spc="0" normalizeH="0" baseline="0" noProof="0" dirty="0" smtClean="0">
                  <a:ln>
                    <a:noFill/>
                  </a:ln>
                  <a:solidFill>
                    <a:srgbClr val="000100"/>
                  </a:solidFill>
                  <a:effectLst/>
                  <a:uLnTx/>
                  <a:uFillTx/>
                </a:rPr>
                <a:t> from species-specific factors (</a:t>
              </a:r>
              <a:r>
                <a:rPr kumimoji="0" lang="en-US" sz="1400" b="1" i="0" u="none" strike="noStrike" kern="0" cap="none" spc="0" normalizeH="0" baseline="0" noProof="0" dirty="0" smtClean="0">
                  <a:ln>
                    <a:noFill/>
                  </a:ln>
                  <a:solidFill>
                    <a:srgbClr val="000100"/>
                  </a:solidFill>
                  <a:effectLst/>
                  <a:uLnTx/>
                  <a:uFillTx/>
                </a:rPr>
                <a:t>external</a:t>
              </a:r>
              <a:r>
                <a:rPr kumimoji="0" lang="en-US" sz="1400" b="0" i="0" u="none" strike="noStrike" kern="0" cap="none" spc="0" normalizeH="0" baseline="0" noProof="0" dirty="0" smtClean="0">
                  <a:ln>
                    <a:noFill/>
                  </a:ln>
                  <a:solidFill>
                    <a:srgbClr val="000100"/>
                  </a:solidFill>
                  <a:effectLst/>
                  <a:uLnTx/>
                  <a:uFillTx/>
                </a:rPr>
                <a:t>)</a:t>
              </a:r>
              <a:endParaRPr kumimoji="0" lang="en-US" sz="1400" b="0" i="1" u="none" strike="noStrike" kern="0" cap="none" spc="0" normalizeH="0" baseline="0" noProof="0" dirty="0">
                <a:ln>
                  <a:noFill/>
                </a:ln>
                <a:solidFill>
                  <a:srgbClr val="000100"/>
                </a:solidFill>
                <a:effectLst/>
                <a:uLnTx/>
                <a:uFillTx/>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kumimoji="0" lang="en-US" sz="1400" b="0" i="1" u="none" strike="noStrike" kern="0" cap="none" spc="0" normalizeH="0" baseline="0" noProof="0" dirty="0">
                <a:ln>
                  <a:noFill/>
                </a:ln>
                <a:solidFill>
                  <a:srgbClr val="000100"/>
                </a:solidFill>
                <a:effectLst/>
                <a:uLnTx/>
                <a:uFillTx/>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F79646"/>
                  </a:solidFill>
                  <a:effectLst/>
                  <a:uLnTx/>
                  <a:uFillTx/>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smtClean="0">
                    <a:solidFill>
                      <a:srgbClr val="000100"/>
                    </a:solidFill>
                  </a:rPr>
                  <a:t>Species-specific transcription factors</a:t>
                </a:r>
                <a:endParaRPr kumimoji="0" lang="en-US" sz="1400" b="0" i="1" u="none" strike="noStrike" kern="0" cap="none" spc="0" normalizeH="0" baseline="0" noProof="0" dirty="0">
                  <a:ln>
                    <a:noFill/>
                  </a:ln>
                  <a:solidFill>
                    <a:srgbClr val="000100"/>
                  </a:solidFill>
                  <a:effectLst/>
                  <a:uLnTx/>
                  <a:uFillTx/>
                </a:endParaRPr>
              </a:p>
            </p:txBody>
          </p:sp>
        </p:grpSp>
      </p:grpSp>
      <p:sp>
        <p:nvSpPr>
          <p:cNvPr id="213" name="TextBox 212"/>
          <p:cNvSpPr txBox="1"/>
          <p:nvPr/>
        </p:nvSpPr>
        <p:spPr>
          <a:xfrm>
            <a:off x="873287" y="5369645"/>
            <a:ext cx="7482406" cy="830997"/>
          </a:xfrm>
          <a:prstGeom prst="rect">
            <a:avLst/>
          </a:prstGeom>
          <a:noFill/>
        </p:spPr>
        <p:txBody>
          <a:bodyPr wrap="square" rtlCol="0">
            <a:spAutoFit/>
          </a:bodyPr>
          <a:lstStyle/>
          <a:p>
            <a:r>
              <a:rPr lang="en-US" sz="2400" dirty="0" smtClean="0"/>
              <a:t>To what degree can’t </a:t>
            </a:r>
            <a:r>
              <a:rPr lang="en-US" sz="2400" dirty="0" err="1" smtClean="0"/>
              <a:t>ortholog</a:t>
            </a:r>
            <a:r>
              <a:rPr lang="en-US" sz="2400" dirty="0" smtClean="0"/>
              <a:t> </a:t>
            </a:r>
            <a:r>
              <a:rPr lang="en-US" sz="2400" dirty="0" smtClean="0"/>
              <a:t>expression levels </a:t>
            </a:r>
            <a:r>
              <a:rPr lang="en-US" sz="2400" dirty="0" smtClean="0"/>
              <a:t>be predicted </a:t>
            </a:r>
            <a:r>
              <a:rPr lang="en-US" sz="2400" dirty="0" smtClean="0"/>
              <a:t>due </a:t>
            </a:r>
            <a:r>
              <a:rPr lang="en-US" sz="2400" dirty="0" smtClean="0"/>
              <a:t>to </a:t>
            </a:r>
            <a:r>
              <a:rPr lang="en-US" sz="2400" dirty="0" smtClean="0"/>
              <a:t>species</a:t>
            </a:r>
            <a:r>
              <a:rPr lang="en-US" sz="2400" dirty="0" smtClean="0"/>
              <a:t>-specific regulation</a:t>
            </a:r>
            <a:endParaRPr lang="en-US" sz="2400" dirty="0"/>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schemeClr val="tx1">
                    <a:lumMod val="50000"/>
                    <a:lumOff val="50000"/>
                  </a:schemeClr>
                </a:solidFill>
                <a:latin typeface="Calibri" charset="0"/>
              </a:rPr>
              <a:t>[Wang et al. </a:t>
            </a:r>
            <a:r>
              <a:rPr lang="en-US" sz="1100" b="0" i="1" dirty="0" smtClean="0">
                <a:solidFill>
                  <a:schemeClr val="tx1">
                    <a:lumMod val="50000"/>
                    <a:lumOff val="50000"/>
                  </a:schemeClr>
                </a:solidFill>
                <a:latin typeface="Calibri" charset="0"/>
              </a:rPr>
              <a:t>PLOS CB</a:t>
            </a:r>
            <a:r>
              <a:rPr lang="en-US" sz="1100" b="0" dirty="0" smtClean="0">
                <a:solidFill>
                  <a:schemeClr val="tx1">
                    <a:lumMod val="50000"/>
                    <a:lumOff val="50000"/>
                  </a:schemeClr>
                </a:solidFill>
                <a:latin typeface="Calibri" charset="0"/>
              </a:rPr>
              <a:t> (in revision, ‘15)]</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647539051"/>
      </p:ext>
    </p:extLst>
  </p:cSld>
  <p:clrMapOvr>
    <a:masterClrMapping/>
  </p:clrMapOvr>
  <p:transition xmlns:p14="http://schemas.microsoft.com/office/powerpoint/2010/main" advTm="57839"/>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170" y="152400"/>
            <a:ext cx="7518680" cy="914400"/>
          </a:xfrm>
        </p:spPr>
        <p:txBody>
          <a:bodyPr/>
          <a:lstStyle/>
          <a:p>
            <a:r>
              <a:rPr lang="en-US" dirty="0" smtClean="0"/>
              <a:t>State-space model for </a:t>
            </a:r>
            <a:r>
              <a:rPr lang="en-US" dirty="0" smtClean="0"/>
              <a:t>internal </a:t>
            </a:r>
            <a:r>
              <a:rPr lang="en-US" dirty="0" smtClean="0"/>
              <a:t>and external gene regulatory networks</a:t>
            </a:r>
            <a:endParaRPr lang="en-US"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Times New Roman"/>
                  </a:rPr>
                  <a:t>I</a:t>
                </a:r>
                <a:r>
                  <a:rPr kumimoji="0" lang="en-US" sz="1200" b="0" i="0" u="none" strike="noStrike" kern="0" cap="none" spc="0" normalizeH="0" baseline="0" noProof="0" dirty="0" smtClean="0">
                    <a:ln>
                      <a:noFill/>
                    </a:ln>
                    <a:solidFill>
                      <a:sysClr val="windowText" lastClr="000000"/>
                    </a:solidFill>
                    <a:effectLst/>
                    <a:uLnTx/>
                    <a:uFillTx/>
                    <a:latin typeface="Times New Roman"/>
                  </a:rPr>
                  <a:t>nternal regulation</a:t>
                </a:r>
                <a:endParaRPr kumimoji="0" lang="en-US" sz="1200" b="0" i="1" u="none" strike="noStrike" kern="0" cap="none" spc="0" normalizeH="0" baseline="0" noProof="0" dirty="0">
                  <a:ln>
                    <a:noFill/>
                  </a:ln>
                  <a:solidFill>
                    <a:sysClr val="windowText" lastClr="000000"/>
                  </a:solidFill>
                  <a:effectLst/>
                  <a:uLnTx/>
                  <a:uFillTx/>
                  <a:latin typeface="Times New Roman"/>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Times New Roman"/>
                  </a:rPr>
                  <a:t>External regulation</a:t>
                </a:r>
                <a:endParaRPr kumimoji="0" lang="en-US" sz="1200" b="0" i="1" u="none" strike="noStrike" kern="0" cap="none" spc="0" normalizeH="0" baseline="0" noProof="0" dirty="0">
                  <a:ln>
                    <a:noFill/>
                  </a:ln>
                  <a:solidFill>
                    <a:sysClr val="windowText" lastClr="000000"/>
                  </a:solidFill>
                  <a:effectLst/>
                  <a:uLnTx/>
                  <a:uFillTx/>
                  <a:latin typeface="Times New Roman"/>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grpSp>
        <p:nvGrpSpPr>
          <p:cNvPr id="405" name="Group 404"/>
          <p:cNvGrpSpPr/>
          <p:nvPr/>
        </p:nvGrpSpPr>
        <p:grpSpPr>
          <a:xfrm>
            <a:off x="152399" y="3429000"/>
            <a:ext cx="8763001" cy="3087707"/>
            <a:chOff x="1295400" y="3429000"/>
            <a:chExt cx="8763001" cy="3087707"/>
          </a:xfrm>
        </p:grpSpPr>
        <p:grpSp>
          <p:nvGrpSpPr>
            <p:cNvPr id="406" name="Group 405"/>
            <p:cNvGrpSpPr/>
            <p:nvPr/>
          </p:nvGrpSpPr>
          <p:grpSpPr>
            <a:xfrm>
              <a:off x="1295400" y="3429000"/>
              <a:ext cx="8763001" cy="3087707"/>
              <a:chOff x="1295400" y="3733800"/>
              <a:chExt cx="8763001" cy="3087707"/>
            </a:xfrm>
          </p:grpSpPr>
          <p:grpSp>
            <p:nvGrpSpPr>
              <p:cNvPr id="408" name="Group 407"/>
              <p:cNvGrpSpPr/>
              <p:nvPr/>
            </p:nvGrpSpPr>
            <p:grpSpPr>
              <a:xfrm>
                <a:off x="1295400" y="3810000"/>
                <a:ext cx="8763001" cy="3011507"/>
                <a:chOff x="1371600" y="3810000"/>
                <a:chExt cx="8763001" cy="3011507"/>
              </a:xfrm>
            </p:grpSpPr>
            <p:grpSp>
              <p:nvGrpSpPr>
                <p:cNvPr id="412" name="Group 411"/>
                <p:cNvGrpSpPr/>
                <p:nvPr/>
              </p:nvGrpSpPr>
              <p:grpSpPr>
                <a:xfrm>
                  <a:off x="2667000" y="3810000"/>
                  <a:ext cx="6019800" cy="2074279"/>
                  <a:chOff x="190412" y="2057400"/>
                  <a:chExt cx="6457686" cy="2225164"/>
                </a:xfrm>
              </p:grpSpPr>
              <p:sp>
                <p:nvSpPr>
                  <p:cNvPr id="416" name="Rectangle 415"/>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17" name="Rectangle 416"/>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8" name="Rectangle 417"/>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9" name="Equal 418"/>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20" name="Rectangle 419"/>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21" name="Plus 420"/>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2" name="TextBox 421"/>
                  <p:cNvSpPr txBox="1"/>
                  <p:nvPr/>
                </p:nvSpPr>
                <p:spPr>
                  <a:xfrm>
                    <a:off x="190412" y="2714332"/>
                    <a:ext cx="69099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X</a:t>
                    </a:r>
                    <a:r>
                      <a:rPr kumimoji="0" lang="en-US" sz="2400" b="0" i="1" u="none" strike="noStrike" kern="0" cap="none" spc="0" normalizeH="0" baseline="-25000" noProof="0" dirty="0" smtClean="0">
                        <a:ln>
                          <a:noFill/>
                        </a:ln>
                        <a:solidFill>
                          <a:sysClr val="windowText" lastClr="000000"/>
                        </a:solidFill>
                        <a:effectLst/>
                        <a:uLnTx/>
                        <a:uFillTx/>
                        <a:latin typeface="Times New Roman"/>
                        <a:cs typeface="Times New Roman"/>
                      </a:rPr>
                      <a:t>t</a:t>
                    </a:r>
                    <a:r>
                      <a:rPr kumimoji="0" lang="en-US" sz="2400" b="0" i="0" u="none" strike="noStrike" kern="0" cap="none" spc="0" normalizeH="0" baseline="-25000" noProof="0" dirty="0" smtClean="0">
                        <a:ln>
                          <a:noFill/>
                        </a:ln>
                        <a:solidFill>
                          <a:sysClr val="windowText" lastClr="000000"/>
                        </a:solidFill>
                        <a:effectLst/>
                        <a:uLnTx/>
                        <a:uFillTx/>
                        <a:latin typeface="Times New Roman"/>
                        <a:cs typeface="Times New Roman"/>
                      </a:rPr>
                      <a:t>+1</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423" name="TextBox 422"/>
                  <p:cNvSpPr txBox="1"/>
                  <p:nvPr/>
                </p:nvSpPr>
                <p:spPr>
                  <a:xfrm>
                    <a:off x="3938959" y="2729279"/>
                    <a:ext cx="467078"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smtClean="0">
                        <a:ln>
                          <a:noFill/>
                        </a:ln>
                        <a:solidFill>
                          <a:sysClr val="windowText" lastClr="000000"/>
                        </a:solidFill>
                        <a:effectLst/>
                        <a:uLnTx/>
                        <a:uFillTx/>
                        <a:latin typeface="Times New Roman"/>
                        <a:cs typeface="Times New Roman"/>
                      </a:rPr>
                      <a:t>X</a:t>
                    </a:r>
                    <a:r>
                      <a:rPr kumimoji="0" lang="en-US" sz="2400" b="0" i="1" u="none" strike="noStrike" kern="0" cap="none" spc="0" normalizeH="0" baseline="-25000" noProof="0" dirty="0" err="1" smtClean="0">
                        <a:ln>
                          <a:noFill/>
                        </a:ln>
                        <a:solidFill>
                          <a:sysClr val="windowText" lastClr="000000"/>
                        </a:solidFill>
                        <a:effectLst/>
                        <a:uLnTx/>
                        <a:uFillTx/>
                        <a:latin typeface="Times New Roman"/>
                        <a:cs typeface="Times New Roman"/>
                      </a:rPr>
                      <a:t>t</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424" name="TextBox 423"/>
                  <p:cNvSpPr txBox="1"/>
                  <p:nvPr/>
                </p:nvSpPr>
                <p:spPr>
                  <a:xfrm>
                    <a:off x="2343492" y="2717933"/>
                    <a:ext cx="41114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A</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425" name="Rectangle 424"/>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26" name="TextBox 425"/>
                  <p:cNvSpPr txBox="1"/>
                  <p:nvPr/>
                </p:nvSpPr>
                <p:spPr>
                  <a:xfrm>
                    <a:off x="6146755" y="2709572"/>
                    <a:ext cx="50134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smtClean="0">
                        <a:ln>
                          <a:noFill/>
                        </a:ln>
                        <a:solidFill>
                          <a:sysClr val="windowText" lastClr="000000"/>
                        </a:solidFill>
                        <a:effectLst/>
                        <a:uLnTx/>
                        <a:uFillTx/>
                        <a:latin typeface="Times New Roman"/>
                        <a:cs typeface="Times New Roman"/>
                      </a:rPr>
                      <a:t>U</a:t>
                    </a:r>
                    <a:r>
                      <a:rPr kumimoji="0" lang="en-US" sz="2400" b="0" i="1" u="none" strike="noStrike" kern="0" cap="none" spc="0" normalizeH="0" baseline="-25000" noProof="0" dirty="0" err="1" smtClean="0">
                        <a:ln>
                          <a:noFill/>
                        </a:ln>
                        <a:solidFill>
                          <a:sysClr val="windowText" lastClr="000000"/>
                        </a:solidFill>
                        <a:effectLst/>
                        <a:uLnTx/>
                        <a:uFillTx/>
                        <a:latin typeface="Times New Roman"/>
                        <a:cs typeface="Times New Roman"/>
                      </a:rPr>
                      <a:t>t</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427" name="TextBox 426"/>
                  <p:cNvSpPr txBox="1"/>
                  <p:nvPr/>
                </p:nvSpPr>
                <p:spPr>
                  <a:xfrm>
                    <a:off x="5259869" y="2710605"/>
                    <a:ext cx="39511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B</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grpSp>
            <p:sp>
              <p:nvSpPr>
                <p:cNvPr id="413" name="TextBox 412"/>
                <p:cNvSpPr txBox="1"/>
                <p:nvPr/>
              </p:nvSpPr>
              <p:spPr>
                <a:xfrm>
                  <a:off x="1371600" y="4267200"/>
                  <a:ext cx="1290725" cy="1200328"/>
                </a:xfrm>
                <a:prstGeom prst="rect">
                  <a:avLst/>
                </a:prstGeom>
                <a:noFill/>
              </p:spPr>
              <p:txBody>
                <a:bodyPr wrap="square" rtlCol="0">
                  <a:spAutoFit/>
                </a:bodyPr>
                <a:lstStyle/>
                <a:p>
                  <a:pPr algn="r"/>
                  <a:r>
                    <a:rPr lang="en-US" sz="2400" dirty="0" smtClean="0">
                      <a:latin typeface="Arial"/>
                      <a:cs typeface="Arial"/>
                    </a:rPr>
                    <a:t>State space model</a:t>
                  </a:r>
                  <a:endParaRPr lang="en-US" sz="2400" dirty="0">
                    <a:latin typeface="Arial"/>
                    <a:cs typeface="Arial"/>
                  </a:endParaRPr>
                </a:p>
              </p:txBody>
            </p:sp>
            <p:sp>
              <p:nvSpPr>
                <p:cNvPr id="414" name="TextBox 413"/>
                <p:cNvSpPr txBox="1"/>
                <p:nvPr/>
              </p:nvSpPr>
              <p:spPr>
                <a:xfrm>
                  <a:off x="3733801" y="5867400"/>
                  <a:ext cx="1905001" cy="954107"/>
                </a:xfrm>
                <a:prstGeom prst="rect">
                  <a:avLst/>
                </a:prstGeom>
                <a:noFill/>
              </p:spPr>
              <p:txBody>
                <a:bodyPr wrap="square" rtlCol="0">
                  <a:spAutoFit/>
                </a:bodyPr>
                <a:lstStyle/>
                <a:p>
                  <a:r>
                    <a:rPr lang="en-US" sz="1400" i="1" dirty="0" err="1" smtClean="0">
                      <a:latin typeface="Times New Roman"/>
                      <a:cs typeface="Times New Roman"/>
                    </a:rPr>
                    <a:t>A</a:t>
                  </a:r>
                  <a:r>
                    <a:rPr lang="en-US" sz="1400" i="1" baseline="-25000" dirty="0" err="1" smtClean="0">
                      <a:latin typeface="Times New Roman"/>
                      <a:cs typeface="Times New Roman"/>
                    </a:rPr>
                    <a:t>ij</a:t>
                  </a:r>
                  <a:r>
                    <a:rPr lang="en-US" sz="1400" dirty="0" smtClean="0">
                      <a:latin typeface="Times New Roman"/>
                      <a:cs typeface="Times New Roman"/>
                    </a:rPr>
                    <a:t> captures temporal casual influence from Gene </a:t>
                  </a:r>
                  <a:r>
                    <a:rPr lang="en-US" sz="1400" i="1" dirty="0" err="1" smtClean="0">
                      <a:latin typeface="Times New Roman"/>
                      <a:cs typeface="Times New Roman"/>
                    </a:rPr>
                    <a:t>i</a:t>
                  </a:r>
                  <a:r>
                    <a:rPr lang="en-US" sz="1400" dirty="0" smtClean="0">
                      <a:latin typeface="Times New Roman"/>
                      <a:cs typeface="Times New Roman"/>
                    </a:rPr>
                    <a:t> to Gene </a:t>
                  </a:r>
                  <a:r>
                    <a:rPr lang="en-US" sz="1400" i="1" dirty="0" smtClean="0">
                      <a:latin typeface="Times New Roman"/>
                      <a:cs typeface="Times New Roman"/>
                    </a:rPr>
                    <a:t>j </a:t>
                  </a:r>
                  <a:r>
                    <a:rPr lang="en-US" sz="1400" dirty="0" smtClean="0">
                      <a:latin typeface="Times New Roman"/>
                      <a:cs typeface="Times New Roman"/>
                    </a:rPr>
                    <a:t> in internal group</a:t>
                  </a:r>
                  <a:endParaRPr lang="en-US" sz="1400" i="1" dirty="0">
                    <a:latin typeface="Times New Roman"/>
                    <a:cs typeface="Times New Roman"/>
                  </a:endParaRPr>
                </a:p>
              </p:txBody>
            </p:sp>
            <p:sp>
              <p:nvSpPr>
                <p:cNvPr id="415" name="TextBox 414"/>
                <p:cNvSpPr txBox="1"/>
                <p:nvPr/>
              </p:nvSpPr>
              <p:spPr>
                <a:xfrm>
                  <a:off x="8077201" y="5410200"/>
                  <a:ext cx="2057400" cy="954107"/>
                </a:xfrm>
                <a:prstGeom prst="rect">
                  <a:avLst/>
                </a:prstGeom>
                <a:noFill/>
              </p:spPr>
              <p:txBody>
                <a:bodyPr wrap="square" rtlCol="0">
                  <a:spAutoFit/>
                </a:bodyPr>
                <a:lstStyle/>
                <a:p>
                  <a:r>
                    <a:rPr lang="en-US" sz="1400" i="1" dirty="0" err="1" smtClean="0">
                      <a:latin typeface="Times New Roman"/>
                      <a:cs typeface="Times New Roman"/>
                    </a:rPr>
                    <a:t>B</a:t>
                  </a:r>
                  <a:r>
                    <a:rPr lang="en-US" sz="1400" i="1" baseline="-25000" dirty="0" err="1" smtClean="0">
                      <a:latin typeface="Times New Roman"/>
                      <a:cs typeface="Times New Roman"/>
                    </a:rPr>
                    <a:t>kl</a:t>
                  </a:r>
                  <a:r>
                    <a:rPr lang="en-US" sz="1400" dirty="0" smtClean="0">
                      <a:latin typeface="Times New Roman"/>
                      <a:cs typeface="Times New Roman"/>
                    </a:rPr>
                    <a:t> </a:t>
                  </a:r>
                  <a:r>
                    <a:rPr lang="en-US" sz="1400" dirty="0">
                      <a:latin typeface="Times New Roman"/>
                      <a:cs typeface="Times New Roman"/>
                    </a:rPr>
                    <a:t>captures </a:t>
                  </a:r>
                  <a:r>
                    <a:rPr lang="en-US" sz="1400" dirty="0" smtClean="0">
                      <a:latin typeface="Times New Roman"/>
                      <a:cs typeface="Times New Roman"/>
                    </a:rPr>
                    <a:t>temporal </a:t>
                  </a:r>
                  <a:r>
                    <a:rPr lang="en-US" sz="1400" dirty="0">
                      <a:latin typeface="Times New Roman"/>
                      <a:cs typeface="Times New Roman"/>
                    </a:rPr>
                    <a:t>casual influence from </a:t>
                  </a:r>
                  <a:r>
                    <a:rPr lang="en-US" sz="1400" dirty="0" smtClean="0">
                      <a:latin typeface="Times New Roman"/>
                      <a:cs typeface="Times New Roman"/>
                    </a:rPr>
                    <a:t>external factor </a:t>
                  </a:r>
                  <a:r>
                    <a:rPr lang="en-US" sz="1400" i="1" dirty="0" smtClean="0">
                      <a:latin typeface="Times New Roman"/>
                      <a:cs typeface="Times New Roman"/>
                    </a:rPr>
                    <a:t>k </a:t>
                  </a:r>
                  <a:r>
                    <a:rPr lang="en-US" sz="1400" dirty="0" smtClean="0">
                      <a:latin typeface="Times New Roman"/>
                      <a:cs typeface="Times New Roman"/>
                    </a:rPr>
                    <a:t>to Gene </a:t>
                  </a:r>
                  <a:r>
                    <a:rPr lang="en-US" sz="1400" i="1" dirty="0" smtClean="0">
                      <a:latin typeface="Times New Roman"/>
                      <a:cs typeface="Times New Roman"/>
                    </a:rPr>
                    <a:t>l </a:t>
                  </a:r>
                  <a:r>
                    <a:rPr lang="en-US" sz="1400" dirty="0" smtClean="0">
                      <a:latin typeface="Times New Roman"/>
                      <a:cs typeface="Times New Roman"/>
                    </a:rPr>
                    <a:t>in internal group</a:t>
                  </a:r>
                  <a:endParaRPr lang="en-US" sz="1400" i="1" dirty="0">
                    <a:latin typeface="Times New Roman"/>
                    <a:cs typeface="Times New Roman"/>
                  </a:endParaRPr>
                </a:p>
              </p:txBody>
            </p:sp>
          </p:grpSp>
          <p:sp>
            <p:nvSpPr>
              <p:cNvPr id="409" name="TextBox 408"/>
              <p:cNvSpPr txBox="1"/>
              <p:nvPr/>
            </p:nvSpPr>
            <p:spPr>
              <a:xfrm>
                <a:off x="5715001" y="5867400"/>
                <a:ext cx="1676400" cy="954107"/>
              </a:xfrm>
              <a:prstGeom prst="rect">
                <a:avLst/>
              </a:prstGeom>
              <a:noFill/>
            </p:spPr>
            <p:txBody>
              <a:bodyPr wrap="square" rtlCol="0">
                <a:spAutoFit/>
              </a:bodyPr>
              <a:lstStyle/>
              <a:p>
                <a:r>
                  <a:rPr lang="en-US" sz="1400" dirty="0" smtClean="0">
                    <a:latin typeface="Times New Roman"/>
                    <a:cs typeface="Times New Roman"/>
                  </a:rPr>
                  <a:t>State: </a:t>
                </a:r>
                <a:r>
                  <a:rPr lang="en-US" sz="1400" dirty="0">
                    <a:latin typeface="Times New Roman"/>
                    <a:cs typeface="Times New Roman"/>
                  </a:rPr>
                  <a:t>Gene expression vector of </a:t>
                </a:r>
                <a:r>
                  <a:rPr lang="en-US" sz="1400" dirty="0" smtClean="0">
                    <a:latin typeface="Times New Roman"/>
                    <a:cs typeface="Times New Roman"/>
                  </a:rPr>
                  <a:t>internal group at time </a:t>
                </a:r>
                <a:r>
                  <a:rPr lang="en-US" sz="1400" i="1" dirty="0" smtClean="0">
                    <a:latin typeface="Times New Roman"/>
                    <a:cs typeface="Times New Roman"/>
                  </a:rPr>
                  <a:t>t</a:t>
                </a:r>
                <a:endParaRPr lang="en-US" sz="1400" i="1" dirty="0">
                  <a:latin typeface="Times New Roman"/>
                  <a:cs typeface="Times New Roman"/>
                </a:endParaRPr>
              </a:p>
            </p:txBody>
          </p:sp>
          <p:sp>
            <p:nvSpPr>
              <p:cNvPr id="410" name="TextBox 409"/>
              <p:cNvSpPr txBox="1"/>
              <p:nvPr/>
            </p:nvSpPr>
            <p:spPr>
              <a:xfrm>
                <a:off x="8534401" y="3733800"/>
                <a:ext cx="1371600" cy="1169551"/>
              </a:xfrm>
              <a:prstGeom prst="rect">
                <a:avLst/>
              </a:prstGeom>
              <a:noFill/>
            </p:spPr>
            <p:txBody>
              <a:bodyPr wrap="square" rtlCol="0">
                <a:spAutoFit/>
              </a:bodyPr>
              <a:lstStyle/>
              <a:p>
                <a:r>
                  <a:rPr lang="en-US" sz="1400" dirty="0" smtClean="0">
                    <a:latin typeface="Times New Roman"/>
                    <a:cs typeface="Times New Roman"/>
                  </a:rPr>
                  <a:t>Control: Gene expression vector of external factors at time </a:t>
                </a:r>
                <a:r>
                  <a:rPr lang="en-US" sz="1400" i="1" dirty="0" smtClean="0">
                    <a:latin typeface="Times New Roman"/>
                    <a:cs typeface="Times New Roman"/>
                  </a:rPr>
                  <a:t>t</a:t>
                </a:r>
                <a:endParaRPr lang="en-US" sz="1400" i="1" dirty="0">
                  <a:latin typeface="Times New Roman"/>
                  <a:cs typeface="Times New Roman"/>
                </a:endParaRPr>
              </a:p>
            </p:txBody>
          </p:sp>
        </p:grpSp>
        <p:sp>
          <p:nvSpPr>
            <p:cNvPr id="407" name="TextBox 406"/>
            <p:cNvSpPr txBox="1"/>
            <p:nvPr/>
          </p:nvSpPr>
          <p:spPr>
            <a:xfrm>
              <a:off x="1524001" y="5638800"/>
              <a:ext cx="1925739" cy="738664"/>
            </a:xfrm>
            <a:prstGeom prst="rect">
              <a:avLst/>
            </a:prstGeom>
            <a:noFill/>
          </p:spPr>
          <p:txBody>
            <a:bodyPr wrap="square" rtlCol="0">
              <a:spAutoFit/>
            </a:bodyPr>
            <a:lstStyle/>
            <a:p>
              <a:r>
                <a:rPr lang="en-US" sz="1400" dirty="0" smtClean="0">
                  <a:latin typeface="Times New Roman"/>
                  <a:cs typeface="Times New Roman"/>
                </a:rPr>
                <a:t>State: </a:t>
              </a:r>
              <a:r>
                <a:rPr lang="en-US" sz="1400" dirty="0">
                  <a:latin typeface="Times New Roman"/>
                  <a:cs typeface="Times New Roman"/>
                </a:rPr>
                <a:t>G</a:t>
              </a:r>
              <a:r>
                <a:rPr lang="en-US" sz="1400" dirty="0" smtClean="0">
                  <a:latin typeface="Times New Roman"/>
                  <a:cs typeface="Times New Roman"/>
                </a:rPr>
                <a:t>ene expression vector of Group </a:t>
              </a:r>
              <a:r>
                <a:rPr lang="en-US" sz="1400" i="1" dirty="0" smtClean="0">
                  <a:latin typeface="Times New Roman"/>
                  <a:cs typeface="Times New Roman"/>
                </a:rPr>
                <a:t>X</a:t>
              </a:r>
              <a:r>
                <a:rPr lang="en-US" sz="1400" dirty="0" smtClean="0">
                  <a:latin typeface="Times New Roman"/>
                  <a:cs typeface="Times New Roman"/>
                </a:rPr>
                <a:t> at time </a:t>
              </a:r>
              <a:r>
                <a:rPr lang="en-US" sz="1400" i="1" dirty="0" smtClean="0">
                  <a:latin typeface="Times New Roman"/>
                  <a:cs typeface="Times New Roman"/>
                </a:rPr>
                <a:t>t</a:t>
              </a:r>
              <a:r>
                <a:rPr lang="en-US" sz="1400" dirty="0" smtClean="0">
                  <a:latin typeface="Times New Roman"/>
                  <a:cs typeface="Times New Roman"/>
                </a:rPr>
                <a:t>+1</a:t>
              </a:r>
              <a:endParaRPr lang="en-US" sz="1400" dirty="0">
                <a:latin typeface="Times New Roman"/>
                <a:cs typeface="Times New Roman"/>
              </a:endParaRPr>
            </a:p>
          </p:txBody>
        </p:sp>
      </p:grpSp>
      <p:sp>
        <p:nvSpPr>
          <p:cNvPr id="3" name="TextBox 2"/>
          <p:cNvSpPr txBox="1"/>
          <p:nvPr/>
        </p:nvSpPr>
        <p:spPr>
          <a:xfrm>
            <a:off x="381000" y="1752600"/>
            <a:ext cx="2725560" cy="1200329"/>
          </a:xfrm>
          <a:prstGeom prst="rect">
            <a:avLst/>
          </a:prstGeom>
          <a:noFill/>
        </p:spPr>
        <p:txBody>
          <a:bodyPr wrap="square" rtlCol="0">
            <a:spAutoFit/>
          </a:bodyPr>
          <a:lstStyle/>
          <a:p>
            <a:r>
              <a:rPr lang="en-US" b="1" dirty="0" smtClean="0">
                <a:latin typeface="Aril"/>
                <a:cs typeface="Aril"/>
              </a:rPr>
              <a:t>How to identify gene expression dynamics driven by internal/external regulation?</a:t>
            </a:r>
            <a:endParaRPr lang="en-US" b="1" dirty="0">
              <a:latin typeface="Aril"/>
              <a:cs typeface="Aril"/>
            </a:endParaRPr>
          </a:p>
        </p:txBody>
      </p:sp>
      <p:sp>
        <p:nvSpPr>
          <p:cNvPr id="4" name="TextBox 3"/>
          <p:cNvSpPr txBox="1"/>
          <p:nvPr/>
        </p:nvSpPr>
        <p:spPr>
          <a:xfrm>
            <a:off x="2209800" y="1219200"/>
            <a:ext cx="1274750" cy="276999"/>
          </a:xfrm>
          <a:prstGeom prst="rect">
            <a:avLst/>
          </a:prstGeom>
          <a:noFill/>
        </p:spPr>
        <p:txBody>
          <a:bodyPr wrap="none" rtlCol="0">
            <a:spAutoFit/>
          </a:bodyPr>
          <a:lstStyle/>
          <a:p>
            <a:r>
              <a:rPr lang="en-US" dirty="0" smtClean="0"/>
              <a:t>Internal Group</a:t>
            </a:r>
            <a:endParaRPr lang="en-US" i="1" dirty="0"/>
          </a:p>
        </p:txBody>
      </p:sp>
      <p:sp>
        <p:nvSpPr>
          <p:cNvPr id="428" name="TextBox 427"/>
          <p:cNvSpPr txBox="1"/>
          <p:nvPr/>
        </p:nvSpPr>
        <p:spPr>
          <a:xfrm>
            <a:off x="4800600" y="1143000"/>
            <a:ext cx="1326221" cy="276999"/>
          </a:xfrm>
          <a:prstGeom prst="rect">
            <a:avLst/>
          </a:prstGeom>
          <a:noFill/>
        </p:spPr>
        <p:txBody>
          <a:bodyPr wrap="none" rtlCol="0">
            <a:spAutoFit/>
          </a:bodyPr>
          <a:lstStyle/>
          <a:p>
            <a:r>
              <a:rPr lang="en-US" dirty="0" smtClean="0"/>
              <a:t>External Group</a:t>
            </a:r>
            <a:endParaRPr lang="en-US" i="1" dirty="0"/>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schemeClr val="tx1">
                    <a:lumMod val="50000"/>
                    <a:lumOff val="50000"/>
                  </a:schemeClr>
                </a:solidFill>
                <a:latin typeface="Calibri" charset="0"/>
              </a:rPr>
              <a:t>[Wang et al. </a:t>
            </a:r>
            <a:r>
              <a:rPr lang="en-US" sz="1100" b="0" i="1" dirty="0" smtClean="0">
                <a:solidFill>
                  <a:schemeClr val="tx1">
                    <a:lumMod val="50000"/>
                    <a:lumOff val="50000"/>
                  </a:schemeClr>
                </a:solidFill>
                <a:latin typeface="Calibri" charset="0"/>
              </a:rPr>
              <a:t>PLOS CB</a:t>
            </a:r>
            <a:r>
              <a:rPr lang="en-US" sz="1100" b="0" dirty="0" smtClean="0">
                <a:solidFill>
                  <a:schemeClr val="tx1">
                    <a:lumMod val="50000"/>
                    <a:lumOff val="50000"/>
                  </a:schemeClr>
                </a:solidFill>
                <a:latin typeface="Calibri" charset="0"/>
              </a:rPr>
              <a:t> (in revision, ‘15)]</a:t>
            </a:r>
            <a:endParaRPr lang="en-US" sz="1100" b="0" dirty="0">
              <a:solidFill>
                <a:schemeClr val="tx1">
                  <a:lumMod val="50000"/>
                  <a:lumOff val="50000"/>
                </a:schemeClr>
              </a:solidFill>
              <a:latin typeface="Calibri" charset="0"/>
            </a:endParaRPr>
          </a:p>
        </p:txBody>
      </p:sp>
    </p:spTree>
    <p:custDataLst>
      <p:tags r:id="rId1"/>
    </p:custDataLst>
    <p:extLst>
      <p:ext uri="{BB962C8B-B14F-4D97-AF65-F5344CB8AC3E}">
        <p14:creationId xmlns:p14="http://schemas.microsoft.com/office/powerpoint/2010/main" val="3997015065"/>
      </p:ext>
    </p:extLst>
  </p:cSld>
  <p:clrMapOvr>
    <a:masterClrMapping/>
  </p:clrMapOvr>
  <p:transition xmlns:p14="http://schemas.microsoft.com/office/powerpoint/2010/main" advTm="52083"/>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280"/>
            <a:ext cx="9144000" cy="1143000"/>
          </a:xfrm>
        </p:spPr>
        <p:txBody>
          <a:bodyPr>
            <a:normAutofit fontScale="90000"/>
          </a:bodyPr>
          <a:lstStyle/>
          <a:p>
            <a:r>
              <a:rPr lang="en-US" dirty="0" smtClean="0"/>
              <a:t>Effective state space model for meta-genes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977" y="1219200"/>
            <a:ext cx="4826023" cy="4660614"/>
          </a:xfrm>
          <a:prstGeom prst="rect">
            <a:avLst/>
          </a:prstGeom>
        </p:spPr>
      </p:pic>
      <p:graphicFrame>
        <p:nvGraphicFramePr>
          <p:cNvPr id="104" name="Object 103"/>
          <p:cNvGraphicFramePr>
            <a:graphicFrameLocks noChangeAspect="1"/>
          </p:cNvGraphicFramePr>
          <p:nvPr>
            <p:extLst>
              <p:ext uri="{D42A27DB-BD31-4B8C-83A1-F6EECF244321}">
                <p14:modId xmlns:p14="http://schemas.microsoft.com/office/powerpoint/2010/main" val="572616799"/>
              </p:ext>
            </p:extLst>
          </p:nvPr>
        </p:nvGraphicFramePr>
        <p:xfrm>
          <a:off x="1447800" y="5181600"/>
          <a:ext cx="2494051" cy="609600"/>
        </p:xfrm>
        <a:graphic>
          <a:graphicData uri="http://schemas.openxmlformats.org/presentationml/2006/ole">
            <mc:AlternateContent xmlns:mc="http://schemas.openxmlformats.org/markup-compatibility/2006">
              <mc:Choice xmlns:v="urn:schemas-microsoft-com:vml" Requires="v">
                <p:oleObj spid="_x0000_s277573"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181600"/>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0" y="4724400"/>
            <a:ext cx="5486400" cy="400110"/>
          </a:xfrm>
          <a:prstGeom prst="rect">
            <a:avLst/>
          </a:prstGeom>
          <a:noFill/>
        </p:spPr>
        <p:txBody>
          <a:bodyPr wrap="square" rtlCol="0">
            <a:spAutoFit/>
          </a:bodyPr>
          <a:lstStyle/>
          <a:p>
            <a:pPr algn="ctr" fontAlgn="auto">
              <a:spcBef>
                <a:spcPts val="0"/>
              </a:spcBef>
              <a:spcAft>
                <a:spcPts val="0"/>
              </a:spcAft>
            </a:pPr>
            <a:r>
              <a:rPr lang="en-US" sz="2000" b="0" dirty="0">
                <a:solidFill>
                  <a:srgbClr val="000000"/>
                </a:solidFill>
                <a:latin typeface="Georgia"/>
                <a:ea typeface="+mn-ea"/>
                <a:cs typeface="+mn-cs"/>
              </a:rPr>
              <a:t>Effective state space model for meta-genes</a:t>
            </a:r>
          </a:p>
        </p:txBody>
      </p:sp>
      <p:graphicFrame>
        <p:nvGraphicFramePr>
          <p:cNvPr id="106" name="Object 105"/>
          <p:cNvGraphicFramePr>
            <a:graphicFrameLocks noChangeAspect="1"/>
          </p:cNvGraphicFramePr>
          <p:nvPr>
            <p:extLst>
              <p:ext uri="{D42A27DB-BD31-4B8C-83A1-F6EECF244321}">
                <p14:modId xmlns:p14="http://schemas.microsoft.com/office/powerpoint/2010/main" val="4076212691"/>
              </p:ext>
            </p:extLst>
          </p:nvPr>
        </p:nvGraphicFramePr>
        <p:xfrm>
          <a:off x="1295400" y="2133600"/>
          <a:ext cx="2590800" cy="536057"/>
        </p:xfrm>
        <a:graphic>
          <a:graphicData uri="http://schemas.openxmlformats.org/presentationml/2006/ole">
            <mc:AlternateContent xmlns:mc="http://schemas.openxmlformats.org/markup-compatibility/2006">
              <mc:Choice xmlns:v="urn:schemas-microsoft-com:vml" Requires="v">
                <p:oleObj spid="_x0000_s277574"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2133600"/>
                        <a:ext cx="2590800" cy="536057"/>
                      </a:xfrm>
                      <a:prstGeom prst="rect">
                        <a:avLst/>
                      </a:prstGeom>
                      <a:noFill/>
                      <a:extLst/>
                    </p:spPr>
                  </p:pic>
                </p:oleObj>
              </mc:Fallback>
            </mc:AlternateContent>
          </a:graphicData>
        </a:graphic>
      </p:graphicFrame>
      <p:sp>
        <p:nvSpPr>
          <p:cNvPr id="107" name="TextBox 106"/>
          <p:cNvSpPr txBox="1"/>
          <p:nvPr/>
        </p:nvSpPr>
        <p:spPr>
          <a:xfrm>
            <a:off x="533400" y="1447800"/>
            <a:ext cx="3657600" cy="707886"/>
          </a:xfrm>
          <a:prstGeom prst="rect">
            <a:avLst/>
          </a:prstGeom>
          <a:noFill/>
        </p:spPr>
        <p:txBody>
          <a:bodyPr wrap="square" rtlCol="0">
            <a:spAutoFit/>
          </a:bodyPr>
          <a:lstStyle/>
          <a:p>
            <a:pPr algn="r" fontAlgn="auto">
              <a:spcBef>
                <a:spcPts val="0"/>
              </a:spcBef>
              <a:spcAft>
                <a:spcPts val="0"/>
              </a:spcAft>
            </a:pPr>
            <a:r>
              <a:rPr lang="en-US" sz="2000" b="0" dirty="0">
                <a:solidFill>
                  <a:srgbClr val="000000"/>
                </a:solidFill>
                <a:latin typeface="Georgia"/>
                <a:ea typeface="+mn-ea"/>
                <a:cs typeface="+mn-cs"/>
              </a:rPr>
              <a:t>Not enough data to estimate state space model for genes</a:t>
            </a:r>
          </a:p>
        </p:txBody>
      </p:sp>
      <p:sp>
        <p:nvSpPr>
          <p:cNvPr id="3" name="Rectangle 2"/>
          <p:cNvSpPr/>
          <p:nvPr/>
        </p:nvSpPr>
        <p:spPr>
          <a:xfrm>
            <a:off x="533400" y="3276600"/>
            <a:ext cx="3733800" cy="707886"/>
          </a:xfrm>
          <a:prstGeom prst="rect">
            <a:avLst/>
          </a:prstGeom>
        </p:spPr>
        <p:txBody>
          <a:bodyPr wrap="square">
            <a:spAutoFit/>
          </a:bodyPr>
          <a:lstStyle/>
          <a:p>
            <a:pPr fontAlgn="auto">
              <a:spcBef>
                <a:spcPts val="0"/>
              </a:spcBef>
              <a:spcAft>
                <a:spcPts val="0"/>
              </a:spcAft>
            </a:pPr>
            <a:r>
              <a:rPr lang="en-US" sz="2000" b="0" dirty="0">
                <a:solidFill>
                  <a:srgbClr val="000000"/>
                </a:solidFill>
                <a:latin typeface="Georgia"/>
                <a:ea typeface="+mn-ea"/>
                <a:cs typeface="+mn-cs"/>
              </a:rPr>
              <a:t>Dimensionality reduction from genes to meta-genes </a:t>
            </a:r>
            <a:r>
              <a:rPr lang="en-US" sz="2000" b="0" dirty="0" smtClean="0">
                <a:solidFill>
                  <a:srgbClr val="000000"/>
                </a:solidFill>
                <a:latin typeface="Georgia"/>
                <a:ea typeface="+mn-ea"/>
                <a:cs typeface="+mn-cs"/>
              </a:rPr>
              <a:t>(</a:t>
            </a:r>
            <a:r>
              <a:rPr lang="en-US" sz="2000" b="0" dirty="0" err="1" smtClean="0">
                <a:solidFill>
                  <a:srgbClr val="000000"/>
                </a:solidFill>
                <a:latin typeface="Georgia"/>
                <a:ea typeface="+mn-ea"/>
                <a:cs typeface="+mn-cs"/>
              </a:rPr>
              <a:t>eg</a:t>
            </a:r>
            <a:r>
              <a:rPr lang="en-US" sz="2000" b="0" dirty="0" smtClean="0">
                <a:solidFill>
                  <a:srgbClr val="000000"/>
                </a:solidFill>
                <a:latin typeface="Georgia"/>
                <a:ea typeface="+mn-ea"/>
                <a:cs typeface="+mn-cs"/>
              </a:rPr>
              <a:t> </a:t>
            </a:r>
            <a:r>
              <a:rPr lang="en-US" sz="2000" b="0" dirty="0" smtClean="0">
                <a:solidFill>
                  <a:srgbClr val="000000"/>
                </a:solidFill>
                <a:latin typeface="Georgia"/>
                <a:ea typeface="+mn-ea"/>
                <a:cs typeface="+mn-cs"/>
              </a:rPr>
              <a:t>SVD</a:t>
            </a:r>
            <a:r>
              <a:rPr lang="en-US" sz="2000" b="0" dirty="0" smtClean="0">
                <a:solidFill>
                  <a:srgbClr val="000000"/>
                </a:solidFill>
                <a:latin typeface="Georgia"/>
                <a:ea typeface="+mn-ea"/>
                <a:cs typeface="+mn-cs"/>
              </a:rPr>
              <a:t>)</a:t>
            </a:r>
            <a:endParaRPr lang="en-US" sz="2000" b="0" dirty="0">
              <a:solidFill>
                <a:srgbClr val="000000"/>
              </a:solidFill>
              <a:latin typeface="Georgia"/>
              <a:ea typeface="+mn-ea"/>
              <a:cs typeface="+mn-cs"/>
            </a:endParaRP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schemeClr val="tx1">
                    <a:lumMod val="50000"/>
                    <a:lumOff val="50000"/>
                  </a:schemeClr>
                </a:solidFill>
                <a:latin typeface="Calibri" charset="0"/>
              </a:rPr>
              <a:t>[Wang et al. </a:t>
            </a:r>
            <a:r>
              <a:rPr lang="en-US" sz="1100" b="0" i="1" dirty="0" smtClean="0">
                <a:solidFill>
                  <a:schemeClr val="tx1">
                    <a:lumMod val="50000"/>
                    <a:lumOff val="50000"/>
                  </a:schemeClr>
                </a:solidFill>
                <a:latin typeface="Calibri" charset="0"/>
              </a:rPr>
              <a:t>PLOS CB</a:t>
            </a:r>
            <a:r>
              <a:rPr lang="en-US" sz="1100" b="0" dirty="0" smtClean="0">
                <a:solidFill>
                  <a:schemeClr val="tx1">
                    <a:lumMod val="50000"/>
                    <a:lumOff val="50000"/>
                  </a:schemeClr>
                </a:solidFill>
                <a:latin typeface="Calibri" charset="0"/>
              </a:rPr>
              <a:t> (in revision, ‘15)]</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245742050"/>
      </p:ext>
    </p:extLst>
  </p:cSld>
  <p:clrMapOvr>
    <a:masterClrMapping/>
  </p:clrMapOvr>
  <mc:AlternateContent xmlns:mc="http://schemas.openxmlformats.org/markup-compatibility/2006">
    <mc:Choice xmlns:p14="http://schemas.microsoft.com/office/powerpoint/2010/main" Requires="p14">
      <p:transition spd="slow" p14:dur="2000" advTm="35201"/>
    </mc:Choice>
    <mc:Fallback>
      <p:transition xmlns:p14="http://schemas.microsoft.com/office/powerpoint/2010/main" spd="slow" advTm="35201"/>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393" y="5833976"/>
            <a:ext cx="2320061" cy="426481"/>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497" y="1263334"/>
            <a:ext cx="2320061" cy="426481"/>
          </a:xfrm>
          <a:prstGeom prst="rect">
            <a:avLst/>
          </a:prstGeom>
        </p:spPr>
      </p:pic>
      <p:sp>
        <p:nvSpPr>
          <p:cNvPr id="85" name="TextBox 84"/>
          <p:cNvSpPr txBox="1"/>
          <p:nvPr/>
        </p:nvSpPr>
        <p:spPr>
          <a:xfrm>
            <a:off x="5174470" y="3642638"/>
            <a:ext cx="311212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srgbClr val="000090"/>
                </a:solidFill>
                <a:latin typeface="Helvetica"/>
                <a:ea typeface="+mn-ea"/>
                <a:cs typeface="Helvetica"/>
              </a:rPr>
              <a:t>Different </a:t>
            </a:r>
            <a:r>
              <a:rPr lang="en-US" sz="1400" b="0" dirty="0" err="1" smtClean="0">
                <a:solidFill>
                  <a:srgbClr val="000090"/>
                </a:solidFill>
                <a:latin typeface="Helvetica"/>
                <a:ea typeface="+mn-ea"/>
                <a:cs typeface="Helvetica"/>
              </a:rPr>
              <a:t>ePDP</a:t>
            </a:r>
            <a:r>
              <a:rPr lang="en-US" sz="1400" b="0" dirty="0" smtClean="0">
                <a:solidFill>
                  <a:srgbClr val="000090"/>
                </a:solidFill>
                <a:latin typeface="Helvetica"/>
                <a:ea typeface="+mn-ea"/>
                <a:cs typeface="Helvetica"/>
              </a:rPr>
              <a:t> canonical trajectories</a:t>
            </a:r>
            <a:endParaRPr lang="en-US" sz="1400" b="0" dirty="0">
              <a:solidFill>
                <a:srgbClr val="000090"/>
              </a:solidFill>
              <a:latin typeface="Helvetica"/>
              <a:ea typeface="+mn-ea"/>
              <a:cs typeface="Helvetica"/>
            </a:endParaRPr>
          </a:p>
        </p:txBody>
      </p:sp>
      <p:grpSp>
        <p:nvGrpSpPr>
          <p:cNvPr id="74" name="Group 73"/>
          <p:cNvGrpSpPr/>
          <p:nvPr/>
        </p:nvGrpSpPr>
        <p:grpSpPr>
          <a:xfrm>
            <a:off x="4782964" y="3928959"/>
            <a:ext cx="3869001" cy="1225206"/>
            <a:chOff x="4586501" y="1570557"/>
            <a:chExt cx="3869001" cy="1225206"/>
          </a:xfrm>
        </p:grpSpPr>
        <p:pic>
          <p:nvPicPr>
            <p:cNvPr id="75" name="Picture 3"/>
            <p:cNvPicPr>
              <a:picLocks noChangeAspect="1" noChangeArrowheads="1"/>
            </p:cNvPicPr>
            <p:nvPr/>
          </p:nvPicPr>
          <p:blipFill>
            <a:blip r:embed="rId4"/>
            <a:srcRect t="37842" b="34533"/>
            <a:stretch>
              <a:fillRect/>
            </a:stretch>
          </p:blipFill>
          <p:spPr bwMode="auto">
            <a:xfrm>
              <a:off x="4777740" y="1754327"/>
              <a:ext cx="3677762" cy="1041436"/>
            </a:xfrm>
            <a:prstGeom prst="rect">
              <a:avLst/>
            </a:prstGeom>
            <a:noFill/>
            <a:ln w="9525">
              <a:noFill/>
              <a:miter lim="800000"/>
              <a:headEnd/>
              <a:tailEnd/>
            </a:ln>
          </p:spPr>
        </p:pic>
        <p:sp>
          <p:nvSpPr>
            <p:cNvPr id="76" name="TextBox 75"/>
            <p:cNvSpPr txBox="1"/>
            <p:nvPr/>
          </p:nvSpPr>
          <p:spPr>
            <a:xfrm>
              <a:off x="4870445" y="1622907"/>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1</a:t>
              </a:r>
              <a:r>
                <a:rPr lang="en-US" b="0" baseline="30000" dirty="0" smtClean="0">
                  <a:solidFill>
                    <a:prstClr val="black"/>
                  </a:solidFill>
                  <a:latin typeface="Helvetica"/>
                  <a:ea typeface="+mn-ea"/>
                  <a:cs typeface="Helvetica"/>
                </a:rPr>
                <a:t>st</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77" name="TextBox 76"/>
            <p:cNvSpPr txBox="1"/>
            <p:nvPr/>
          </p:nvSpPr>
          <p:spPr>
            <a:xfrm>
              <a:off x="5831273" y="1619815"/>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2</a:t>
              </a:r>
              <a:r>
                <a:rPr lang="en-US" b="0" baseline="30000" dirty="0" smtClean="0">
                  <a:solidFill>
                    <a:prstClr val="black"/>
                  </a:solidFill>
                  <a:latin typeface="Helvetica"/>
                  <a:ea typeface="+mn-ea"/>
                  <a:cs typeface="Helvetica"/>
                </a:rPr>
                <a:t>nd</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78" name="TextBox 77"/>
            <p:cNvSpPr txBox="1"/>
            <p:nvPr/>
          </p:nvSpPr>
          <p:spPr>
            <a:xfrm>
              <a:off x="6707613" y="160103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3</a:t>
              </a:r>
              <a:r>
                <a:rPr lang="en-US" b="0" baseline="30000" dirty="0" smtClean="0">
                  <a:solidFill>
                    <a:prstClr val="black"/>
                  </a:solidFill>
                  <a:latin typeface="Helvetica"/>
                  <a:ea typeface="+mn-ea"/>
                  <a:cs typeface="Helvetica"/>
                </a:rPr>
                <a:t>rd</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79" name="TextBox 78"/>
            <p:cNvSpPr txBox="1"/>
            <p:nvPr/>
          </p:nvSpPr>
          <p:spPr>
            <a:xfrm>
              <a:off x="7615236" y="1615826"/>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4</a:t>
              </a:r>
              <a:r>
                <a:rPr lang="en-US" b="0" baseline="30000" dirty="0" smtClean="0">
                  <a:solidFill>
                    <a:prstClr val="black"/>
                  </a:solidFill>
                  <a:latin typeface="Helvetica"/>
                  <a:ea typeface="+mn-ea"/>
                  <a:cs typeface="Helvetica"/>
                </a:rPr>
                <a:t>th</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80" name="Rectangle 79"/>
            <p:cNvSpPr/>
            <p:nvPr/>
          </p:nvSpPr>
          <p:spPr>
            <a:xfrm>
              <a:off x="5700178" y="1596355"/>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1" name="Rectangle 80"/>
            <p:cNvSpPr/>
            <p:nvPr/>
          </p:nvSpPr>
          <p:spPr>
            <a:xfrm>
              <a:off x="6610206" y="1570557"/>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2" name="Rectangle 81"/>
            <p:cNvSpPr/>
            <p:nvPr/>
          </p:nvSpPr>
          <p:spPr>
            <a:xfrm>
              <a:off x="7532160" y="160103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3" name="TextBox 82"/>
            <p:cNvSpPr txBox="1"/>
            <p:nvPr/>
          </p:nvSpPr>
          <p:spPr>
            <a:xfrm rot="16200000">
              <a:off x="4227892" y="1992456"/>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ea typeface="+mn-ea"/>
                  <a:cs typeface="Helvetica"/>
                </a:rPr>
                <a:t>Expression</a:t>
              </a:r>
              <a:endParaRPr lang="en-US" sz="1050" b="0" dirty="0">
                <a:solidFill>
                  <a:prstClr val="black"/>
                </a:solidFill>
                <a:latin typeface="Helvetica"/>
                <a:ea typeface="+mn-ea"/>
                <a:cs typeface="Helvetica"/>
              </a:endParaRPr>
            </a:p>
          </p:txBody>
        </p:sp>
      </p:grpSp>
      <p:grpSp>
        <p:nvGrpSpPr>
          <p:cNvPr id="38" name="Group 37"/>
          <p:cNvGrpSpPr/>
          <p:nvPr/>
        </p:nvGrpSpPr>
        <p:grpSpPr>
          <a:xfrm>
            <a:off x="4749333" y="2343915"/>
            <a:ext cx="3961770" cy="1411270"/>
            <a:chOff x="663960" y="4768004"/>
            <a:chExt cx="3961770" cy="1411270"/>
          </a:xfrm>
        </p:grpSpPr>
        <p:grpSp>
          <p:nvGrpSpPr>
            <p:cNvPr id="62" name="Group 61"/>
            <p:cNvGrpSpPr/>
            <p:nvPr/>
          </p:nvGrpSpPr>
          <p:grpSpPr>
            <a:xfrm>
              <a:off x="663960" y="4768004"/>
              <a:ext cx="3961770" cy="1411270"/>
              <a:chOff x="-2354" y="2180139"/>
              <a:chExt cx="3461266" cy="1232980"/>
            </a:xfrm>
          </p:grpSpPr>
          <p:pic>
            <p:nvPicPr>
              <p:cNvPr id="63" name="Picture 5"/>
              <p:cNvPicPr>
                <a:picLocks noChangeAspect="1" noChangeArrowheads="1"/>
              </p:cNvPicPr>
              <p:nvPr/>
            </p:nvPicPr>
            <p:blipFill rotWithShape="1">
              <a:blip r:embed="rId5"/>
              <a:srcRect t="40028" r="20605" b="42553"/>
              <a:stretch/>
            </p:blipFill>
            <p:spPr bwMode="auto">
              <a:xfrm>
                <a:off x="167489" y="2469508"/>
                <a:ext cx="3206469" cy="721119"/>
              </a:xfrm>
              <a:prstGeom prst="rect">
                <a:avLst/>
              </a:prstGeom>
              <a:noFill/>
              <a:ln w="9525">
                <a:noFill/>
                <a:miter lim="800000"/>
                <a:headEnd/>
                <a:tailEnd/>
              </a:ln>
            </p:spPr>
          </p:pic>
          <p:sp>
            <p:nvSpPr>
              <p:cNvPr id="64" name="TextBox 63"/>
              <p:cNvSpPr txBox="1"/>
              <p:nvPr/>
            </p:nvSpPr>
            <p:spPr>
              <a:xfrm>
                <a:off x="185375" y="2331008"/>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1</a:t>
                </a:r>
                <a:r>
                  <a:rPr lang="en-US" b="0" baseline="30000" dirty="0" smtClean="0">
                    <a:solidFill>
                      <a:prstClr val="black"/>
                    </a:solidFill>
                    <a:latin typeface="Helvetica"/>
                    <a:ea typeface="+mn-ea"/>
                    <a:cs typeface="Helvetica"/>
                  </a:rPr>
                  <a:t>st</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65" name="TextBox 64"/>
              <p:cNvSpPr txBox="1"/>
              <p:nvPr/>
            </p:nvSpPr>
            <p:spPr>
              <a:xfrm rot="16200000">
                <a:off x="-360963" y="2552531"/>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ea typeface="+mn-ea"/>
                    <a:cs typeface="Helvetica"/>
                  </a:rPr>
                  <a:t>Expression</a:t>
                </a:r>
                <a:endParaRPr lang="en-US" sz="1050" b="0" dirty="0">
                  <a:solidFill>
                    <a:prstClr val="black"/>
                  </a:solidFill>
                  <a:latin typeface="Helvetica"/>
                  <a:ea typeface="+mn-ea"/>
                  <a:cs typeface="Helvetica"/>
                </a:endParaRPr>
              </a:p>
            </p:txBody>
          </p:sp>
          <p:sp>
            <p:nvSpPr>
              <p:cNvPr id="66" name="TextBox 65"/>
              <p:cNvSpPr txBox="1"/>
              <p:nvPr/>
            </p:nvSpPr>
            <p:spPr>
              <a:xfrm>
                <a:off x="1010738" y="2327916"/>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2</a:t>
                </a:r>
                <a:r>
                  <a:rPr lang="en-US" b="0" baseline="30000" dirty="0" smtClean="0">
                    <a:solidFill>
                      <a:prstClr val="black"/>
                    </a:solidFill>
                    <a:latin typeface="Helvetica"/>
                    <a:ea typeface="+mn-ea"/>
                    <a:cs typeface="Helvetica"/>
                  </a:rPr>
                  <a:t>nd</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67" name="TextBox 66"/>
              <p:cNvSpPr txBox="1"/>
              <p:nvPr/>
            </p:nvSpPr>
            <p:spPr>
              <a:xfrm>
                <a:off x="1835218" y="2309132"/>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3</a:t>
                </a:r>
                <a:r>
                  <a:rPr lang="en-US" b="0" baseline="30000" dirty="0" smtClean="0">
                    <a:solidFill>
                      <a:prstClr val="black"/>
                    </a:solidFill>
                    <a:latin typeface="Helvetica"/>
                    <a:ea typeface="+mn-ea"/>
                    <a:cs typeface="Helvetica"/>
                  </a:rPr>
                  <a:t>rd</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68" name="TextBox 67"/>
              <p:cNvSpPr txBox="1"/>
              <p:nvPr/>
            </p:nvSpPr>
            <p:spPr>
              <a:xfrm>
                <a:off x="2629179" y="2323927"/>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4</a:t>
                </a:r>
                <a:r>
                  <a:rPr lang="en-US" b="0" baseline="30000" dirty="0" smtClean="0">
                    <a:solidFill>
                      <a:prstClr val="black"/>
                    </a:solidFill>
                    <a:latin typeface="Helvetica"/>
                    <a:ea typeface="+mn-ea"/>
                    <a:cs typeface="Helvetica"/>
                  </a:rPr>
                  <a:t>th</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70" name="Rectangle 69"/>
              <p:cNvSpPr/>
              <p:nvPr/>
            </p:nvSpPr>
            <p:spPr>
              <a:xfrm>
                <a:off x="938827" y="2331008"/>
                <a:ext cx="99801" cy="960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1" name="Rectangle 70"/>
              <p:cNvSpPr/>
              <p:nvPr/>
            </p:nvSpPr>
            <p:spPr>
              <a:xfrm>
                <a:off x="1781560" y="2240334"/>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sp>
          <p:nvSpPr>
            <p:cNvPr id="84" name="Rectangle 83"/>
            <p:cNvSpPr/>
            <p:nvPr/>
          </p:nvSpPr>
          <p:spPr>
            <a:xfrm>
              <a:off x="663960" y="4844204"/>
              <a:ext cx="3831511"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grpSp>
        <p:nvGrpSpPr>
          <p:cNvPr id="25" name="Group 24"/>
          <p:cNvGrpSpPr/>
          <p:nvPr/>
        </p:nvGrpSpPr>
        <p:grpSpPr>
          <a:xfrm>
            <a:off x="115112" y="3928959"/>
            <a:ext cx="4097784" cy="1283133"/>
            <a:chOff x="-2588593" y="2201794"/>
            <a:chExt cx="4097784" cy="1283133"/>
          </a:xfrm>
        </p:grpSpPr>
        <p:grpSp>
          <p:nvGrpSpPr>
            <p:cNvPr id="14" name="Group 13"/>
            <p:cNvGrpSpPr/>
            <p:nvPr/>
          </p:nvGrpSpPr>
          <p:grpSpPr>
            <a:xfrm>
              <a:off x="-2509391" y="2214283"/>
              <a:ext cx="4018582" cy="1270644"/>
              <a:chOff x="4808307" y="1539503"/>
              <a:chExt cx="4018582" cy="1270644"/>
            </a:xfrm>
          </p:grpSpPr>
          <p:pic>
            <p:nvPicPr>
              <p:cNvPr id="15" name="Picture 5"/>
              <p:cNvPicPr>
                <a:picLocks noChangeAspect="1" noChangeArrowheads="1"/>
              </p:cNvPicPr>
              <p:nvPr/>
            </p:nvPicPr>
            <p:blipFill>
              <a:blip r:embed="rId6"/>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7535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1</a:t>
                </a:r>
                <a:r>
                  <a:rPr lang="en-US" b="0" baseline="30000" dirty="0" smtClean="0">
                    <a:solidFill>
                      <a:prstClr val="black"/>
                    </a:solidFill>
                    <a:latin typeface="Helvetica"/>
                    <a:ea typeface="+mn-ea"/>
                    <a:cs typeface="Helvetica"/>
                  </a:rPr>
                  <a:t>st</a:t>
                </a:r>
                <a:r>
                  <a:rPr lang="en-US" b="0" dirty="0" smtClean="0">
                    <a:solidFill>
                      <a:prstClr val="black"/>
                    </a:solidFill>
                    <a:latin typeface="Helvetica"/>
                    <a:ea typeface="+mn-ea"/>
                    <a:cs typeface="Helvetica"/>
                  </a:rPr>
                  <a:t> </a:t>
                </a:r>
                <a:r>
                  <a:rPr lang="en-US" b="0" dirty="0" err="1" smtClean="0">
                    <a:solidFill>
                      <a:prstClr val="black"/>
                    </a:solidFill>
                    <a:latin typeface="Helvetica"/>
                    <a:ea typeface="+mn-ea"/>
                    <a:cs typeface="Helvetica"/>
                  </a:rPr>
                  <a:t>iPDP</a:t>
                </a:r>
                <a:endParaRPr lang="en-US" b="0" dirty="0">
                  <a:solidFill>
                    <a:prstClr val="black"/>
                  </a:solidFill>
                  <a:latin typeface="Helvetica"/>
                  <a:ea typeface="+mn-ea"/>
                  <a:cs typeface="Helvetica"/>
                </a:endParaRPr>
              </a:p>
            </p:txBody>
          </p:sp>
          <p:sp>
            <p:nvSpPr>
              <p:cNvPr id="17" name="TextBox 16"/>
              <p:cNvSpPr txBox="1"/>
              <p:nvPr/>
            </p:nvSpPr>
            <p:spPr>
              <a:xfrm>
                <a:off x="6093895" y="1550872"/>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2</a:t>
                </a:r>
                <a:r>
                  <a:rPr lang="en-US" b="0" baseline="30000" dirty="0" smtClean="0">
                    <a:solidFill>
                      <a:prstClr val="black"/>
                    </a:solidFill>
                    <a:latin typeface="Helvetica"/>
                    <a:ea typeface="+mn-ea"/>
                    <a:cs typeface="Helvetica"/>
                  </a:rPr>
                  <a:t>nd</a:t>
                </a:r>
                <a:r>
                  <a:rPr lang="en-US" b="0" dirty="0" smtClean="0">
                    <a:solidFill>
                      <a:prstClr val="black"/>
                    </a:solidFill>
                    <a:latin typeface="Helvetica"/>
                    <a:ea typeface="+mn-ea"/>
                    <a:cs typeface="Helvetica"/>
                  </a:rPr>
                  <a:t> </a:t>
                </a:r>
                <a:r>
                  <a:rPr lang="en-US" b="0" dirty="0" err="1" smtClean="0">
                    <a:solidFill>
                      <a:prstClr val="black"/>
                    </a:solidFill>
                    <a:latin typeface="Helvetica"/>
                    <a:ea typeface="+mn-ea"/>
                    <a:cs typeface="Helvetica"/>
                  </a:rPr>
                  <a:t>iPDP</a:t>
                </a:r>
                <a:endParaRPr lang="en-US" b="0" dirty="0">
                  <a:solidFill>
                    <a:prstClr val="black"/>
                  </a:solidFill>
                  <a:latin typeface="Helvetica"/>
                  <a:ea typeface="+mn-ea"/>
                  <a:cs typeface="Helvetica"/>
                </a:endParaRPr>
              </a:p>
            </p:txBody>
          </p:sp>
          <p:sp>
            <p:nvSpPr>
              <p:cNvPr id="18" name="TextBox 17"/>
              <p:cNvSpPr txBox="1"/>
              <p:nvPr/>
            </p:nvSpPr>
            <p:spPr>
              <a:xfrm>
                <a:off x="7023380" y="156361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3</a:t>
                </a:r>
                <a:r>
                  <a:rPr lang="en-US" b="0" baseline="30000" dirty="0" smtClean="0">
                    <a:solidFill>
                      <a:prstClr val="black"/>
                    </a:solidFill>
                    <a:latin typeface="Helvetica"/>
                    <a:ea typeface="+mn-ea"/>
                    <a:cs typeface="Helvetica"/>
                  </a:rPr>
                  <a:t>rd</a:t>
                </a:r>
                <a:r>
                  <a:rPr lang="en-US" b="0" dirty="0" smtClean="0">
                    <a:solidFill>
                      <a:prstClr val="black"/>
                    </a:solidFill>
                    <a:latin typeface="Helvetica"/>
                    <a:ea typeface="+mn-ea"/>
                    <a:cs typeface="Helvetica"/>
                  </a:rPr>
                  <a:t> </a:t>
                </a:r>
                <a:r>
                  <a:rPr lang="en-US" b="0" dirty="0" err="1" smtClean="0">
                    <a:solidFill>
                      <a:prstClr val="black"/>
                    </a:solidFill>
                    <a:latin typeface="Helvetica"/>
                    <a:ea typeface="+mn-ea"/>
                    <a:cs typeface="Helvetica"/>
                  </a:rPr>
                  <a:t>iPDP</a:t>
                </a:r>
                <a:endParaRPr lang="en-US" b="0" dirty="0">
                  <a:solidFill>
                    <a:prstClr val="black"/>
                  </a:solidFill>
                  <a:latin typeface="Helvetica"/>
                  <a:ea typeface="+mn-ea"/>
                  <a:cs typeface="Helvetica"/>
                </a:endParaRPr>
              </a:p>
            </p:txBody>
          </p:sp>
          <p:sp>
            <p:nvSpPr>
              <p:cNvPr id="19" name="TextBox 18"/>
              <p:cNvSpPr txBox="1"/>
              <p:nvPr/>
            </p:nvSpPr>
            <p:spPr>
              <a:xfrm>
                <a:off x="7997156" y="156361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4</a:t>
                </a:r>
                <a:r>
                  <a:rPr lang="en-US" b="0" baseline="30000" dirty="0" smtClean="0">
                    <a:solidFill>
                      <a:prstClr val="black"/>
                    </a:solidFill>
                    <a:latin typeface="Helvetica"/>
                    <a:ea typeface="+mn-ea"/>
                    <a:cs typeface="Helvetica"/>
                  </a:rPr>
                  <a:t>th</a:t>
                </a:r>
                <a:r>
                  <a:rPr lang="en-US" b="0" dirty="0" smtClean="0">
                    <a:solidFill>
                      <a:prstClr val="black"/>
                    </a:solidFill>
                    <a:latin typeface="Helvetica"/>
                    <a:ea typeface="+mn-ea"/>
                    <a:cs typeface="Helvetica"/>
                  </a:rPr>
                  <a:t> </a:t>
                </a:r>
                <a:r>
                  <a:rPr lang="en-US" b="0" dirty="0" err="1" smtClean="0">
                    <a:solidFill>
                      <a:prstClr val="black"/>
                    </a:solidFill>
                    <a:latin typeface="Helvetica"/>
                    <a:ea typeface="+mn-ea"/>
                    <a:cs typeface="Helvetica"/>
                  </a:rPr>
                  <a:t>iPDP</a:t>
                </a:r>
                <a:endParaRPr lang="en-US" b="0" dirty="0">
                  <a:solidFill>
                    <a:prstClr val="black"/>
                  </a:solidFill>
                  <a:latin typeface="Helvetica"/>
                  <a:ea typeface="+mn-e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3" name="TextBox 22"/>
              <p:cNvSpPr txBox="1"/>
              <p:nvPr/>
            </p:nvSpPr>
            <p:spPr>
              <a:xfrm rot="16200000">
                <a:off x="4449698" y="1956340"/>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ea typeface="+mn-ea"/>
                    <a:cs typeface="Helvetica"/>
                  </a:rPr>
                  <a:t>Expression</a:t>
                </a:r>
                <a:endParaRPr lang="en-US" sz="1050" b="0" dirty="0">
                  <a:solidFill>
                    <a:prstClr val="black"/>
                  </a:solidFill>
                  <a:latin typeface="Helvetica"/>
                  <a:ea typeface="+mn-ea"/>
                  <a:cs typeface="Helvetica"/>
                </a:endParaRPr>
              </a:p>
            </p:txBody>
          </p:sp>
        </p:grpSp>
        <p:sp>
          <p:nvSpPr>
            <p:cNvPr id="89" name="Rectangle 88"/>
            <p:cNvSpPr/>
            <p:nvPr/>
          </p:nvSpPr>
          <p:spPr>
            <a:xfrm>
              <a:off x="-2588593" y="2201794"/>
              <a:ext cx="4055594"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grpSp>
        <p:nvGrpSpPr>
          <p:cNvPr id="24" name="Group 23"/>
          <p:cNvGrpSpPr/>
          <p:nvPr/>
        </p:nvGrpSpPr>
        <p:grpSpPr>
          <a:xfrm>
            <a:off x="262777" y="2420115"/>
            <a:ext cx="3927880" cy="1307620"/>
            <a:chOff x="679912" y="1817148"/>
            <a:chExt cx="3927880" cy="1307620"/>
          </a:xfrm>
        </p:grpSpPr>
        <p:grpSp>
          <p:nvGrpSpPr>
            <p:cNvPr id="4" name="Group 3"/>
            <p:cNvGrpSpPr/>
            <p:nvPr/>
          </p:nvGrpSpPr>
          <p:grpSpPr>
            <a:xfrm>
              <a:off x="679912" y="1865548"/>
              <a:ext cx="3927880" cy="1259220"/>
              <a:chOff x="225698" y="1652079"/>
              <a:chExt cx="3927880" cy="1259220"/>
            </a:xfrm>
          </p:grpSpPr>
          <p:pic>
            <p:nvPicPr>
              <p:cNvPr id="5" name="Picture 3"/>
              <p:cNvPicPr>
                <a:picLocks noChangeAspect="1" noChangeArrowheads="1"/>
              </p:cNvPicPr>
              <p:nvPr/>
            </p:nvPicPr>
            <p:blipFill rotWithShape="1">
              <a:blip r:embed="rId7"/>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1</a:t>
                </a:r>
                <a:r>
                  <a:rPr lang="en-US" b="0" kern="0" baseline="30000" dirty="0" smtClean="0">
                    <a:solidFill>
                      <a:sysClr val="windowText" lastClr="000000"/>
                    </a:solidFill>
                    <a:latin typeface="Helvetica"/>
                    <a:ea typeface="+mn-ea"/>
                    <a:cs typeface="Helvetica"/>
                  </a:rPr>
                  <a:t>st</a:t>
                </a:r>
                <a:r>
                  <a:rPr lang="en-US" b="0" kern="0" dirty="0" smtClean="0">
                    <a:solidFill>
                      <a:sysClr val="windowText" lastClr="000000"/>
                    </a:solidFill>
                    <a:latin typeface="Helvetica"/>
                    <a:ea typeface="+mn-ea"/>
                    <a:cs typeface="Helvetica"/>
                  </a:rPr>
                  <a:t> </a:t>
                </a:r>
                <a:r>
                  <a:rPr lang="en-US" b="0" kern="0" dirty="0" err="1" smtClean="0">
                    <a:solidFill>
                      <a:sysClr val="windowText" lastClr="000000"/>
                    </a:solidFill>
                    <a:latin typeface="Helvetica"/>
                    <a:ea typeface="+mn-ea"/>
                    <a:cs typeface="Helvetica"/>
                  </a:rPr>
                  <a:t>iPDP</a:t>
                </a:r>
                <a:endParaRPr lang="en-US" b="0" kern="0" dirty="0">
                  <a:solidFill>
                    <a:sysClr val="windowText" lastClr="000000"/>
                  </a:solidFill>
                  <a:latin typeface="Helvetica"/>
                  <a:ea typeface="+mn-ea"/>
                  <a:cs typeface="Helvetica"/>
                </a:endParaRPr>
              </a:p>
            </p:txBody>
          </p:sp>
          <p:sp>
            <p:nvSpPr>
              <p:cNvPr id="7" name="TextBox 6"/>
              <p:cNvSpPr txBox="1"/>
              <p:nvPr/>
            </p:nvSpPr>
            <p:spPr>
              <a:xfrm>
                <a:off x="1417912" y="1652079"/>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2</a:t>
                </a:r>
                <a:r>
                  <a:rPr lang="en-US" b="0" kern="0" baseline="30000" dirty="0" smtClean="0">
                    <a:solidFill>
                      <a:sysClr val="windowText" lastClr="000000"/>
                    </a:solidFill>
                    <a:latin typeface="Helvetica"/>
                    <a:ea typeface="+mn-ea"/>
                    <a:cs typeface="Helvetica"/>
                  </a:rPr>
                  <a:t>nd</a:t>
                </a:r>
                <a:r>
                  <a:rPr lang="en-US" b="0" kern="0" dirty="0" smtClean="0">
                    <a:solidFill>
                      <a:sysClr val="windowText" lastClr="000000"/>
                    </a:solidFill>
                    <a:latin typeface="Helvetica"/>
                    <a:ea typeface="+mn-ea"/>
                    <a:cs typeface="Helvetica"/>
                  </a:rPr>
                  <a:t> </a:t>
                </a:r>
                <a:r>
                  <a:rPr lang="en-US" b="0" kern="0" dirty="0" err="1" smtClean="0">
                    <a:solidFill>
                      <a:sysClr val="windowText" lastClr="000000"/>
                    </a:solidFill>
                    <a:latin typeface="Helvetica"/>
                    <a:ea typeface="+mn-ea"/>
                    <a:cs typeface="Helvetica"/>
                  </a:rPr>
                  <a:t>iPDP</a:t>
                </a:r>
                <a:endParaRPr lang="en-US" b="0" kern="0" dirty="0">
                  <a:solidFill>
                    <a:sysClr val="windowText" lastClr="000000"/>
                  </a:solidFill>
                  <a:latin typeface="Helvetica"/>
                  <a:ea typeface="+mn-ea"/>
                  <a:cs typeface="Helvetica"/>
                </a:endParaRPr>
              </a:p>
            </p:txBody>
          </p:sp>
          <p:sp>
            <p:nvSpPr>
              <p:cNvPr id="8" name="TextBox 7"/>
              <p:cNvSpPr txBox="1"/>
              <p:nvPr/>
            </p:nvSpPr>
            <p:spPr>
              <a:xfrm>
                <a:off x="2400045" y="1652079"/>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3</a:t>
                </a:r>
                <a:r>
                  <a:rPr lang="en-US" b="0" kern="0" baseline="30000" dirty="0" smtClean="0">
                    <a:solidFill>
                      <a:sysClr val="windowText" lastClr="000000"/>
                    </a:solidFill>
                    <a:latin typeface="Helvetica"/>
                    <a:ea typeface="+mn-ea"/>
                    <a:cs typeface="Helvetica"/>
                  </a:rPr>
                  <a:t>rd</a:t>
                </a:r>
                <a:r>
                  <a:rPr lang="en-US" b="0" kern="0" dirty="0" smtClean="0">
                    <a:solidFill>
                      <a:sysClr val="windowText" lastClr="000000"/>
                    </a:solidFill>
                    <a:latin typeface="Helvetica"/>
                    <a:ea typeface="+mn-ea"/>
                    <a:cs typeface="Helvetica"/>
                  </a:rPr>
                  <a:t> </a:t>
                </a:r>
                <a:r>
                  <a:rPr lang="en-US" b="0" kern="0" dirty="0" err="1" smtClean="0">
                    <a:solidFill>
                      <a:sysClr val="windowText" lastClr="000000"/>
                    </a:solidFill>
                    <a:latin typeface="Helvetica"/>
                    <a:ea typeface="+mn-ea"/>
                    <a:cs typeface="Helvetica"/>
                  </a:rPr>
                  <a:t>iPDP</a:t>
                </a:r>
                <a:endParaRPr lang="en-US" b="0" kern="0" dirty="0">
                  <a:solidFill>
                    <a:sysClr val="windowText" lastClr="000000"/>
                  </a:solidFill>
                  <a:latin typeface="Helvetica"/>
                  <a:ea typeface="+mn-ea"/>
                  <a:cs typeface="Helvetica"/>
                </a:endParaRPr>
              </a:p>
            </p:txBody>
          </p:sp>
          <p:sp>
            <p:nvSpPr>
              <p:cNvPr id="9" name="TextBox 8"/>
              <p:cNvSpPr txBox="1"/>
              <p:nvPr/>
            </p:nvSpPr>
            <p:spPr>
              <a:xfrm>
                <a:off x="3323845" y="1663850"/>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4</a:t>
                </a:r>
                <a:r>
                  <a:rPr lang="en-US" b="0" kern="0" baseline="30000" dirty="0" smtClean="0">
                    <a:solidFill>
                      <a:sysClr val="windowText" lastClr="000000"/>
                    </a:solidFill>
                    <a:latin typeface="Helvetica"/>
                    <a:ea typeface="+mn-ea"/>
                    <a:cs typeface="Helvetica"/>
                  </a:rPr>
                  <a:t>th</a:t>
                </a:r>
                <a:r>
                  <a:rPr lang="en-US" b="0" kern="0" dirty="0" smtClean="0">
                    <a:solidFill>
                      <a:sysClr val="windowText" lastClr="000000"/>
                    </a:solidFill>
                    <a:latin typeface="Helvetica"/>
                    <a:ea typeface="+mn-ea"/>
                    <a:cs typeface="Helvetica"/>
                  </a:rPr>
                  <a:t> </a:t>
                </a:r>
                <a:r>
                  <a:rPr lang="en-US" b="0" kern="0" dirty="0" err="1" smtClean="0">
                    <a:solidFill>
                      <a:sysClr val="windowText" lastClr="000000"/>
                    </a:solidFill>
                    <a:latin typeface="Helvetica"/>
                    <a:ea typeface="+mn-ea"/>
                    <a:cs typeface="Helvetica"/>
                  </a:rPr>
                  <a:t>iPDP</a:t>
                </a:r>
                <a:endParaRPr lang="en-US" b="0" kern="0" dirty="0">
                  <a:solidFill>
                    <a:sysClr val="windowText" lastClr="000000"/>
                  </a:solidFill>
                  <a:latin typeface="Helvetica"/>
                  <a:ea typeface="+mn-ea"/>
                  <a:cs typeface="Helvetica"/>
                </a:endParaRPr>
              </a:p>
            </p:txBody>
          </p:sp>
          <p:sp>
            <p:nvSpPr>
              <p:cNvPr id="10" name="TextBox 9"/>
              <p:cNvSpPr txBox="1"/>
              <p:nvPr/>
            </p:nvSpPr>
            <p:spPr>
              <a:xfrm rot="16200000">
                <a:off x="-132911" y="2069539"/>
                <a:ext cx="978828" cy="261610"/>
              </a:xfrm>
              <a:prstGeom prst="rect">
                <a:avLst/>
              </a:prstGeom>
              <a:solidFill>
                <a:sysClr val="window" lastClr="FFFFFF"/>
              </a:solidFill>
            </p:spPr>
            <p:txBody>
              <a:bodyPr wrap="square" rtlCol="0">
                <a:spAutoFit/>
              </a:bodyPr>
              <a:lstStyle/>
              <a:p>
                <a:pPr fontAlgn="auto">
                  <a:spcBef>
                    <a:spcPts val="0"/>
                  </a:spcBef>
                  <a:spcAft>
                    <a:spcPts val="0"/>
                  </a:spcAft>
                  <a:defRPr/>
                </a:pPr>
                <a:r>
                  <a:rPr lang="en-US" sz="1050" b="0" kern="0" dirty="0" smtClean="0">
                    <a:solidFill>
                      <a:sysClr val="windowText" lastClr="000000"/>
                    </a:solidFill>
                    <a:latin typeface="Helvetica"/>
                    <a:ea typeface="+mn-ea"/>
                    <a:cs typeface="Helvetica"/>
                  </a:rPr>
                  <a:t>Expression</a:t>
                </a:r>
                <a:endParaRPr lang="en-US" sz="1050" b="0" kern="0" dirty="0">
                  <a:solidFill>
                    <a:sysClr val="windowText" lastClr="000000"/>
                  </a:solidFill>
                  <a:latin typeface="Helvetica"/>
                  <a:ea typeface="+mn-e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a typeface="+mn-ea"/>
                  <a:cs typeface="+mn-cs"/>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a typeface="+mn-ea"/>
                  <a:cs typeface="+mn-cs"/>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a typeface="+mn-ea"/>
                  <a:cs typeface="+mn-cs"/>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cxnSp>
        <p:nvCxnSpPr>
          <p:cNvPr id="93" name="Straight Arrow Connector 92"/>
          <p:cNvCxnSpPr/>
          <p:nvPr/>
        </p:nvCxnSpPr>
        <p:spPr>
          <a:xfrm flipH="1" flipV="1">
            <a:off x="113234" y="5089481"/>
            <a:ext cx="3774828" cy="74449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32758" y="1154563"/>
            <a:ext cx="3023664" cy="307777"/>
          </a:xfrm>
          <a:prstGeom prst="rect">
            <a:avLst/>
          </a:prstGeom>
          <a:noFill/>
        </p:spPr>
        <p:txBody>
          <a:bodyPr wrap="square" rtlCol="0">
            <a:spAutoFit/>
          </a:bodyPr>
          <a:lstStyle/>
          <a:p>
            <a:pPr defTabSz="457200" fontAlgn="auto">
              <a:spcBef>
                <a:spcPts val="0"/>
              </a:spcBef>
              <a:spcAft>
                <a:spcPts val="0"/>
              </a:spcAft>
            </a:pPr>
            <a:r>
              <a:rPr lang="en-US" sz="1400" b="0" dirty="0" smtClean="0">
                <a:solidFill>
                  <a:prstClr val="black"/>
                </a:solidFill>
                <a:latin typeface="Helvetica"/>
                <a:ea typeface="+mn-ea"/>
                <a:cs typeface="Helvetica"/>
              </a:rPr>
              <a:t>Worm’s effective state space model</a:t>
            </a:r>
            <a:endParaRPr lang="en-US" sz="1400" b="0" dirty="0">
              <a:solidFill>
                <a:prstClr val="black"/>
              </a:solidFill>
              <a:latin typeface="Helvetica"/>
              <a:ea typeface="+mn-ea"/>
              <a:cs typeface="Helvetica"/>
            </a:endParaRPr>
          </a:p>
        </p:txBody>
      </p:sp>
      <p:sp>
        <p:nvSpPr>
          <p:cNvPr id="100" name="TextBox 99"/>
          <p:cNvSpPr txBox="1"/>
          <p:nvPr/>
        </p:nvSpPr>
        <p:spPr>
          <a:xfrm>
            <a:off x="658190" y="3612174"/>
            <a:ext cx="2925400"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srgbClr val="FF0000"/>
                </a:solidFill>
                <a:latin typeface="Helvetica"/>
                <a:ea typeface="+mn-ea"/>
                <a:cs typeface="Helvetica"/>
              </a:rPr>
              <a:t>Similar </a:t>
            </a:r>
            <a:r>
              <a:rPr lang="en-US" sz="1400" b="0" dirty="0" err="1" smtClean="0">
                <a:solidFill>
                  <a:srgbClr val="FF0000"/>
                </a:solidFill>
                <a:latin typeface="Helvetica"/>
                <a:ea typeface="+mn-ea"/>
                <a:cs typeface="Helvetica"/>
              </a:rPr>
              <a:t>iPDP</a:t>
            </a:r>
            <a:r>
              <a:rPr lang="en-US" sz="1400" b="0" dirty="0" smtClean="0">
                <a:solidFill>
                  <a:srgbClr val="FF0000"/>
                </a:solidFill>
                <a:latin typeface="Helvetica"/>
                <a:ea typeface="+mn-ea"/>
                <a:cs typeface="Helvetica"/>
              </a:rPr>
              <a:t> canonical trajectories</a:t>
            </a:r>
            <a:endParaRPr lang="en-US" sz="1400" b="0" dirty="0">
              <a:solidFill>
                <a:srgbClr val="FF0000"/>
              </a:solidFill>
              <a:latin typeface="Helvetica"/>
              <a:ea typeface="+mn-ea"/>
              <a:cs typeface="Helvetica"/>
            </a:endParaRPr>
          </a:p>
        </p:txBody>
      </p:sp>
      <p:sp>
        <p:nvSpPr>
          <p:cNvPr id="101" name="Rectangle 100"/>
          <p:cNvSpPr/>
          <p:nvPr/>
        </p:nvSpPr>
        <p:spPr>
          <a:xfrm>
            <a:off x="4744864" y="3928959"/>
            <a:ext cx="3896568" cy="1159915"/>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102" name="Straight Arrow Connector 101"/>
          <p:cNvCxnSpPr/>
          <p:nvPr/>
        </p:nvCxnSpPr>
        <p:spPr>
          <a:xfrm flipV="1">
            <a:off x="5334000" y="5067469"/>
            <a:ext cx="3307432" cy="766508"/>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334000" y="1689815"/>
            <a:ext cx="3246844" cy="722999"/>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92"/>
          <p:cNvCxnSpPr/>
          <p:nvPr/>
        </p:nvCxnSpPr>
        <p:spPr>
          <a:xfrm flipH="1">
            <a:off x="244040" y="1689815"/>
            <a:ext cx="3644022" cy="7229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578044" y="5745076"/>
            <a:ext cx="2918862" cy="307777"/>
          </a:xfrm>
          <a:prstGeom prst="rect">
            <a:avLst/>
          </a:prstGeom>
          <a:noFill/>
        </p:spPr>
        <p:txBody>
          <a:bodyPr wrap="square" rtlCol="0">
            <a:spAutoFit/>
          </a:bodyPr>
          <a:lstStyle/>
          <a:p>
            <a:pPr defTabSz="457200" fontAlgn="auto">
              <a:spcBef>
                <a:spcPts val="0"/>
              </a:spcBef>
              <a:spcAft>
                <a:spcPts val="0"/>
              </a:spcAft>
            </a:pPr>
            <a:r>
              <a:rPr lang="en-US" sz="1400" b="0" dirty="0" smtClean="0">
                <a:solidFill>
                  <a:prstClr val="black"/>
                </a:solidFill>
                <a:latin typeface="Helvetica"/>
                <a:ea typeface="+mn-ea"/>
                <a:cs typeface="Helvetica"/>
              </a:rPr>
              <a:t>Fly’s effective state space model</a:t>
            </a:r>
            <a:endParaRPr lang="en-US" sz="1400" b="0" dirty="0">
              <a:solidFill>
                <a:prstClr val="black"/>
              </a:solidFill>
              <a:latin typeface="Helvetica"/>
              <a:ea typeface="+mn-ea"/>
              <a:cs typeface="Helvetica"/>
            </a:endParaRPr>
          </a:p>
        </p:txBody>
      </p:sp>
      <p:cxnSp>
        <p:nvCxnSpPr>
          <p:cNvPr id="86" name="Straight Arrow Connector 92"/>
          <p:cNvCxnSpPr/>
          <p:nvPr/>
        </p:nvCxnSpPr>
        <p:spPr>
          <a:xfrm flipH="1">
            <a:off x="4132017" y="1689815"/>
            <a:ext cx="143650" cy="778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120890" y="1975251"/>
            <a:ext cx="2006551" cy="461665"/>
          </a:xfrm>
          <a:prstGeom prst="rect">
            <a:avLst/>
          </a:prstGeom>
          <a:noFill/>
        </p:spPr>
        <p:txBody>
          <a:bodyPr wrap="square" rtlCol="0">
            <a:spAutoFit/>
          </a:bodyPr>
          <a:lstStyle/>
          <a:p>
            <a:pPr defTabSz="457200" fontAlgn="auto">
              <a:spcBef>
                <a:spcPts val="0"/>
              </a:spcBef>
              <a:spcAft>
                <a:spcPts val="0"/>
              </a:spcAft>
            </a:pPr>
            <a:r>
              <a:rPr lang="en-US" b="0" dirty="0" err="1" smtClean="0">
                <a:solidFill>
                  <a:prstClr val="black"/>
                </a:solidFill>
                <a:latin typeface="Helvetica"/>
                <a:ea typeface="+mn-ea"/>
                <a:cs typeface="Helvetica"/>
              </a:rPr>
              <a:t>iPDPs</a:t>
            </a:r>
            <a:r>
              <a:rPr lang="en-US" b="0" dirty="0" smtClean="0">
                <a:solidFill>
                  <a:prstClr val="black"/>
                </a:solidFill>
                <a:latin typeface="Helvetica"/>
                <a:ea typeface="+mn-ea"/>
                <a:cs typeface="Helvetica"/>
              </a:rPr>
              <a:t>: time exponentials of </a:t>
            </a:r>
            <a:r>
              <a:rPr lang="en-US" b="0" i="1" dirty="0" err="1" smtClean="0">
                <a:solidFill>
                  <a:prstClr val="black"/>
                </a:solidFill>
                <a:latin typeface="Times New Roman"/>
                <a:ea typeface="+mn-ea"/>
                <a:cs typeface="+mn-cs"/>
              </a:rPr>
              <a:t>Ã</a:t>
            </a:r>
            <a:r>
              <a:rPr lang="en-US" b="0" i="1" dirty="0" smtClean="0">
                <a:solidFill>
                  <a:prstClr val="black"/>
                </a:solidFill>
                <a:latin typeface="Times New Roman"/>
                <a:ea typeface="+mn-ea"/>
                <a:cs typeface="+mn-cs"/>
              </a:rPr>
              <a:t> </a:t>
            </a:r>
            <a:r>
              <a:rPr lang="en-US" b="0" dirty="0" smtClean="0">
                <a:solidFill>
                  <a:prstClr val="black"/>
                </a:solidFill>
                <a:latin typeface="Helvetica"/>
                <a:ea typeface="+mn-ea"/>
                <a:cs typeface="Helvetica"/>
              </a:rPr>
              <a:t>eigenvalues in worm</a:t>
            </a:r>
            <a:endParaRPr lang="en-US" b="0" dirty="0">
              <a:solidFill>
                <a:prstClr val="black"/>
              </a:solidFill>
              <a:latin typeface="Helvetica"/>
              <a:ea typeface="+mn-ea"/>
              <a:cs typeface="Helvetica"/>
            </a:endParaRPr>
          </a:p>
        </p:txBody>
      </p:sp>
      <p:cxnSp>
        <p:nvCxnSpPr>
          <p:cNvPr id="91" name="Straight Arrow Connector 90"/>
          <p:cNvCxnSpPr/>
          <p:nvPr/>
        </p:nvCxnSpPr>
        <p:spPr>
          <a:xfrm flipH="1">
            <a:off x="4749333" y="1689815"/>
            <a:ext cx="194403" cy="730300"/>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4823334" y="1951149"/>
            <a:ext cx="2006551" cy="461665"/>
          </a:xfrm>
          <a:prstGeom prst="rect">
            <a:avLst/>
          </a:prstGeom>
          <a:noFill/>
        </p:spPr>
        <p:txBody>
          <a:bodyPr wrap="square" rtlCol="0">
            <a:spAutoFit/>
          </a:bodyPr>
          <a:lstStyle/>
          <a:p>
            <a:pPr defTabSz="457200" fontAlgn="auto">
              <a:spcBef>
                <a:spcPts val="0"/>
              </a:spcBef>
              <a:spcAft>
                <a:spcPts val="0"/>
              </a:spcAft>
            </a:pP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PDPs</a:t>
            </a:r>
            <a:r>
              <a:rPr lang="en-US" b="0" dirty="0" smtClean="0">
                <a:solidFill>
                  <a:prstClr val="black"/>
                </a:solidFill>
                <a:latin typeface="Helvetica"/>
                <a:ea typeface="+mn-ea"/>
                <a:cs typeface="Helvetica"/>
              </a:rPr>
              <a:t>: time exponentials of </a:t>
            </a:r>
            <a:r>
              <a:rPr lang="en-US" b="0" i="1" dirty="0" smtClean="0">
                <a:solidFill>
                  <a:prstClr val="black"/>
                </a:solidFill>
                <a:latin typeface="Times New Roman"/>
                <a:ea typeface="+mn-ea"/>
                <a:cs typeface="+mn-cs"/>
              </a:rPr>
              <a:t>   </a:t>
            </a:r>
            <a:r>
              <a:rPr lang="en-US" b="0" dirty="0" smtClean="0">
                <a:solidFill>
                  <a:prstClr val="black"/>
                </a:solidFill>
                <a:latin typeface="Helvetica"/>
                <a:ea typeface="+mn-ea"/>
                <a:cs typeface="Helvetica"/>
              </a:rPr>
              <a:t>eigenvalues in worm</a:t>
            </a:r>
            <a:endParaRPr lang="en-US" b="0" dirty="0">
              <a:solidFill>
                <a:prstClr val="black"/>
              </a:solidFill>
              <a:latin typeface="Helvetica"/>
              <a:ea typeface="+mn-ea"/>
              <a:cs typeface="Helvetica"/>
            </a:endParaRPr>
          </a:p>
        </p:txBody>
      </p:sp>
      <p:graphicFrame>
        <p:nvGraphicFramePr>
          <p:cNvPr id="111" name="Object 110"/>
          <p:cNvGraphicFramePr>
            <a:graphicFrameLocks noChangeAspect="1"/>
          </p:cNvGraphicFramePr>
          <p:nvPr>
            <p:extLst>
              <p:ext uri="{D42A27DB-BD31-4B8C-83A1-F6EECF244321}">
                <p14:modId xmlns:p14="http://schemas.microsoft.com/office/powerpoint/2010/main" val="3589284722"/>
              </p:ext>
            </p:extLst>
          </p:nvPr>
        </p:nvGraphicFramePr>
        <p:xfrm>
          <a:off x="5044689" y="2181957"/>
          <a:ext cx="152400" cy="190500"/>
        </p:xfrm>
        <a:graphic>
          <a:graphicData uri="http://schemas.openxmlformats.org/presentationml/2006/ole">
            <mc:AlternateContent xmlns:mc="http://schemas.openxmlformats.org/markup-compatibility/2006">
              <mc:Choice xmlns:v="urn:schemas-microsoft-com:vml" Requires="v">
                <p:oleObj spid="_x0000_s278595" name="Equation" r:id="rId8" imgW="136800" imgH="182520" progId="Equation.3">
                  <p:embed/>
                </p:oleObj>
              </mc:Choice>
              <mc:Fallback>
                <p:oleObj name="Equation" r:id="rId8" imgW="136800" imgH="1825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4689" y="2181957"/>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2" name="Straight Arrow Connector 111"/>
          <p:cNvCxnSpPr/>
          <p:nvPr/>
        </p:nvCxnSpPr>
        <p:spPr>
          <a:xfrm flipH="1" flipV="1">
            <a:off x="4749333" y="5036995"/>
            <a:ext cx="214875" cy="796982"/>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4850918" y="5069726"/>
            <a:ext cx="2006551" cy="461665"/>
          </a:xfrm>
          <a:prstGeom prst="rect">
            <a:avLst/>
          </a:prstGeom>
          <a:noFill/>
        </p:spPr>
        <p:txBody>
          <a:bodyPr wrap="square" rtlCol="0">
            <a:spAutoFit/>
          </a:bodyPr>
          <a:lstStyle/>
          <a:p>
            <a:pPr defTabSz="457200" fontAlgn="auto">
              <a:spcBef>
                <a:spcPts val="0"/>
              </a:spcBef>
              <a:spcAft>
                <a:spcPts val="0"/>
              </a:spcAft>
            </a:pP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PDPs</a:t>
            </a:r>
            <a:r>
              <a:rPr lang="en-US" b="0" dirty="0" smtClean="0">
                <a:solidFill>
                  <a:prstClr val="black"/>
                </a:solidFill>
                <a:latin typeface="Helvetica"/>
                <a:ea typeface="+mn-ea"/>
                <a:cs typeface="Helvetica"/>
              </a:rPr>
              <a:t>: time exponentials of </a:t>
            </a:r>
            <a:r>
              <a:rPr lang="en-US" b="0" i="1" dirty="0" smtClean="0">
                <a:solidFill>
                  <a:prstClr val="black"/>
                </a:solidFill>
                <a:latin typeface="Times New Roman"/>
                <a:ea typeface="+mn-ea"/>
                <a:cs typeface="+mn-cs"/>
              </a:rPr>
              <a:t>   </a:t>
            </a:r>
            <a:r>
              <a:rPr lang="en-US" b="0" dirty="0" smtClean="0">
                <a:solidFill>
                  <a:prstClr val="black"/>
                </a:solidFill>
                <a:latin typeface="Helvetica"/>
                <a:ea typeface="+mn-ea"/>
                <a:cs typeface="Helvetica"/>
              </a:rPr>
              <a:t>eigenvalues in fly</a:t>
            </a:r>
            <a:endParaRPr lang="en-US" b="0" dirty="0">
              <a:solidFill>
                <a:prstClr val="black"/>
              </a:solidFill>
              <a:latin typeface="Helvetica"/>
              <a:ea typeface="+mn-ea"/>
              <a:cs typeface="Helvetica"/>
            </a:endParaRPr>
          </a:p>
        </p:txBody>
      </p:sp>
      <p:graphicFrame>
        <p:nvGraphicFramePr>
          <p:cNvPr id="115" name="Object 114"/>
          <p:cNvGraphicFramePr>
            <a:graphicFrameLocks noChangeAspect="1"/>
          </p:cNvGraphicFramePr>
          <p:nvPr>
            <p:extLst>
              <p:ext uri="{D42A27DB-BD31-4B8C-83A1-F6EECF244321}">
                <p14:modId xmlns:p14="http://schemas.microsoft.com/office/powerpoint/2010/main" val="4054560415"/>
              </p:ext>
            </p:extLst>
          </p:nvPr>
        </p:nvGraphicFramePr>
        <p:xfrm>
          <a:off x="5072870" y="5300559"/>
          <a:ext cx="152400" cy="190500"/>
        </p:xfrm>
        <a:graphic>
          <a:graphicData uri="http://schemas.openxmlformats.org/presentationml/2006/ole">
            <mc:AlternateContent xmlns:mc="http://schemas.openxmlformats.org/markup-compatibility/2006">
              <mc:Choice xmlns:v="urn:schemas-microsoft-com:vml" Requires="v">
                <p:oleObj spid="_x0000_s278596" name="Equation" r:id="rId10" imgW="136800" imgH="182520" progId="Equation.3">
                  <p:embed/>
                </p:oleObj>
              </mc:Choice>
              <mc:Fallback>
                <p:oleObj name="Equation" r:id="rId10" imgW="136800" imgH="1825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2870" y="5300559"/>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6" name="Straight Arrow Connector 115"/>
          <p:cNvCxnSpPr/>
          <p:nvPr/>
        </p:nvCxnSpPr>
        <p:spPr>
          <a:xfrm flipH="1" flipV="1">
            <a:off x="4170707" y="5036995"/>
            <a:ext cx="104960" cy="7969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2333703" y="5115870"/>
            <a:ext cx="2006551" cy="461665"/>
          </a:xfrm>
          <a:prstGeom prst="rect">
            <a:avLst/>
          </a:prstGeom>
          <a:noFill/>
        </p:spPr>
        <p:txBody>
          <a:bodyPr wrap="square" rtlCol="0">
            <a:spAutoFit/>
          </a:bodyPr>
          <a:lstStyle/>
          <a:p>
            <a:pPr defTabSz="457200" fontAlgn="auto">
              <a:spcBef>
                <a:spcPts val="0"/>
              </a:spcBef>
              <a:spcAft>
                <a:spcPts val="0"/>
              </a:spcAft>
            </a:pPr>
            <a:r>
              <a:rPr lang="en-US" b="0" dirty="0" err="1" smtClean="0">
                <a:solidFill>
                  <a:prstClr val="black"/>
                </a:solidFill>
                <a:latin typeface="Helvetica"/>
                <a:ea typeface="+mn-ea"/>
                <a:cs typeface="Helvetica"/>
              </a:rPr>
              <a:t>iPDPs</a:t>
            </a:r>
            <a:r>
              <a:rPr lang="en-US" b="0" dirty="0" smtClean="0">
                <a:solidFill>
                  <a:prstClr val="black"/>
                </a:solidFill>
                <a:latin typeface="Helvetica"/>
                <a:ea typeface="+mn-ea"/>
                <a:cs typeface="Helvetica"/>
              </a:rPr>
              <a:t>: time exponentials of </a:t>
            </a:r>
            <a:r>
              <a:rPr lang="en-US" b="0" i="1" dirty="0" err="1" smtClean="0">
                <a:solidFill>
                  <a:prstClr val="black"/>
                </a:solidFill>
                <a:latin typeface="Times New Roman"/>
                <a:ea typeface="+mn-ea"/>
                <a:cs typeface="+mn-cs"/>
              </a:rPr>
              <a:t>Ã</a:t>
            </a:r>
            <a:r>
              <a:rPr lang="en-US" b="0" i="1" dirty="0" smtClean="0">
                <a:solidFill>
                  <a:prstClr val="black"/>
                </a:solidFill>
                <a:latin typeface="Times New Roman"/>
                <a:ea typeface="+mn-ea"/>
                <a:cs typeface="+mn-cs"/>
              </a:rPr>
              <a:t> </a:t>
            </a:r>
            <a:r>
              <a:rPr lang="en-US" b="0" dirty="0" smtClean="0">
                <a:solidFill>
                  <a:prstClr val="black"/>
                </a:solidFill>
                <a:latin typeface="Helvetica"/>
                <a:ea typeface="+mn-ea"/>
                <a:cs typeface="Helvetica"/>
              </a:rPr>
              <a:t>eigenvalues in fly</a:t>
            </a:r>
            <a:endParaRPr lang="en-US" b="0" dirty="0">
              <a:solidFill>
                <a:prstClr val="black"/>
              </a:solidFill>
              <a:latin typeface="Helvetica"/>
              <a:ea typeface="+mn-ea"/>
              <a:cs typeface="Helvetica"/>
            </a:endParaRPr>
          </a:p>
        </p:txBody>
      </p:sp>
      <p:pic>
        <p:nvPicPr>
          <p:cNvPr id="119" name="Picture 118" descr="eigen_state_space.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08342" y="5967597"/>
            <a:ext cx="1500372" cy="351939"/>
          </a:xfrm>
          <a:prstGeom prst="rect">
            <a:avLst/>
          </a:prstGeom>
        </p:spPr>
      </p:pic>
      <p:pic>
        <p:nvPicPr>
          <p:cNvPr id="121" name="Picture 120" descr="eigen_state_space.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14211" y="1363713"/>
            <a:ext cx="1500372" cy="351939"/>
          </a:xfrm>
          <a:prstGeom prst="rect">
            <a:avLst/>
          </a:prstGeom>
        </p:spPr>
      </p:pic>
      <p:sp>
        <p:nvSpPr>
          <p:cNvPr id="122" name="Title 2"/>
          <p:cNvSpPr>
            <a:spLocks noGrp="1"/>
          </p:cNvSpPr>
          <p:nvPr>
            <p:ph type="title"/>
          </p:nvPr>
        </p:nvSpPr>
        <p:spPr>
          <a:xfrm>
            <a:off x="0" y="0"/>
            <a:ext cx="9143999" cy="1143000"/>
          </a:xfrm>
        </p:spPr>
        <p:txBody>
          <a:bodyPr>
            <a:noAutofit/>
          </a:bodyPr>
          <a:lstStyle/>
          <a:p>
            <a:r>
              <a:rPr lang="en-US" sz="2800" dirty="0" err="1" smtClean="0">
                <a:latin typeface="Helvetica"/>
                <a:cs typeface="Helvetica"/>
              </a:rPr>
              <a:t>Orthologs</a:t>
            </a:r>
            <a:r>
              <a:rPr lang="en-US" sz="2800" dirty="0" smtClean="0">
                <a:latin typeface="Helvetica"/>
                <a:cs typeface="Helvetica"/>
              </a:rPr>
              <a:t> have similar internal but different external dynamic patterns during embryonic development</a:t>
            </a:r>
            <a:endParaRPr lang="en-US" sz="2800" dirty="0"/>
          </a:p>
        </p:txBody>
      </p:sp>
      <p:sp>
        <p:nvSpPr>
          <p:cNvPr id="87"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schemeClr val="tx1">
                    <a:lumMod val="50000"/>
                    <a:lumOff val="50000"/>
                  </a:schemeClr>
                </a:solidFill>
                <a:latin typeface="Calibri" charset="0"/>
              </a:rPr>
              <a:t>[Wang et al. </a:t>
            </a:r>
            <a:r>
              <a:rPr lang="en-US" sz="1100" b="0" i="1" dirty="0" smtClean="0">
                <a:solidFill>
                  <a:schemeClr val="tx1">
                    <a:lumMod val="50000"/>
                    <a:lumOff val="50000"/>
                  </a:schemeClr>
                </a:solidFill>
                <a:latin typeface="Calibri" charset="0"/>
              </a:rPr>
              <a:t>PLOS CB</a:t>
            </a:r>
            <a:r>
              <a:rPr lang="en-US" sz="1100" b="0" dirty="0" smtClean="0">
                <a:solidFill>
                  <a:schemeClr val="tx1">
                    <a:lumMod val="50000"/>
                    <a:lumOff val="50000"/>
                  </a:schemeClr>
                </a:solidFill>
                <a:latin typeface="Calibri" charset="0"/>
              </a:rPr>
              <a:t> (in revision, ‘15)]</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186034264"/>
      </p:ext>
    </p:extLst>
  </p:cSld>
  <p:clrMapOvr>
    <a:masterClrMapping/>
  </p:clrMapOvr>
  <mc:AlternateContent xmlns:mc="http://schemas.openxmlformats.org/markup-compatibility/2006">
    <mc:Choice xmlns:p14="http://schemas.microsoft.com/office/powerpoint/2010/main" Requires="p14">
      <p:transition spd="slow" p14:dur="2000" advTm="77264"/>
    </mc:Choice>
    <mc:Fallback>
      <p:transition xmlns:p14="http://schemas.microsoft.com/office/powerpoint/2010/main" spd="slow" advTm="77264"/>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grpSp>
      </p:grpSp>
      <p:sp>
        <p:nvSpPr>
          <p:cNvPr id="24" name="TextBox 23"/>
          <p:cNvSpPr txBox="1"/>
          <p:nvPr/>
        </p:nvSpPr>
        <p:spPr>
          <a:xfrm>
            <a:off x="3247199" y="1057439"/>
            <a:ext cx="2729738" cy="338554"/>
          </a:xfrm>
          <a:prstGeom prst="rect">
            <a:avLst/>
          </a:prstGeom>
          <a:noFill/>
          <a:ln>
            <a:noFill/>
          </a:ln>
        </p:spPr>
        <p:txBody>
          <a:bodyPr wrap="square" rtlCol="0">
            <a:spAutoFit/>
          </a:bodyPr>
          <a:lstStyle/>
          <a:p>
            <a:pPr defTabSz="457200" fontAlgn="auto">
              <a:spcBef>
                <a:spcPts val="0"/>
              </a:spcBef>
              <a:spcAft>
                <a:spcPts val="0"/>
              </a:spcAft>
            </a:pPr>
            <a:r>
              <a:rPr lang="en-US" sz="1600" dirty="0" smtClean="0">
                <a:solidFill>
                  <a:prstClr val="black"/>
                </a:solidFill>
                <a:latin typeface="Helvetica"/>
                <a:ea typeface="+mn-ea"/>
                <a:cs typeface="Helvetica"/>
              </a:rPr>
              <a:t>B</a:t>
            </a:r>
            <a:r>
              <a:rPr lang="en-US" sz="1600" b="0" dirty="0" smtClean="0">
                <a:solidFill>
                  <a:prstClr val="black"/>
                </a:solidFill>
                <a:latin typeface="Helvetica"/>
                <a:ea typeface="+mn-ea"/>
                <a:cs typeface="Helvetica"/>
              </a:rPr>
              <a:t>. Dimensionality Reduction</a:t>
            </a:r>
            <a:endParaRPr lang="en-US" sz="1600" b="0" dirty="0">
              <a:solidFill>
                <a:prstClr val="black"/>
              </a:solidFill>
              <a:latin typeface="Helvetica"/>
              <a:ea typeface="+mn-ea"/>
              <a:cs typeface="Helvetica"/>
            </a:endParaRP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a typeface="+mn-ea"/>
                  <a:cs typeface="+mn-cs"/>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time</a:t>
                </a:r>
                <a:endParaRPr lang="en-US" b="0" kern="0" dirty="0">
                  <a:solidFill>
                    <a:sysClr val="windowText" lastClr="000000"/>
                  </a:solidFill>
                  <a:latin typeface="Helvetica"/>
                  <a:ea typeface="+mn-ea"/>
                  <a:cs typeface="Helvetica"/>
                </a:endParaRP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ea typeface="+mn-ea"/>
                    <a:cs typeface="Helvetica"/>
                  </a:rPr>
                  <a:t>G</a:t>
                </a:r>
                <a:r>
                  <a:rPr lang="en-US" b="0" kern="0" dirty="0" err="1" smtClean="0">
                    <a:solidFill>
                      <a:sysClr val="windowText" lastClr="000000"/>
                    </a:solidFill>
                    <a:latin typeface="Helvetica"/>
                    <a:ea typeface="+mn-ea"/>
                    <a:cs typeface="Helvetica"/>
                  </a:rPr>
                  <a:t>enes</a:t>
                </a:r>
                <a:r>
                  <a:rPr lang="en-US" b="0" kern="0" dirty="0" smtClean="0">
                    <a:solidFill>
                      <a:sysClr val="windowText" lastClr="000000"/>
                    </a:solidFill>
                    <a:latin typeface="Helvetica"/>
                    <a:ea typeface="+mn-ea"/>
                    <a:cs typeface="Helvetica"/>
                  </a:rPr>
                  <a:t> of </a:t>
                </a:r>
                <a:r>
                  <a:rPr lang="en-US" b="0" i="1" kern="0" dirty="0" smtClean="0">
                    <a:solidFill>
                      <a:sysClr val="windowText" lastClr="000000"/>
                    </a:solidFill>
                    <a:latin typeface="Helvetica"/>
                    <a:ea typeface="+mn-ea"/>
                    <a:cs typeface="Helvetica"/>
                  </a:rPr>
                  <a:t>X</a:t>
                </a:r>
                <a:endParaRPr lang="en-US" b="0" i="1" kern="0" dirty="0">
                  <a:solidFill>
                    <a:sysClr val="windowText" lastClr="000000"/>
                  </a:solidFill>
                  <a:latin typeface="Helvetica"/>
                  <a:ea typeface="+mn-ea"/>
                  <a:cs typeface="Helvetica"/>
                </a:endParaRP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a typeface="+mn-ea"/>
                <a:cs typeface="+mn-cs"/>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ext uri="{D42A27DB-BD31-4B8C-83A1-F6EECF244321}">
                  <p14:modId xmlns:p14="http://schemas.microsoft.com/office/powerpoint/2010/main" val="4087574546"/>
                </p:ext>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1158"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298625841"/>
                </p:ext>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1159"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Meta-genes of </a:t>
              </a:r>
              <a:r>
                <a:rPr lang="en-US" b="0" i="1" kern="0" dirty="0" smtClean="0">
                  <a:solidFill>
                    <a:sysClr val="windowText" lastClr="000000"/>
                  </a:solidFill>
                  <a:latin typeface="Helvetica"/>
                  <a:ea typeface="+mn-ea"/>
                  <a:cs typeface="Helvetica"/>
                </a:rPr>
                <a:t>X</a:t>
              </a:r>
              <a:endParaRPr lang="en-US" b="0" i="1" kern="0" dirty="0">
                <a:solidFill>
                  <a:sysClr val="windowText" lastClr="000000"/>
                </a:solidFill>
                <a:latin typeface="Helvetica"/>
                <a:ea typeface="+mn-ea"/>
                <a:cs typeface="Helvetica"/>
              </a:endParaRP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a typeface="+mn-ea"/>
                  <a:cs typeface="+mn-cs"/>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time</a:t>
                </a:r>
                <a:endParaRPr lang="en-US" b="0" kern="0" dirty="0">
                  <a:solidFill>
                    <a:sysClr val="windowText" lastClr="000000"/>
                  </a:solidFill>
                  <a:latin typeface="Helvetica"/>
                  <a:ea typeface="+mn-ea"/>
                  <a:cs typeface="Helvetica"/>
                </a:endParaRP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Genes of </a:t>
                </a:r>
                <a:r>
                  <a:rPr lang="en-US" b="0" i="1" kern="0" dirty="0" smtClean="0">
                    <a:solidFill>
                      <a:sysClr val="windowText" lastClr="000000"/>
                    </a:solidFill>
                    <a:latin typeface="Helvetica"/>
                    <a:ea typeface="+mn-ea"/>
                    <a:cs typeface="Helvetica"/>
                  </a:rPr>
                  <a:t>U</a:t>
                </a:r>
                <a:endParaRPr lang="en-US" b="0" i="1" kern="0" dirty="0">
                  <a:solidFill>
                    <a:sysClr val="windowText" lastClr="000000"/>
                  </a:solidFill>
                  <a:latin typeface="Helvetica"/>
                  <a:ea typeface="+mn-ea"/>
                  <a:cs typeface="Helvetica"/>
                </a:endParaRP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a typeface="+mn-ea"/>
                <a:cs typeface="+mn-cs"/>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ext uri="{D42A27DB-BD31-4B8C-83A1-F6EECF244321}">
                  <p14:modId xmlns:p14="http://schemas.microsoft.com/office/powerpoint/2010/main" val="2883834544"/>
                </p:ext>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1160"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1158415042"/>
                </p:ext>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1161"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time</a:t>
              </a:r>
              <a:endParaRPr lang="en-US" b="0" kern="0" dirty="0">
                <a:solidFill>
                  <a:sysClr val="windowText" lastClr="000000"/>
                </a:solidFill>
                <a:latin typeface="Helvetica"/>
                <a:ea typeface="+mn-ea"/>
                <a:cs typeface="Helvetica"/>
              </a:endParaRP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Meta-genes of </a:t>
              </a:r>
              <a:r>
                <a:rPr lang="en-US" b="0" i="1" kern="0" dirty="0" smtClean="0">
                  <a:solidFill>
                    <a:sysClr val="windowText" lastClr="000000"/>
                  </a:solidFill>
                  <a:latin typeface="Helvetica"/>
                  <a:ea typeface="+mn-ea"/>
                  <a:cs typeface="Helvetica"/>
                </a:rPr>
                <a:t>U</a:t>
              </a:r>
              <a:endParaRPr lang="en-US" b="0" i="1" kern="0" dirty="0">
                <a:solidFill>
                  <a:sysClr val="windowText" lastClr="000000"/>
                </a:solidFill>
                <a:latin typeface="Helvetica"/>
                <a:ea typeface="+mn-ea"/>
                <a:cs typeface="Helvetica"/>
              </a:endParaRPr>
            </a:p>
          </p:txBody>
        </p:sp>
      </p:grpSp>
      <p:grpSp>
        <p:nvGrpSpPr>
          <p:cNvPr id="175" name="Group 174"/>
          <p:cNvGrpSpPr/>
          <p:nvPr/>
        </p:nvGrpSpPr>
        <p:grpSpPr>
          <a:xfrm>
            <a:off x="3811499" y="5645453"/>
            <a:ext cx="5012338" cy="1137198"/>
            <a:chOff x="3742963" y="4335732"/>
            <a:chExt cx="5012338" cy="1137198"/>
          </a:xfrm>
        </p:grpSpPr>
        <p:sp>
          <p:nvSpPr>
            <p:cNvPr id="151" name="TextBox 150"/>
            <p:cNvSpPr txBox="1"/>
            <p:nvPr/>
          </p:nvSpPr>
          <p:spPr>
            <a:xfrm>
              <a:off x="4135088" y="5163938"/>
              <a:ext cx="2138316" cy="276999"/>
            </a:xfrm>
            <a:prstGeom prst="rect">
              <a:avLst/>
            </a:prstGeom>
            <a:noFill/>
          </p:spPr>
          <p:txBody>
            <a:bodyPr wrap="square" rtlCol="0">
              <a:spAutoFit/>
            </a:bodyPr>
            <a:lstStyle/>
            <a:p>
              <a:pPr defTabSz="457200" fontAlgn="auto">
                <a:spcBef>
                  <a:spcPts val="0"/>
                </a:spcBef>
                <a:spcAft>
                  <a:spcPts val="0"/>
                </a:spcAft>
              </a:pPr>
              <a:r>
                <a:rPr lang="en-US" b="0" dirty="0" smtClean="0">
                  <a:solidFill>
                    <a:prstClr val="black"/>
                  </a:solidFill>
                  <a:latin typeface="Times New Roman"/>
                  <a:ea typeface="+mn-ea"/>
                  <a:cs typeface="+mn-cs"/>
                </a:rPr>
                <a:t>Genes/Meta-genes in Group </a:t>
              </a:r>
              <a:r>
                <a:rPr lang="en-US" b="0" i="1" dirty="0" smtClean="0">
                  <a:solidFill>
                    <a:prstClr val="black"/>
                  </a:solidFill>
                  <a:latin typeface="Times New Roman"/>
                  <a:ea typeface="+mn-ea"/>
                  <a:cs typeface="+mn-cs"/>
                </a:rPr>
                <a:t>X</a:t>
              </a:r>
              <a:endParaRPr lang="en-US" b="0" i="1" dirty="0">
                <a:solidFill>
                  <a:prstClr val="black"/>
                </a:solidFill>
                <a:latin typeface="Times New Roman"/>
                <a:ea typeface="+mn-ea"/>
                <a:cs typeface="+mn-cs"/>
              </a:endParaRPr>
            </a:p>
          </p:txBody>
        </p:sp>
        <p:sp>
          <p:nvSpPr>
            <p:cNvPr id="154" name="TextBox 153"/>
            <p:cNvSpPr txBox="1"/>
            <p:nvPr/>
          </p:nvSpPr>
          <p:spPr>
            <a:xfrm>
              <a:off x="6570307" y="5136834"/>
              <a:ext cx="2184994" cy="276999"/>
            </a:xfrm>
            <a:prstGeom prst="rect">
              <a:avLst/>
            </a:prstGeom>
            <a:noFill/>
          </p:spPr>
          <p:txBody>
            <a:bodyPr wrap="square" rtlCol="0">
              <a:spAutoFit/>
            </a:bodyPr>
            <a:lstStyle/>
            <a:p>
              <a:pPr defTabSz="457200" fontAlgn="auto">
                <a:spcBef>
                  <a:spcPts val="0"/>
                </a:spcBef>
                <a:spcAft>
                  <a:spcPts val="0"/>
                </a:spcAft>
              </a:pPr>
              <a:r>
                <a:rPr lang="en-US" b="0" dirty="0" smtClean="0">
                  <a:solidFill>
                    <a:prstClr val="black"/>
                  </a:solidFill>
                  <a:latin typeface="Times New Roman"/>
                  <a:ea typeface="+mn-ea"/>
                  <a:cs typeface="+mn-cs"/>
                </a:rPr>
                <a:t>Genes/Meta-genes in Group </a:t>
              </a:r>
              <a:r>
                <a:rPr lang="en-US" b="0" i="1" dirty="0" smtClean="0">
                  <a:solidFill>
                    <a:prstClr val="black"/>
                  </a:solidFill>
                  <a:latin typeface="Times New Roman"/>
                  <a:ea typeface="+mn-ea"/>
                  <a:cs typeface="+mn-cs"/>
                </a:rPr>
                <a:t>U</a:t>
              </a:r>
              <a:endParaRPr lang="en-US" b="0" i="1" dirty="0">
                <a:solidFill>
                  <a:prstClr val="black"/>
                </a:solidFill>
                <a:latin typeface="Times New Roman"/>
                <a:ea typeface="+mn-ea"/>
                <a:cs typeface="+mn-cs"/>
              </a:endParaRPr>
            </a:p>
          </p:txBody>
        </p:sp>
        <p:grpSp>
          <p:nvGrpSpPr>
            <p:cNvPr id="157" name="Group 156"/>
            <p:cNvGrpSpPr/>
            <p:nvPr/>
          </p:nvGrpSpPr>
          <p:grpSpPr>
            <a:xfrm>
              <a:off x="3742963" y="5102336"/>
              <a:ext cx="404203" cy="369332"/>
              <a:chOff x="4372157" y="5248596"/>
              <a:chExt cx="404203" cy="369332"/>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b="0" smtClean="0">
                  <a:solidFill>
                    <a:prstClr val="black"/>
                  </a:solidFill>
                  <a:latin typeface="Times New Roman"/>
                  <a:ea typeface="+mn-ea"/>
                  <a:cs typeface="+mn-cs"/>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srgbClr val="005C00"/>
                  </a:solidFill>
                  <a:latin typeface="Times New Roman" pitchFamily="18" charset="0"/>
                  <a:ea typeface="+mn-ea"/>
                  <a:cs typeface="+mn-cs"/>
                </a:endParaRPr>
              </a:p>
            </p:txBody>
          </p:sp>
          <p:sp>
            <p:nvSpPr>
              <p:cNvPr id="156" name="TextBox 155"/>
              <p:cNvSpPr txBox="1"/>
              <p:nvPr/>
            </p:nvSpPr>
            <p:spPr>
              <a:xfrm>
                <a:off x="4379600" y="524859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ea typeface="+mn-ea"/>
                    <a:cs typeface="+mn-cs"/>
                  </a:rPr>
                  <a:t>/</a:t>
                </a:r>
              </a:p>
            </p:txBody>
          </p:sp>
        </p:grpSp>
        <p:grpSp>
          <p:nvGrpSpPr>
            <p:cNvPr id="160" name="Group 159"/>
            <p:cNvGrpSpPr/>
            <p:nvPr/>
          </p:nvGrpSpPr>
          <p:grpSpPr>
            <a:xfrm>
              <a:off x="6161500" y="5103598"/>
              <a:ext cx="447763" cy="369332"/>
              <a:chOff x="4372157" y="5884943"/>
              <a:chExt cx="447763" cy="369332"/>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b="0" smtClean="0">
                  <a:solidFill>
                    <a:prstClr val="black"/>
                  </a:solidFill>
                  <a:latin typeface="Times New Roman"/>
                  <a:ea typeface="+mn-ea"/>
                  <a:cs typeface="+mn-cs"/>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159" name="TextBox 158"/>
              <p:cNvSpPr txBox="1"/>
              <p:nvPr/>
            </p:nvSpPr>
            <p:spPr>
              <a:xfrm>
                <a:off x="4395936" y="5884943"/>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ea typeface="+mn-ea"/>
                    <a:cs typeface="+mn-cs"/>
                  </a:rPr>
                  <a:t>/</a:t>
                </a:r>
              </a:p>
            </p:txBody>
          </p:sp>
        </p:grpSp>
        <p:grpSp>
          <p:nvGrpSpPr>
            <p:cNvPr id="167" name="Group 166"/>
            <p:cNvGrpSpPr/>
            <p:nvPr/>
          </p:nvGrpSpPr>
          <p:grpSpPr>
            <a:xfrm>
              <a:off x="3757406" y="4335732"/>
              <a:ext cx="4916694" cy="369332"/>
              <a:chOff x="3757406" y="4335732"/>
              <a:chExt cx="4916694" cy="369332"/>
            </a:xfrm>
          </p:grpSpPr>
          <p:sp>
            <p:nvSpPr>
              <p:cNvPr id="147" name="TextBox 146"/>
              <p:cNvSpPr txBox="1"/>
              <p:nvPr/>
            </p:nvSpPr>
            <p:spPr>
              <a:xfrm>
                <a:off x="4642483" y="4377265"/>
                <a:ext cx="4031617" cy="276999"/>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ea typeface="+mn-ea"/>
                    <a:cs typeface="+mn-cs"/>
                  </a:rPr>
                  <a:t>I</a:t>
                </a:r>
                <a:r>
                  <a:rPr lang="en-US" b="0" dirty="0" smtClean="0">
                    <a:solidFill>
                      <a:prstClr val="black"/>
                    </a:solidFill>
                    <a:latin typeface="Times New Roman"/>
                    <a:ea typeface="+mn-ea"/>
                    <a:cs typeface="+mn-cs"/>
                  </a:rPr>
                  <a:t>nternal regulation among genes/meta-genes Group </a:t>
                </a:r>
                <a:r>
                  <a:rPr lang="en-US" b="0" i="1" dirty="0" smtClean="0">
                    <a:solidFill>
                      <a:prstClr val="black"/>
                    </a:solidFill>
                    <a:latin typeface="Times New Roman"/>
                    <a:ea typeface="+mn-ea"/>
                    <a:cs typeface="+mn-cs"/>
                  </a:rPr>
                  <a:t>X</a:t>
                </a:r>
                <a:r>
                  <a:rPr lang="en-US" b="0" dirty="0" smtClean="0">
                    <a:solidFill>
                      <a:prstClr val="black"/>
                    </a:solidFill>
                    <a:latin typeface="Times New Roman"/>
                    <a:ea typeface="+mn-ea"/>
                    <a:cs typeface="+mn-cs"/>
                  </a:rPr>
                  <a:t> by </a:t>
                </a:r>
                <a:r>
                  <a:rPr lang="en-US" b="0" i="1" dirty="0" smtClean="0">
                    <a:solidFill>
                      <a:prstClr val="black"/>
                    </a:solidFill>
                    <a:latin typeface="Times New Roman"/>
                    <a:ea typeface="+mn-ea"/>
                    <a:cs typeface="+mn-cs"/>
                  </a:rPr>
                  <a:t>A/</a:t>
                </a:r>
                <a:r>
                  <a:rPr lang="en-US" b="0" i="1" dirty="0" err="1" smtClean="0">
                    <a:solidFill>
                      <a:prstClr val="black"/>
                    </a:solidFill>
                    <a:latin typeface="Times New Roman"/>
                    <a:ea typeface="+mn-ea"/>
                    <a:cs typeface="+mn-cs"/>
                  </a:rPr>
                  <a:t>Ã</a:t>
                </a:r>
                <a:endParaRPr lang="en-US" b="0" i="1" dirty="0">
                  <a:solidFill>
                    <a:prstClr val="black"/>
                  </a:solidFill>
                  <a:latin typeface="Times New Roman"/>
                  <a:ea typeface="+mn-ea"/>
                  <a:cs typeface="+mn-cs"/>
                </a:endParaRPr>
              </a:p>
            </p:txBody>
          </p:sp>
          <p:grpSp>
            <p:nvGrpSpPr>
              <p:cNvPr id="163" name="Group 162"/>
              <p:cNvGrpSpPr/>
              <p:nvPr/>
            </p:nvGrpSpPr>
            <p:grpSpPr>
              <a:xfrm>
                <a:off x="3757406" y="4335732"/>
                <a:ext cx="897726" cy="369332"/>
                <a:chOff x="2326389" y="4421246"/>
                <a:chExt cx="897726" cy="36933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62" name="TextBox 161"/>
                <p:cNvSpPr txBox="1"/>
                <p:nvPr/>
              </p:nvSpPr>
              <p:spPr>
                <a:xfrm>
                  <a:off x="2650775" y="442124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ea typeface="+mn-ea"/>
                      <a:cs typeface="+mn-cs"/>
                    </a:rPr>
                    <a:t>/</a:t>
                  </a:r>
                </a:p>
              </p:txBody>
            </p:sp>
          </p:grpSp>
        </p:grpSp>
        <p:grpSp>
          <p:nvGrpSpPr>
            <p:cNvPr id="168" name="Group 167"/>
            <p:cNvGrpSpPr/>
            <p:nvPr/>
          </p:nvGrpSpPr>
          <p:grpSpPr>
            <a:xfrm>
              <a:off x="3745679" y="4654264"/>
              <a:ext cx="4916694" cy="503198"/>
              <a:chOff x="3757406" y="4335732"/>
              <a:chExt cx="4916694" cy="503198"/>
            </a:xfrm>
          </p:grpSpPr>
          <p:sp>
            <p:nvSpPr>
              <p:cNvPr id="169" name="TextBox 168"/>
              <p:cNvSpPr txBox="1"/>
              <p:nvPr/>
            </p:nvSpPr>
            <p:spPr>
              <a:xfrm>
                <a:off x="4642483" y="4377265"/>
                <a:ext cx="4031617" cy="461665"/>
              </a:xfrm>
              <a:prstGeom prst="rect">
                <a:avLst/>
              </a:prstGeom>
              <a:noFill/>
            </p:spPr>
            <p:txBody>
              <a:bodyPr wrap="square" rtlCol="0">
                <a:spAutoFit/>
              </a:bodyPr>
              <a:lstStyle/>
              <a:p>
                <a:pPr defTabSz="457200" fontAlgn="auto">
                  <a:spcBef>
                    <a:spcPts val="0"/>
                  </a:spcBef>
                  <a:spcAft>
                    <a:spcPts val="0"/>
                  </a:spcAft>
                </a:pPr>
                <a:r>
                  <a:rPr lang="en-US" b="0" dirty="0" smtClean="0">
                    <a:solidFill>
                      <a:prstClr val="black"/>
                    </a:solidFill>
                    <a:latin typeface="Times New Roman"/>
                    <a:ea typeface="+mn-ea"/>
                    <a:cs typeface="+mn-cs"/>
                  </a:rPr>
                  <a:t>External regulation from genes/meta-genes in Group </a:t>
                </a:r>
                <a:r>
                  <a:rPr lang="en-US" b="0" i="1" dirty="0">
                    <a:solidFill>
                      <a:prstClr val="black"/>
                    </a:solidFill>
                    <a:latin typeface="Times New Roman"/>
                    <a:ea typeface="+mn-ea"/>
                    <a:cs typeface="+mn-cs"/>
                  </a:rPr>
                  <a:t>U</a:t>
                </a:r>
                <a:endParaRPr lang="en-US" b="0" i="1" dirty="0" smtClean="0">
                  <a:solidFill>
                    <a:prstClr val="black"/>
                  </a:solidFill>
                  <a:latin typeface="Times New Roman"/>
                  <a:ea typeface="+mn-ea"/>
                  <a:cs typeface="+mn-cs"/>
                </a:endParaRPr>
              </a:p>
              <a:p>
                <a:pPr defTabSz="457200" fontAlgn="auto">
                  <a:spcBef>
                    <a:spcPts val="0"/>
                  </a:spcBef>
                  <a:spcAft>
                    <a:spcPts val="0"/>
                  </a:spcAft>
                </a:pPr>
                <a:r>
                  <a:rPr lang="en-US" b="0" dirty="0" smtClean="0">
                    <a:solidFill>
                      <a:prstClr val="black"/>
                    </a:solidFill>
                    <a:latin typeface="Times New Roman"/>
                    <a:ea typeface="+mn-ea"/>
                    <a:cs typeface="+mn-cs"/>
                  </a:rPr>
                  <a:t>to genes/meta-genes in Group </a:t>
                </a:r>
                <a:r>
                  <a:rPr lang="en-US" b="0" i="1" dirty="0">
                    <a:solidFill>
                      <a:prstClr val="black"/>
                    </a:solidFill>
                    <a:latin typeface="Times New Roman"/>
                    <a:ea typeface="+mn-ea"/>
                    <a:cs typeface="+mn-cs"/>
                  </a:rPr>
                  <a:t>X</a:t>
                </a:r>
                <a:r>
                  <a:rPr lang="en-US" b="0" dirty="0" smtClean="0">
                    <a:solidFill>
                      <a:prstClr val="black"/>
                    </a:solidFill>
                    <a:latin typeface="Times New Roman"/>
                    <a:ea typeface="+mn-ea"/>
                    <a:cs typeface="+mn-cs"/>
                  </a:rPr>
                  <a:t> by </a:t>
                </a:r>
                <a:r>
                  <a:rPr lang="en-US" b="0" i="1" dirty="0">
                    <a:solidFill>
                      <a:prstClr val="black"/>
                    </a:solidFill>
                    <a:latin typeface="Times New Roman"/>
                    <a:ea typeface="+mn-ea"/>
                    <a:cs typeface="+mn-cs"/>
                  </a:rPr>
                  <a:t>B</a:t>
                </a:r>
                <a:r>
                  <a:rPr lang="en-US" b="0" i="1" dirty="0" smtClean="0">
                    <a:solidFill>
                      <a:prstClr val="black"/>
                    </a:solidFill>
                    <a:latin typeface="Times New Roman"/>
                    <a:ea typeface="+mn-ea"/>
                    <a:cs typeface="+mn-cs"/>
                  </a:rPr>
                  <a:t>/</a:t>
                </a:r>
                <a:endParaRPr lang="en-US" b="0" i="1" dirty="0">
                  <a:solidFill>
                    <a:prstClr val="black"/>
                  </a:solidFill>
                  <a:latin typeface="Times New Roman"/>
                  <a:ea typeface="+mn-ea"/>
                  <a:cs typeface="+mn-cs"/>
                </a:endParaRPr>
              </a:p>
            </p:txBody>
          </p:sp>
          <p:grpSp>
            <p:nvGrpSpPr>
              <p:cNvPr id="170" name="Group 169"/>
              <p:cNvGrpSpPr/>
              <p:nvPr/>
            </p:nvGrpSpPr>
            <p:grpSpPr>
              <a:xfrm>
                <a:off x="3757406" y="4335732"/>
                <a:ext cx="897726" cy="369332"/>
                <a:chOff x="2326389" y="4421246"/>
                <a:chExt cx="897726" cy="36933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sp>
              <p:nvSpPr>
                <p:cNvPr id="174" name="TextBox 173"/>
                <p:cNvSpPr txBox="1"/>
                <p:nvPr/>
              </p:nvSpPr>
              <p:spPr>
                <a:xfrm>
                  <a:off x="2650775" y="442124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ea typeface="+mn-ea"/>
                      <a:cs typeface="+mn-cs"/>
                    </a:rPr>
                    <a:t>/</a:t>
                  </a:r>
                </a:p>
              </p:txBody>
            </p:sp>
          </p:grpSp>
          <p:graphicFrame>
            <p:nvGraphicFramePr>
              <p:cNvPr id="171" name="Object 170"/>
              <p:cNvGraphicFramePr>
                <a:graphicFrameLocks noChangeAspect="1"/>
              </p:cNvGraphicFramePr>
              <p:nvPr>
                <p:extLst>
                  <p:ext uri="{D42A27DB-BD31-4B8C-83A1-F6EECF244321}">
                    <p14:modId xmlns:p14="http://schemas.microsoft.com/office/powerpoint/2010/main" val="126707324"/>
                  </p:ext>
                </p:extLst>
              </p:nvPr>
            </p:nvGraphicFramePr>
            <p:xfrm>
              <a:off x="7046772" y="4587589"/>
              <a:ext cx="152400" cy="190500"/>
            </p:xfrm>
            <a:graphic>
              <a:graphicData uri="http://schemas.openxmlformats.org/presentationml/2006/ole">
                <mc:AlternateContent xmlns:mc="http://schemas.openxmlformats.org/markup-compatibility/2006">
                  <mc:Choice xmlns:v="urn:schemas-microsoft-com:vml" Requires="v">
                    <p:oleObj spid="_x0000_s1162"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6772" y="4587589"/>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78" name="Rectangle 177"/>
          <p:cNvSpPr/>
          <p:nvPr/>
        </p:nvSpPr>
        <p:spPr>
          <a:xfrm>
            <a:off x="82993" y="381525"/>
            <a:ext cx="2713918" cy="338554"/>
          </a:xfrm>
          <a:prstGeom prst="rect">
            <a:avLst/>
          </a:prstGeom>
        </p:spPr>
        <p:txBody>
          <a:bodyPr wrap="square">
            <a:spAutoFit/>
          </a:bodyPr>
          <a:lstStyle/>
          <a:p>
            <a:pPr defTabSz="457200" fontAlgn="auto">
              <a:spcBef>
                <a:spcPts val="0"/>
              </a:spcBef>
              <a:spcAft>
                <a:spcPts val="0"/>
              </a:spcAft>
            </a:pPr>
            <a:r>
              <a:rPr lang="en-US" sz="1600" dirty="0" smtClean="0">
                <a:solidFill>
                  <a:srgbClr val="000100"/>
                </a:solidFill>
                <a:latin typeface="Helvetica"/>
                <a:ea typeface="+mn-ea"/>
                <a:cs typeface="Helvetica"/>
              </a:rPr>
              <a:t>A</a:t>
            </a:r>
            <a:r>
              <a:rPr lang="en-US" sz="1600" b="0" dirty="0" smtClean="0">
                <a:solidFill>
                  <a:srgbClr val="000100"/>
                </a:solidFill>
                <a:latin typeface="Helvetica"/>
                <a:ea typeface="+mn-ea"/>
                <a:cs typeface="Helvetica"/>
              </a:rPr>
              <a:t>. Gene state-space </a:t>
            </a:r>
            <a:r>
              <a:rPr lang="en-US" sz="1600" b="0" dirty="0">
                <a:solidFill>
                  <a:srgbClr val="000100"/>
                </a:solidFill>
                <a:latin typeface="Helvetica"/>
                <a:ea typeface="+mn-ea"/>
                <a:cs typeface="Helvetica"/>
              </a:rPr>
              <a:t>model</a:t>
            </a:r>
            <a:endParaRPr lang="en-US" sz="1600" b="0" dirty="0">
              <a:solidFill>
                <a:prstClr val="black"/>
              </a:solidFill>
              <a:latin typeface="Helvetica"/>
              <a:ea typeface="+mn-ea"/>
              <a:cs typeface="Helvetica"/>
            </a:endParaRPr>
          </a:p>
        </p:txBody>
      </p:sp>
      <p:sp>
        <p:nvSpPr>
          <p:cNvPr id="191" name="Rectangle 190"/>
          <p:cNvSpPr/>
          <p:nvPr/>
        </p:nvSpPr>
        <p:spPr>
          <a:xfrm>
            <a:off x="6071631" y="373409"/>
            <a:ext cx="3245895" cy="338554"/>
          </a:xfrm>
          <a:prstGeom prst="rect">
            <a:avLst/>
          </a:prstGeom>
        </p:spPr>
        <p:txBody>
          <a:bodyPr wrap="square">
            <a:spAutoFit/>
          </a:bodyPr>
          <a:lstStyle/>
          <a:p>
            <a:pPr defTabSz="457200" fontAlgn="auto">
              <a:spcBef>
                <a:spcPts val="0"/>
              </a:spcBef>
              <a:spcAft>
                <a:spcPts val="0"/>
              </a:spcAft>
            </a:pPr>
            <a:r>
              <a:rPr lang="en-US" sz="1600" dirty="0" smtClean="0">
                <a:solidFill>
                  <a:srgbClr val="000100"/>
                </a:solidFill>
                <a:latin typeface="Helvetica"/>
                <a:ea typeface="+mn-ea"/>
                <a:cs typeface="Helvetica"/>
              </a:rPr>
              <a:t>C</a:t>
            </a:r>
            <a:r>
              <a:rPr lang="en-US" sz="1600" b="0" dirty="0" smtClean="0">
                <a:solidFill>
                  <a:srgbClr val="000100"/>
                </a:solidFill>
                <a:latin typeface="Helvetica"/>
                <a:ea typeface="+mn-ea"/>
                <a:cs typeface="Helvetica"/>
              </a:rPr>
              <a:t>. Meta-gene state-space </a:t>
            </a:r>
            <a:r>
              <a:rPr lang="en-US" sz="1600" b="0" dirty="0">
                <a:solidFill>
                  <a:srgbClr val="000100"/>
                </a:solidFill>
                <a:latin typeface="Helvetica"/>
                <a:ea typeface="+mn-ea"/>
                <a:cs typeface="Helvetica"/>
              </a:rPr>
              <a:t>model</a:t>
            </a:r>
            <a:endParaRPr lang="en-US" sz="1600" b="0" dirty="0">
              <a:solidFill>
                <a:prstClr val="black"/>
              </a:solidFill>
              <a:latin typeface="Helvetica"/>
              <a:ea typeface="+mn-e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582484" cy="369332"/>
          </a:xfrm>
          <a:prstGeom prst="rect">
            <a:avLst/>
          </a:prstGeom>
          <a:noFill/>
        </p:spPr>
        <p:txBody>
          <a:bodyPr wrap="none" rtlCol="0">
            <a:spAutoFit/>
          </a:bodyPr>
          <a:lstStyle/>
          <a:p>
            <a:pPr defTabSz="457200" fontAlgn="auto">
              <a:spcBef>
                <a:spcPts val="0"/>
              </a:spcBef>
              <a:spcAft>
                <a:spcPts val="0"/>
              </a:spcAft>
            </a:pPr>
            <a:r>
              <a:rPr lang="en-US" sz="1800" b="0" i="1" dirty="0" smtClean="0">
                <a:solidFill>
                  <a:srgbClr val="9BBB58"/>
                </a:solidFill>
                <a:latin typeface="Times New Roman"/>
                <a:ea typeface="+mn-ea"/>
                <a:cs typeface="Times New Roman"/>
              </a:rPr>
              <a:t>X</a:t>
            </a:r>
            <a:r>
              <a:rPr lang="en-US" sz="1800" b="0" i="1" baseline="-25000" dirty="0" smtClean="0">
                <a:solidFill>
                  <a:prstClr val="black"/>
                </a:solidFill>
                <a:latin typeface="Times New Roman"/>
                <a:ea typeface="+mn-ea"/>
                <a:cs typeface="Times New Roman"/>
              </a:rPr>
              <a:t>t+1</a:t>
            </a:r>
            <a:r>
              <a:rPr lang="en-US" sz="1800" b="0" i="1" dirty="0" smtClean="0">
                <a:solidFill>
                  <a:prstClr val="black"/>
                </a:solidFill>
                <a:latin typeface="Times New Roman"/>
                <a:ea typeface="+mn-ea"/>
                <a:cs typeface="Times New Roman"/>
              </a:rPr>
              <a:t>=</a:t>
            </a:r>
            <a:r>
              <a:rPr lang="en-US" sz="1800" b="0" i="1" dirty="0" err="1" smtClean="0">
                <a:solidFill>
                  <a:srgbClr val="C0504D"/>
                </a:solidFill>
                <a:latin typeface="Times New Roman"/>
                <a:ea typeface="+mn-ea"/>
                <a:cs typeface="Times New Roman"/>
              </a:rPr>
              <a:t>A</a:t>
            </a:r>
            <a:r>
              <a:rPr lang="en-US" sz="1800" b="0" i="1" dirty="0" err="1" smtClean="0">
                <a:solidFill>
                  <a:srgbClr val="9BBB58"/>
                </a:solidFill>
                <a:latin typeface="Times New Roman"/>
                <a:ea typeface="+mn-ea"/>
                <a:cs typeface="Times New Roman"/>
              </a:rPr>
              <a:t>X</a:t>
            </a:r>
            <a:r>
              <a:rPr lang="en-US" sz="1800" b="0" i="1" baseline="-25000" dirty="0" err="1" smtClean="0">
                <a:solidFill>
                  <a:prstClr val="black"/>
                </a:solidFill>
                <a:latin typeface="Times New Roman"/>
                <a:ea typeface="+mn-ea"/>
                <a:cs typeface="Times New Roman"/>
              </a:rPr>
              <a:t>t</a:t>
            </a:r>
            <a:r>
              <a:rPr lang="en-US" sz="1800" b="0" i="1" dirty="0" err="1" smtClean="0">
                <a:solidFill>
                  <a:prstClr val="black"/>
                </a:solidFill>
                <a:latin typeface="Times New Roman"/>
                <a:ea typeface="+mn-ea"/>
                <a:cs typeface="Times New Roman"/>
              </a:rPr>
              <a:t>+</a:t>
            </a:r>
            <a:r>
              <a:rPr lang="en-US" sz="1800" b="0" i="1" dirty="0" err="1" smtClean="0">
                <a:solidFill>
                  <a:srgbClr val="4F81BD"/>
                </a:solidFill>
                <a:latin typeface="Times New Roman"/>
                <a:ea typeface="+mn-ea"/>
                <a:cs typeface="Times New Roman"/>
              </a:rPr>
              <a:t>B</a:t>
            </a:r>
            <a:r>
              <a:rPr lang="en-US" sz="1800" b="0" i="1" dirty="0" err="1" smtClean="0">
                <a:solidFill>
                  <a:srgbClr val="F69546"/>
                </a:solidFill>
                <a:latin typeface="Times New Roman"/>
                <a:ea typeface="+mn-ea"/>
                <a:cs typeface="Times New Roman"/>
              </a:rPr>
              <a:t>U</a:t>
            </a:r>
            <a:r>
              <a:rPr lang="en-US" sz="1800" b="0" i="1" baseline="-25000" dirty="0" err="1" smtClean="0">
                <a:solidFill>
                  <a:prstClr val="black"/>
                </a:solidFill>
                <a:latin typeface="Times New Roman"/>
                <a:ea typeface="+mn-ea"/>
                <a:cs typeface="Times New Roman"/>
              </a:rPr>
              <a:t>t</a:t>
            </a:r>
            <a:endParaRPr lang="en-US" sz="1800" b="0" i="1" baseline="-25000" dirty="0">
              <a:solidFill>
                <a:prstClr val="black"/>
              </a:solidFill>
              <a:latin typeface="Times New Roman"/>
              <a:ea typeface="+mn-ea"/>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time</a:t>
            </a:r>
            <a:endParaRPr lang="en-US" b="0" kern="0" dirty="0">
              <a:solidFill>
                <a:sysClr val="windowText" lastClr="000000"/>
              </a:solidFill>
              <a:latin typeface="Helvetica"/>
              <a:ea typeface="+mn-ea"/>
              <a:cs typeface="Helvetica"/>
            </a:endParaRP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298" name="Down Arrow 297"/>
          <p:cNvSpPr/>
          <p:nvPr/>
        </p:nvSpPr>
        <p:spPr bwMode="auto">
          <a:xfrm rot="5400000">
            <a:off x="2824425" y="4179009"/>
            <a:ext cx="588484" cy="479339"/>
          </a:xfrm>
          <a:prstGeom prst="downArrow">
            <a:avLst/>
          </a:prstGeom>
          <a:solidFill>
            <a:srgbClr val="FF00FF"/>
          </a:solidFill>
          <a:ln w="9525" cap="flat" cmpd="sng" algn="ctr">
            <a:solidFill>
              <a:srgbClr val="FF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305" name="TextBox 304"/>
          <p:cNvSpPr txBox="1"/>
          <p:nvPr/>
        </p:nvSpPr>
        <p:spPr>
          <a:xfrm>
            <a:off x="6406478" y="2819394"/>
            <a:ext cx="2837117" cy="584776"/>
          </a:xfrm>
          <a:prstGeom prst="rect">
            <a:avLst/>
          </a:prstGeom>
          <a:noFill/>
        </p:spPr>
        <p:txBody>
          <a:bodyPr wrap="square" rtlCol="0">
            <a:spAutoFit/>
          </a:bodyPr>
          <a:lstStyle/>
          <a:p>
            <a:pPr defTabSz="457200" fontAlgn="auto">
              <a:spcBef>
                <a:spcPts val="0"/>
              </a:spcBef>
              <a:spcAft>
                <a:spcPts val="0"/>
              </a:spcAft>
            </a:pPr>
            <a:r>
              <a:rPr lang="en-US" sz="1600" dirty="0" smtClean="0">
                <a:solidFill>
                  <a:prstClr val="black"/>
                </a:solidFill>
                <a:latin typeface="Helvetica"/>
                <a:ea typeface="+mn-ea"/>
                <a:cs typeface="Helvetica"/>
              </a:rPr>
              <a:t>D. </a:t>
            </a:r>
            <a:r>
              <a:rPr lang="en-US" sz="1600" b="0" dirty="0" smtClean="0">
                <a:solidFill>
                  <a:srgbClr val="FF0000"/>
                </a:solidFill>
                <a:latin typeface="Helvetica"/>
                <a:ea typeface="+mn-ea"/>
                <a:cs typeface="Helvetica"/>
              </a:rPr>
              <a:t>Internal</a:t>
            </a:r>
            <a:r>
              <a:rPr lang="en-US" sz="1600" b="0" dirty="0" smtClean="0">
                <a:solidFill>
                  <a:prstClr val="black"/>
                </a:solidFill>
                <a:latin typeface="Helvetica"/>
                <a:ea typeface="+mn-ea"/>
                <a:cs typeface="Helvetica"/>
              </a:rPr>
              <a:t>/</a:t>
            </a:r>
            <a:r>
              <a:rPr lang="en-US" sz="1600" b="0" dirty="0" smtClean="0">
                <a:solidFill>
                  <a:srgbClr val="254061"/>
                </a:solidFill>
                <a:latin typeface="Helvetica"/>
                <a:ea typeface="+mn-ea"/>
                <a:cs typeface="Helvetica"/>
              </a:rPr>
              <a:t>External </a:t>
            </a:r>
            <a:r>
              <a:rPr lang="en-US" sz="1600" b="0" dirty="0" smtClean="0">
                <a:solidFill>
                  <a:prstClr val="black"/>
                </a:solidFill>
                <a:latin typeface="Helvetica"/>
                <a:ea typeface="+mn-ea"/>
                <a:cs typeface="Helvetica"/>
              </a:rPr>
              <a:t>Principal Dynamic Patterns (PDPs)</a:t>
            </a:r>
            <a:endParaRPr lang="en-US" sz="1600" b="0" dirty="0">
              <a:solidFill>
                <a:prstClr val="black"/>
              </a:solidFill>
              <a:latin typeface="Helvetica"/>
              <a:ea typeface="+mn-ea"/>
              <a:cs typeface="Helvetica"/>
            </a:endParaRPr>
          </a:p>
        </p:txBody>
      </p:sp>
      <p:sp>
        <p:nvSpPr>
          <p:cNvPr id="307" name="Rounded Rectangle 214"/>
          <p:cNvSpPr/>
          <p:nvPr/>
        </p:nvSpPr>
        <p:spPr bwMode="auto">
          <a:xfrm rot="5400000">
            <a:off x="6628375" y="3246601"/>
            <a:ext cx="2243265"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grpSp>
        <p:nvGrpSpPr>
          <p:cNvPr id="316" name="Group 315"/>
          <p:cNvGrpSpPr/>
          <p:nvPr/>
        </p:nvGrpSpPr>
        <p:grpSpPr>
          <a:xfrm>
            <a:off x="6457460" y="3559536"/>
            <a:ext cx="2607381" cy="1995581"/>
            <a:chOff x="1666654" y="4612307"/>
            <a:chExt cx="2607381" cy="1995581"/>
          </a:xfrm>
        </p:grpSpPr>
        <p:pic>
          <p:nvPicPr>
            <p:cNvPr id="299" name="Picture 3"/>
            <p:cNvPicPr>
              <a:picLocks noChangeAspect="1" noChangeArrowheads="1"/>
            </p:cNvPicPr>
            <p:nvPr/>
          </p:nvPicPr>
          <p:blipFill rotWithShape="1">
            <a:blip r:embed="rId14"/>
            <a:srcRect l="80091" t="40691" b="42760"/>
            <a:stretch/>
          </p:blipFill>
          <p:spPr bwMode="auto">
            <a:xfrm>
              <a:off x="2003747" y="5195224"/>
              <a:ext cx="759298" cy="646996"/>
            </a:xfrm>
            <a:prstGeom prst="rect">
              <a:avLst/>
            </a:prstGeom>
            <a:noFill/>
            <a:ln w="9525">
              <a:noFill/>
              <a:miter lim="800000"/>
              <a:headEnd/>
              <a:tailEnd/>
            </a:ln>
          </p:spPr>
        </p:pic>
        <p:pic>
          <p:nvPicPr>
            <p:cNvPr id="301" name="Picture 5"/>
            <p:cNvPicPr>
              <a:picLocks noChangeAspect="1" noChangeArrowheads="1"/>
            </p:cNvPicPr>
            <p:nvPr/>
          </p:nvPicPr>
          <p:blipFill rotWithShape="1">
            <a:blip r:embed="rId15"/>
            <a:srcRect l="5112" t="42483" r="81674" b="44539"/>
            <a:stretch/>
          </p:blipFill>
          <p:spPr bwMode="auto">
            <a:xfrm>
              <a:off x="3410495" y="5106151"/>
              <a:ext cx="713715" cy="718566"/>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707807" y="5126033"/>
              <a:ext cx="739868" cy="718566"/>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727235" y="5850929"/>
              <a:ext cx="751895" cy="718566"/>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980129" y="5913645"/>
              <a:ext cx="697309" cy="694243"/>
            </a:xfrm>
            <a:prstGeom prst="rect">
              <a:avLst/>
            </a:prstGeom>
            <a:noFill/>
            <a:ln w="9525">
              <a:noFill/>
              <a:miter lim="800000"/>
              <a:headEnd/>
              <a:tailEnd/>
            </a:ln>
          </p:spPr>
        </p:pic>
        <p:sp>
          <p:nvSpPr>
            <p:cNvPr id="306" name="TextBox 305"/>
            <p:cNvSpPr txBox="1"/>
            <p:nvPr/>
          </p:nvSpPr>
          <p:spPr>
            <a:xfrm rot="10800000">
              <a:off x="3556418" y="5977957"/>
              <a:ext cx="476613" cy="584776"/>
            </a:xfrm>
            <a:prstGeom prst="rect">
              <a:avLst/>
            </a:prstGeom>
            <a:noFill/>
          </p:spPr>
          <p:txBody>
            <a:bodyPr wrap="none" rtlCol="0">
              <a:spAutoFit/>
            </a:bodyPr>
            <a:lstStyle/>
            <a:p>
              <a:pPr fontAlgn="auto">
                <a:spcBef>
                  <a:spcPts val="0"/>
                </a:spcBef>
                <a:spcAft>
                  <a:spcPts val="0"/>
                </a:spcAft>
                <a:defRPr/>
              </a:pPr>
              <a:r>
                <a:rPr lang="en-US" sz="3200" kern="0" dirty="0" smtClean="0">
                  <a:solidFill>
                    <a:srgbClr val="000100"/>
                  </a:solidFill>
                  <a:latin typeface="Calibri"/>
                  <a:ea typeface="+mn-ea"/>
                  <a:cs typeface="+mn-cs"/>
                </a:rPr>
                <a:t>…</a:t>
              </a:r>
              <a:endParaRPr lang="en-US" sz="3200" kern="0" dirty="0">
                <a:solidFill>
                  <a:srgbClr val="000100"/>
                </a:solidFill>
                <a:latin typeface="Calibri"/>
                <a:ea typeface="+mn-ea"/>
                <a:cs typeface="+mn-cs"/>
              </a:endParaRPr>
            </a:p>
          </p:txBody>
        </p:sp>
        <p:sp>
          <p:nvSpPr>
            <p:cNvPr id="308" name="Rectangle 307"/>
            <p:cNvSpPr/>
            <p:nvPr/>
          </p:nvSpPr>
          <p:spPr>
            <a:xfrm>
              <a:off x="1666654" y="4612307"/>
              <a:ext cx="2607381" cy="307777"/>
            </a:xfrm>
            <a:prstGeom prst="rect">
              <a:avLst/>
            </a:prstGeom>
          </p:spPr>
          <p:txBody>
            <a:bodyPr wrap="square">
              <a:spAutoFit/>
            </a:bodyPr>
            <a:lstStyle/>
            <a:p>
              <a:pPr fontAlgn="auto">
                <a:spcBef>
                  <a:spcPts val="0"/>
                </a:spcBef>
                <a:spcAft>
                  <a:spcPts val="0"/>
                </a:spcAft>
              </a:pPr>
              <a:r>
                <a:rPr lang="en-US" sz="1400" b="0" dirty="0">
                  <a:solidFill>
                    <a:srgbClr val="000000"/>
                  </a:solidFill>
                  <a:latin typeface="Times New Roman"/>
                  <a:ea typeface="+mn-ea"/>
                  <a:cs typeface="Times New Roman"/>
                </a:rPr>
                <a:t>[</a:t>
              </a:r>
              <a:r>
                <a:rPr lang="en-US" sz="1400" b="0" i="1" dirty="0" smtClean="0">
                  <a:solidFill>
                    <a:srgbClr val="FF0000"/>
                  </a:solidFill>
                  <a:latin typeface="Times New Roman"/>
                  <a:ea typeface="+mn-ea"/>
                  <a:cs typeface="Times New Roman"/>
                </a:rPr>
                <a:t>λ</a:t>
              </a:r>
              <a:r>
                <a:rPr lang="en-US" sz="1400" b="0" i="1" baseline="-25000" dirty="0" smtClean="0">
                  <a:solidFill>
                    <a:srgbClr val="000000"/>
                  </a:solidFill>
                  <a:latin typeface="Times New Roman"/>
                  <a:ea typeface="+mn-ea"/>
                  <a:cs typeface="Times New Roman"/>
                </a:rPr>
                <a:t>p</a:t>
              </a:r>
              <a:r>
                <a:rPr lang="en-US" sz="1400" b="0" i="1" baseline="30000" dirty="0" smtClean="0">
                  <a:solidFill>
                    <a:srgbClr val="000000"/>
                  </a:solidFill>
                  <a:latin typeface="Times New Roman"/>
                  <a:ea typeface="+mn-ea"/>
                  <a:cs typeface="Times New Roman"/>
                </a:rPr>
                <a:t>1</a:t>
              </a:r>
              <a:r>
                <a:rPr lang="en-US" sz="1400" b="0" baseline="-25000" dirty="0">
                  <a:solidFill>
                    <a:srgbClr val="000000"/>
                  </a:solidFill>
                  <a:latin typeface="Times New Roman"/>
                  <a:ea typeface="+mn-ea"/>
                  <a:cs typeface="Times New Roman"/>
                </a:rPr>
                <a:t>,</a:t>
              </a:r>
              <a:r>
                <a:rPr lang="en-US" sz="1400" b="0" i="1" dirty="0">
                  <a:solidFill>
                    <a:srgbClr val="000000"/>
                  </a:solidFill>
                  <a:latin typeface="Times New Roman"/>
                  <a:ea typeface="+mn-ea"/>
                  <a:cs typeface="Times New Roman"/>
                </a:rPr>
                <a:t> </a:t>
              </a:r>
              <a:r>
                <a:rPr lang="en-US" sz="1400" b="0" i="1" dirty="0" smtClean="0">
                  <a:solidFill>
                    <a:srgbClr val="FF0000"/>
                  </a:solidFill>
                  <a:latin typeface="Times New Roman"/>
                  <a:ea typeface="+mn-ea"/>
                  <a:cs typeface="Times New Roman"/>
                </a:rPr>
                <a:t>λ</a:t>
              </a:r>
              <a:r>
                <a:rPr lang="en-US" sz="1400" b="0" i="1" baseline="-25000" dirty="0" smtClean="0">
                  <a:solidFill>
                    <a:srgbClr val="000000"/>
                  </a:solidFill>
                  <a:latin typeface="Times New Roman"/>
                  <a:ea typeface="+mn-ea"/>
                  <a:cs typeface="Times New Roman"/>
                </a:rPr>
                <a:t>p</a:t>
              </a:r>
              <a:r>
                <a:rPr lang="en-US" sz="1400" b="0" i="1" baseline="30000" dirty="0" smtClean="0">
                  <a:solidFill>
                    <a:srgbClr val="000000"/>
                  </a:solidFill>
                  <a:latin typeface="Times New Roman"/>
                  <a:ea typeface="+mn-ea"/>
                  <a:cs typeface="Times New Roman"/>
                </a:rPr>
                <a:t>2</a:t>
              </a:r>
              <a:r>
                <a:rPr lang="en-US" sz="1400" b="0" i="1" dirty="0">
                  <a:solidFill>
                    <a:srgbClr val="000000"/>
                  </a:solidFill>
                  <a:latin typeface="Times New Roman"/>
                  <a:ea typeface="+mn-ea"/>
                  <a:cs typeface="Times New Roman"/>
                </a:rPr>
                <a:t>, …, </a:t>
              </a:r>
              <a:r>
                <a:rPr lang="en-US" sz="1400" b="0" i="1" dirty="0" err="1" smtClean="0">
                  <a:solidFill>
                    <a:srgbClr val="FF0000"/>
                  </a:solidFill>
                  <a:latin typeface="Times New Roman"/>
                  <a:ea typeface="+mn-ea"/>
                  <a:cs typeface="Times New Roman"/>
                </a:rPr>
                <a:t>λ</a:t>
              </a:r>
              <a:r>
                <a:rPr lang="en-US" sz="1400" b="0" i="1" baseline="-25000" dirty="0" err="1" smtClean="0">
                  <a:solidFill>
                    <a:srgbClr val="000000"/>
                  </a:solidFill>
                  <a:latin typeface="Times New Roman"/>
                  <a:ea typeface="+mn-ea"/>
                  <a:cs typeface="Times New Roman"/>
                </a:rPr>
                <a:t>p</a:t>
              </a:r>
              <a:r>
                <a:rPr lang="en-US" sz="1400" b="0" i="1" baseline="30000" dirty="0" err="1" smtClean="0">
                  <a:solidFill>
                    <a:srgbClr val="000000"/>
                  </a:solidFill>
                  <a:latin typeface="Times New Roman"/>
                  <a:ea typeface="+mn-ea"/>
                  <a:cs typeface="Times New Roman"/>
                </a:rPr>
                <a:t>T</a:t>
              </a:r>
              <a:r>
                <a:rPr lang="en-US" sz="1400" b="0" dirty="0" smtClean="0">
                  <a:solidFill>
                    <a:srgbClr val="000000"/>
                  </a:solidFill>
                  <a:latin typeface="Times New Roman"/>
                  <a:ea typeface="+mn-ea"/>
                  <a:cs typeface="Times New Roman"/>
                </a:rPr>
                <a:t>]</a:t>
              </a:r>
              <a:r>
                <a:rPr lang="en-US" sz="1400" b="0" dirty="0">
                  <a:solidFill>
                    <a:srgbClr val="000000"/>
                  </a:solidFill>
                  <a:latin typeface="Times New Roman"/>
                  <a:ea typeface="+mn-ea"/>
                  <a:cs typeface="Times New Roman"/>
                </a:rPr>
                <a:t> </a:t>
              </a:r>
              <a:r>
                <a:rPr lang="en-US" sz="1400" b="0" dirty="0" smtClean="0">
                  <a:solidFill>
                    <a:srgbClr val="000000"/>
                  </a:solidFill>
                  <a:latin typeface="Times New Roman"/>
                  <a:ea typeface="+mn-ea"/>
                  <a:cs typeface="Times New Roman"/>
                </a:rPr>
                <a:t>  [</a:t>
              </a:r>
              <a:r>
                <a:rPr lang="en-US" sz="1400" b="0" i="1" dirty="0">
                  <a:solidFill>
                    <a:srgbClr val="4F81BD"/>
                  </a:solidFill>
                  <a:latin typeface="Times New Roman"/>
                  <a:ea typeface="+mn-ea"/>
                  <a:cs typeface="Times New Roman"/>
                </a:rPr>
                <a:t>σ</a:t>
              </a:r>
              <a:r>
                <a:rPr lang="en-US" sz="1400" b="0" i="1" baseline="-25000" dirty="0">
                  <a:solidFill>
                    <a:srgbClr val="000000"/>
                  </a:solidFill>
                  <a:latin typeface="Times New Roman"/>
                  <a:ea typeface="+mn-ea"/>
                  <a:cs typeface="Times New Roman"/>
                </a:rPr>
                <a:t>q</a:t>
              </a:r>
              <a:r>
                <a:rPr lang="en-US" sz="1400" b="0" i="1" baseline="30000" dirty="0">
                  <a:solidFill>
                    <a:srgbClr val="000000"/>
                  </a:solidFill>
                  <a:latin typeface="Times New Roman"/>
                  <a:ea typeface="+mn-ea"/>
                  <a:cs typeface="Times New Roman"/>
                </a:rPr>
                <a:t>1</a:t>
              </a:r>
              <a:r>
                <a:rPr lang="en-US" sz="1400" b="0" baseline="-25000" dirty="0">
                  <a:solidFill>
                    <a:srgbClr val="000000"/>
                  </a:solidFill>
                  <a:latin typeface="Times New Roman"/>
                  <a:ea typeface="+mn-ea"/>
                  <a:cs typeface="Times New Roman"/>
                </a:rPr>
                <a:t>,</a:t>
              </a:r>
              <a:r>
                <a:rPr lang="en-US" sz="1400" b="0" i="1" dirty="0">
                  <a:solidFill>
                    <a:srgbClr val="000000"/>
                  </a:solidFill>
                  <a:latin typeface="Times New Roman"/>
                  <a:ea typeface="+mn-ea"/>
                  <a:cs typeface="Times New Roman"/>
                </a:rPr>
                <a:t> </a:t>
              </a:r>
              <a:r>
                <a:rPr lang="en-US" sz="1400" b="0" i="1" dirty="0">
                  <a:solidFill>
                    <a:srgbClr val="4F81BD"/>
                  </a:solidFill>
                  <a:latin typeface="Times New Roman"/>
                  <a:ea typeface="+mn-ea"/>
                  <a:cs typeface="Times New Roman"/>
                </a:rPr>
                <a:t>σ</a:t>
              </a:r>
              <a:r>
                <a:rPr lang="en-US" sz="1400" b="0" i="1" baseline="-25000" dirty="0">
                  <a:solidFill>
                    <a:srgbClr val="000000"/>
                  </a:solidFill>
                  <a:latin typeface="Times New Roman"/>
                  <a:ea typeface="+mn-ea"/>
                  <a:cs typeface="Times New Roman"/>
                </a:rPr>
                <a:t>q</a:t>
              </a:r>
              <a:r>
                <a:rPr lang="en-US" sz="1400" b="0" i="1" baseline="30000" dirty="0">
                  <a:solidFill>
                    <a:srgbClr val="000000"/>
                  </a:solidFill>
                  <a:latin typeface="Times New Roman"/>
                  <a:ea typeface="+mn-ea"/>
                  <a:cs typeface="Times New Roman"/>
                </a:rPr>
                <a:t>2</a:t>
              </a:r>
              <a:r>
                <a:rPr lang="en-US" sz="1400" b="0" i="1" dirty="0">
                  <a:solidFill>
                    <a:srgbClr val="000000"/>
                  </a:solidFill>
                  <a:latin typeface="Times New Roman"/>
                  <a:ea typeface="+mn-ea"/>
                  <a:cs typeface="Times New Roman"/>
                </a:rPr>
                <a:t>, …, </a:t>
              </a:r>
              <a:r>
                <a:rPr lang="en-US" sz="1400" b="0" i="1" dirty="0" err="1">
                  <a:solidFill>
                    <a:srgbClr val="4F81BD"/>
                  </a:solidFill>
                  <a:latin typeface="Times New Roman"/>
                  <a:ea typeface="+mn-ea"/>
                  <a:cs typeface="Times New Roman"/>
                </a:rPr>
                <a:t>σ</a:t>
              </a:r>
              <a:r>
                <a:rPr lang="en-US" sz="1400" b="0" i="1" baseline="-25000" dirty="0" err="1">
                  <a:solidFill>
                    <a:srgbClr val="000000"/>
                  </a:solidFill>
                  <a:latin typeface="Times New Roman"/>
                  <a:ea typeface="+mn-ea"/>
                  <a:cs typeface="Times New Roman"/>
                </a:rPr>
                <a:t>q</a:t>
              </a:r>
              <a:r>
                <a:rPr lang="en-US" sz="1400" b="0" i="1" baseline="30000" dirty="0" err="1">
                  <a:solidFill>
                    <a:srgbClr val="000000"/>
                  </a:solidFill>
                  <a:latin typeface="Times New Roman"/>
                  <a:ea typeface="+mn-ea"/>
                  <a:cs typeface="Times New Roman"/>
                </a:rPr>
                <a:t>T</a:t>
              </a:r>
              <a:r>
                <a:rPr lang="en-US" sz="1400" b="0" dirty="0">
                  <a:solidFill>
                    <a:srgbClr val="000000"/>
                  </a:solidFill>
                  <a:latin typeface="Times New Roman"/>
                  <a:ea typeface="+mn-ea"/>
                  <a:cs typeface="Times New Roman"/>
                </a:rPr>
                <a:t>]</a:t>
              </a: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314" name="Down Arrow 313"/>
          <p:cNvSpPr/>
          <p:nvPr/>
        </p:nvSpPr>
        <p:spPr bwMode="auto">
          <a:xfrm rot="5400000">
            <a:off x="5872566" y="4197026"/>
            <a:ext cx="588484" cy="479339"/>
          </a:xfrm>
          <a:prstGeom prst="downArrow">
            <a:avLst/>
          </a:prstGeom>
          <a:solidFill>
            <a:srgbClr val="FF00FF"/>
          </a:solidFill>
          <a:ln w="9525" cap="flat" cmpd="sng" algn="ctr">
            <a:solidFill>
              <a:srgbClr val="FF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cxnSp>
        <p:nvCxnSpPr>
          <p:cNvPr id="3" name="Straight Connector 2"/>
          <p:cNvCxnSpPr/>
          <p:nvPr/>
        </p:nvCxnSpPr>
        <p:spPr>
          <a:xfrm>
            <a:off x="6456277" y="4068906"/>
            <a:ext cx="2572933" cy="0"/>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7749622" y="3404170"/>
            <a:ext cx="0" cy="682981"/>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160265" y="5244866"/>
            <a:ext cx="2613481" cy="1536060"/>
            <a:chOff x="243857" y="5300081"/>
            <a:chExt cx="2613481" cy="1536060"/>
          </a:xfrm>
        </p:grpSpPr>
        <p:sp>
          <p:nvSpPr>
            <p:cNvPr id="181" name="TextBox 180"/>
            <p:cNvSpPr txBox="1"/>
            <p:nvPr/>
          </p:nvSpPr>
          <p:spPr>
            <a:xfrm>
              <a:off x="243857" y="5455933"/>
              <a:ext cx="2446546" cy="1200329"/>
            </a:xfrm>
            <a:prstGeom prst="rect">
              <a:avLst/>
            </a:prstGeom>
            <a:noFill/>
          </p:spPr>
          <p:txBody>
            <a:bodyPr wrap="square" rtlCol="0">
              <a:spAutoFit/>
            </a:bodyPr>
            <a:lstStyle/>
            <a:p>
              <a:pPr defTabSz="457200" fontAlgn="auto">
                <a:spcBef>
                  <a:spcPts val="0"/>
                </a:spcBef>
                <a:spcAft>
                  <a:spcPts val="0"/>
                </a:spcAft>
              </a:pPr>
              <a:r>
                <a:rPr lang="en-US" sz="1800" b="0" i="1" dirty="0" err="1" smtClean="0">
                  <a:solidFill>
                    <a:srgbClr val="9BBB58"/>
                  </a:solidFill>
                  <a:latin typeface="Times New Roman"/>
                  <a:ea typeface="+mn-ea"/>
                  <a:cs typeface="Times New Roman"/>
                </a:rPr>
                <a:t>x</a:t>
              </a:r>
              <a:r>
                <a:rPr lang="en-US" sz="1800" b="0" baseline="30000" dirty="0" err="1" smtClean="0">
                  <a:solidFill>
                    <a:srgbClr val="4F81BD"/>
                  </a:solidFill>
                  <a:latin typeface="Times New Roman"/>
                  <a:ea typeface="+mn-ea"/>
                  <a:cs typeface="Times New Roman"/>
                </a:rPr>
                <a:t>EXT</a:t>
              </a:r>
              <a:r>
                <a:rPr lang="en-US" sz="1800" b="0" i="1" dirty="0" smtClean="0">
                  <a:solidFill>
                    <a:prstClr val="black"/>
                  </a:solidFill>
                  <a:latin typeface="Times New Roman"/>
                  <a:ea typeface="+mn-ea"/>
                  <a:cs typeface="Times New Roman"/>
                </a:rPr>
                <a:t>=</a:t>
              </a:r>
              <a:r>
                <a:rPr lang="en-US" sz="1800" b="0" i="1" dirty="0" smtClean="0">
                  <a:solidFill>
                    <a:srgbClr val="4F81BD"/>
                  </a:solidFill>
                  <a:latin typeface="Times New Roman"/>
                  <a:ea typeface="+mn-ea"/>
                  <a:cs typeface="Times New Roman"/>
                </a:rPr>
                <a:t>d</a:t>
              </a:r>
              <a:r>
                <a:rPr lang="en-US" sz="1800" b="0" i="1" baseline="-25000" dirty="0" smtClean="0">
                  <a:solidFill>
                    <a:srgbClr val="4F81BD"/>
                  </a:solidFill>
                  <a:latin typeface="Times New Roman"/>
                  <a:ea typeface="+mn-ea"/>
                  <a:cs typeface="Times New Roman"/>
                </a:rPr>
                <a:t>1      </a:t>
              </a:r>
              <a:r>
                <a:rPr lang="en-US" sz="1800" b="0" i="1" dirty="0" smtClean="0">
                  <a:solidFill>
                    <a:srgbClr val="4F81BD"/>
                  </a:solidFill>
                  <a:latin typeface="Times New Roman"/>
                  <a:ea typeface="+mn-ea"/>
                  <a:cs typeface="Times New Roman"/>
                </a:rPr>
                <a:t> </a:t>
              </a:r>
              <a:r>
                <a:rPr lang="en-US" sz="1800" b="0" i="1" dirty="0" smtClean="0">
                  <a:solidFill>
                    <a:srgbClr val="C0504D"/>
                  </a:solidFill>
                  <a:latin typeface="Times New Roman"/>
                  <a:ea typeface="+mn-ea"/>
                  <a:cs typeface="Times New Roman"/>
                </a:rPr>
                <a:t>        </a:t>
              </a:r>
              <a:r>
                <a:rPr lang="en-US" sz="1800" b="0" i="1" dirty="0" smtClean="0">
                  <a:solidFill>
                    <a:srgbClr val="000000"/>
                  </a:solidFill>
                  <a:latin typeface="Times New Roman"/>
                  <a:ea typeface="+mn-ea"/>
                  <a:cs typeface="Times New Roman"/>
                </a:rPr>
                <a:t>+</a:t>
              </a:r>
              <a:r>
                <a:rPr lang="en-US" sz="1800" b="0" i="1" dirty="0" smtClean="0">
                  <a:solidFill>
                    <a:srgbClr val="4F81BD"/>
                  </a:solidFill>
                  <a:latin typeface="Times New Roman"/>
                  <a:ea typeface="+mn-ea"/>
                  <a:cs typeface="Times New Roman"/>
                </a:rPr>
                <a:t>d</a:t>
              </a:r>
              <a:r>
                <a:rPr lang="en-US" sz="1800" b="0" i="1" baseline="-25000" dirty="0" smtClean="0">
                  <a:solidFill>
                    <a:srgbClr val="4F81BD"/>
                  </a:solidFill>
                  <a:latin typeface="Times New Roman"/>
                  <a:ea typeface="+mn-ea"/>
                  <a:cs typeface="Times New Roman"/>
                </a:rPr>
                <a:t>2</a:t>
              </a:r>
              <a:r>
                <a:rPr lang="en-US" sz="1800" b="0" i="1" baseline="-25000" dirty="0" smtClean="0">
                  <a:solidFill>
                    <a:srgbClr val="F69546"/>
                  </a:solidFill>
                  <a:latin typeface="Times New Roman"/>
                  <a:ea typeface="+mn-ea"/>
                  <a:cs typeface="Times New Roman"/>
                </a:rPr>
                <a:t> </a:t>
              </a:r>
              <a:r>
                <a:rPr lang="en-US" sz="1800" b="0" i="1" baseline="-25000" dirty="0" smtClean="0">
                  <a:solidFill>
                    <a:srgbClr val="C0504D"/>
                  </a:solidFill>
                  <a:latin typeface="Times New Roman"/>
                  <a:ea typeface="+mn-ea"/>
                  <a:cs typeface="Times New Roman"/>
                </a:rPr>
                <a:t>                 </a:t>
              </a:r>
            </a:p>
            <a:p>
              <a:pPr defTabSz="457200" fontAlgn="auto">
                <a:spcBef>
                  <a:spcPts val="0"/>
                </a:spcBef>
                <a:spcAft>
                  <a:spcPts val="0"/>
                </a:spcAft>
              </a:pPr>
              <a:endParaRPr lang="en-US" sz="1800" b="0" i="1" baseline="-25000" dirty="0">
                <a:solidFill>
                  <a:srgbClr val="C0504D"/>
                </a:solidFill>
                <a:latin typeface="Times New Roman"/>
                <a:ea typeface="+mn-ea"/>
                <a:cs typeface="Times New Roman"/>
              </a:endParaRPr>
            </a:p>
            <a:p>
              <a:pPr defTabSz="457200" fontAlgn="auto">
                <a:spcBef>
                  <a:spcPts val="0"/>
                </a:spcBef>
                <a:spcAft>
                  <a:spcPts val="0"/>
                </a:spcAft>
              </a:pPr>
              <a:endParaRPr lang="en-US" sz="1800" b="0" i="1" baseline="-25000" dirty="0" smtClean="0">
                <a:solidFill>
                  <a:srgbClr val="C0504D"/>
                </a:solidFill>
                <a:latin typeface="Times New Roman"/>
                <a:ea typeface="+mn-ea"/>
                <a:cs typeface="Times New Roman"/>
              </a:endParaRPr>
            </a:p>
            <a:p>
              <a:pPr defTabSz="457200" fontAlgn="auto">
                <a:spcBef>
                  <a:spcPts val="0"/>
                </a:spcBef>
                <a:spcAft>
                  <a:spcPts val="0"/>
                </a:spcAft>
              </a:pPr>
              <a:endParaRPr lang="en-US" sz="1800" b="0" i="1" baseline="-25000" dirty="0" smtClean="0">
                <a:solidFill>
                  <a:srgbClr val="C0504D"/>
                </a:solidFill>
                <a:latin typeface="Times New Roman"/>
                <a:ea typeface="+mn-ea"/>
                <a:cs typeface="Times New Roman"/>
              </a:endParaRPr>
            </a:p>
            <a:p>
              <a:pPr defTabSz="457200" fontAlgn="auto">
                <a:spcBef>
                  <a:spcPts val="0"/>
                </a:spcBef>
                <a:spcAft>
                  <a:spcPts val="0"/>
                </a:spcAft>
              </a:pPr>
              <a:r>
                <a:rPr lang="en-US" sz="1800" b="0" i="1" dirty="0" smtClean="0">
                  <a:solidFill>
                    <a:srgbClr val="000000"/>
                  </a:solidFill>
                  <a:latin typeface="Times New Roman"/>
                  <a:ea typeface="+mn-ea"/>
                  <a:cs typeface="Times New Roman"/>
                </a:rPr>
                <a:t>+</a:t>
              </a:r>
              <a:r>
                <a:rPr lang="en-US" sz="1800" b="0" i="1" dirty="0" smtClean="0">
                  <a:solidFill>
                    <a:srgbClr val="4F81BD"/>
                  </a:solidFill>
                  <a:latin typeface="Times New Roman"/>
                  <a:ea typeface="+mn-ea"/>
                  <a:cs typeface="Times New Roman"/>
                </a:rPr>
                <a:t>d</a:t>
              </a:r>
              <a:r>
                <a:rPr lang="en-US" sz="1800" b="0" i="1" baseline="-25000" dirty="0" smtClean="0">
                  <a:solidFill>
                    <a:srgbClr val="4F81BD"/>
                  </a:solidFill>
                  <a:latin typeface="Times New Roman"/>
                  <a:ea typeface="+mn-ea"/>
                  <a:cs typeface="Times New Roman"/>
                </a:rPr>
                <a:t>3</a:t>
              </a:r>
              <a:r>
                <a:rPr lang="en-US" sz="1800" b="0" i="1" dirty="0" smtClean="0">
                  <a:solidFill>
                    <a:srgbClr val="C0504D"/>
                  </a:solidFill>
                  <a:latin typeface="Times New Roman"/>
                  <a:ea typeface="+mn-ea"/>
                  <a:cs typeface="Times New Roman"/>
                </a:rPr>
                <a:t>            </a:t>
              </a:r>
              <a:r>
                <a:rPr lang="en-US" sz="1800" b="0" i="1" dirty="0" smtClean="0">
                  <a:solidFill>
                    <a:srgbClr val="000000"/>
                  </a:solidFill>
                  <a:latin typeface="Times New Roman"/>
                  <a:ea typeface="+mn-ea"/>
                  <a:cs typeface="Times New Roman"/>
                </a:rPr>
                <a:t>+</a:t>
              </a:r>
              <a:r>
                <a:rPr lang="en-US" sz="1800" b="0" i="1" dirty="0" smtClean="0">
                  <a:solidFill>
                    <a:srgbClr val="4F81BD"/>
                  </a:solidFill>
                  <a:latin typeface="Times New Roman"/>
                  <a:ea typeface="+mn-ea"/>
                  <a:cs typeface="Times New Roman"/>
                </a:rPr>
                <a:t>d</a:t>
              </a:r>
              <a:r>
                <a:rPr lang="en-US" sz="1800" b="0" i="1" baseline="-25000" dirty="0" smtClean="0">
                  <a:solidFill>
                    <a:srgbClr val="4F81BD"/>
                  </a:solidFill>
                  <a:latin typeface="Times New Roman"/>
                  <a:ea typeface="+mn-ea"/>
                  <a:cs typeface="Times New Roman"/>
                </a:rPr>
                <a:t>4</a:t>
              </a:r>
              <a:r>
                <a:rPr lang="en-US" sz="1800" b="0" i="1" dirty="0" smtClean="0">
                  <a:solidFill>
                    <a:srgbClr val="C0504D"/>
                  </a:solidFill>
                  <a:latin typeface="Times New Roman"/>
                  <a:ea typeface="+mn-ea"/>
                  <a:cs typeface="Times New Roman"/>
                </a:rPr>
                <a:t>            </a:t>
              </a:r>
              <a:endParaRPr lang="en-US" sz="1800" b="0" i="1" baseline="30000" dirty="0">
                <a:solidFill>
                  <a:srgbClr val="000000"/>
                </a:solidFill>
                <a:latin typeface="Times New Roman"/>
                <a:ea typeface="+mn-ea"/>
                <a:cs typeface="Times New Roman"/>
              </a:endParaRPr>
            </a:p>
          </p:txBody>
        </p:sp>
        <p:pic>
          <p:nvPicPr>
            <p:cNvPr id="186" name="Picture 5"/>
            <p:cNvPicPr>
              <a:picLocks noChangeAspect="1" noChangeArrowheads="1"/>
            </p:cNvPicPr>
            <p:nvPr/>
          </p:nvPicPr>
          <p:blipFill rotWithShape="1">
            <a:blip r:embed="rId15"/>
            <a:srcRect l="24841" t="42483" r="61461" b="44539"/>
            <a:stretch/>
          </p:blipFill>
          <p:spPr bwMode="auto">
            <a:xfrm>
              <a:off x="1091418" y="5300081"/>
              <a:ext cx="739868" cy="718566"/>
            </a:xfrm>
            <a:prstGeom prst="rect">
              <a:avLst/>
            </a:prstGeom>
            <a:noFill/>
            <a:ln w="9525">
              <a:noFill/>
              <a:miter lim="800000"/>
              <a:headEnd/>
              <a:tailEnd/>
            </a:ln>
          </p:spPr>
        </p:pic>
        <p:pic>
          <p:nvPicPr>
            <p:cNvPr id="187" name="Picture 3"/>
            <p:cNvPicPr>
              <a:picLocks noChangeAspect="1" noChangeArrowheads="1"/>
            </p:cNvPicPr>
            <p:nvPr/>
          </p:nvPicPr>
          <p:blipFill rotWithShape="1">
            <a:blip r:embed="rId16"/>
            <a:srcRect l="80211" t="40419" r="2188" b="41454"/>
            <a:stretch/>
          </p:blipFill>
          <p:spPr bwMode="auto">
            <a:xfrm>
              <a:off x="2170616" y="5300436"/>
              <a:ext cx="686722" cy="724954"/>
            </a:xfrm>
            <a:prstGeom prst="rect">
              <a:avLst/>
            </a:prstGeom>
            <a:noFill/>
            <a:ln w="9525">
              <a:noFill/>
              <a:miter lim="800000"/>
              <a:headEnd/>
              <a:tailEnd/>
            </a:ln>
          </p:spPr>
        </p:pic>
        <p:pic>
          <p:nvPicPr>
            <p:cNvPr id="188" name="Picture 3"/>
            <p:cNvPicPr>
              <a:picLocks noChangeAspect="1" noChangeArrowheads="1"/>
            </p:cNvPicPr>
            <p:nvPr/>
          </p:nvPicPr>
          <p:blipFill rotWithShape="1">
            <a:blip r:embed="rId16"/>
            <a:srcRect l="29484" t="40419" r="52665" b="41454"/>
            <a:stretch/>
          </p:blipFill>
          <p:spPr bwMode="auto">
            <a:xfrm>
              <a:off x="664772" y="6111187"/>
              <a:ext cx="696465" cy="724954"/>
            </a:xfrm>
            <a:prstGeom prst="rect">
              <a:avLst/>
            </a:prstGeom>
            <a:noFill/>
            <a:ln w="9525">
              <a:noFill/>
              <a:miter lim="800000"/>
              <a:headEnd/>
              <a:tailEnd/>
            </a:ln>
          </p:spPr>
        </p:pic>
        <p:pic>
          <p:nvPicPr>
            <p:cNvPr id="207" name="Picture 5"/>
            <p:cNvPicPr>
              <a:picLocks noChangeAspect="1" noChangeArrowheads="1"/>
            </p:cNvPicPr>
            <p:nvPr/>
          </p:nvPicPr>
          <p:blipFill rotWithShape="1">
            <a:blip r:embed="rId15"/>
            <a:srcRect l="64918" t="42483" r="21888" b="44539"/>
            <a:stretch/>
          </p:blipFill>
          <p:spPr bwMode="auto">
            <a:xfrm>
              <a:off x="1718166" y="6064085"/>
              <a:ext cx="712613" cy="718566"/>
            </a:xfrm>
            <a:prstGeom prst="rect">
              <a:avLst/>
            </a:prstGeom>
            <a:noFill/>
            <a:ln w="9525">
              <a:noFill/>
              <a:miter lim="800000"/>
              <a:headEnd/>
              <a:tailEnd/>
            </a:ln>
          </p:spPr>
        </p:pic>
      </p:grpSp>
      <p:sp>
        <p:nvSpPr>
          <p:cNvPr id="208" name="Rounded Rectangle 214"/>
          <p:cNvSpPr/>
          <p:nvPr/>
        </p:nvSpPr>
        <p:spPr bwMode="auto">
          <a:xfrm rot="5400000">
            <a:off x="-155986" y="3763310"/>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212" name="TextBox 211"/>
          <p:cNvSpPr txBox="1"/>
          <p:nvPr/>
        </p:nvSpPr>
        <p:spPr>
          <a:xfrm>
            <a:off x="2323" y="2677318"/>
            <a:ext cx="3349111" cy="830997"/>
          </a:xfrm>
          <a:prstGeom prst="rect">
            <a:avLst/>
          </a:prstGeom>
          <a:noFill/>
        </p:spPr>
        <p:txBody>
          <a:bodyPr wrap="square" rtlCol="0">
            <a:spAutoFit/>
          </a:bodyPr>
          <a:lstStyle/>
          <a:p>
            <a:pPr defTabSz="457200" fontAlgn="auto">
              <a:spcBef>
                <a:spcPts val="0"/>
              </a:spcBef>
              <a:spcAft>
                <a:spcPts val="0"/>
              </a:spcAft>
            </a:pPr>
            <a:r>
              <a:rPr lang="en-US" sz="1600" dirty="0">
                <a:solidFill>
                  <a:prstClr val="black"/>
                </a:solidFill>
                <a:latin typeface="Helvetica"/>
                <a:ea typeface="+mn-ea"/>
                <a:cs typeface="Helvetica"/>
              </a:rPr>
              <a:t>E</a:t>
            </a:r>
            <a:r>
              <a:rPr lang="en-US" sz="1600" dirty="0" smtClean="0">
                <a:solidFill>
                  <a:prstClr val="black"/>
                </a:solidFill>
                <a:latin typeface="Helvetica"/>
                <a:ea typeface="+mn-ea"/>
                <a:cs typeface="Helvetica"/>
              </a:rPr>
              <a:t>. </a:t>
            </a:r>
            <a:r>
              <a:rPr lang="en-US" sz="1600" b="0" dirty="0" smtClean="0">
                <a:solidFill>
                  <a:prstClr val="black"/>
                </a:solidFill>
                <a:latin typeface="Helvetica"/>
                <a:ea typeface="+mn-ea"/>
                <a:cs typeface="Helvetica"/>
              </a:rPr>
              <a:t>Gene’s </a:t>
            </a:r>
            <a:r>
              <a:rPr lang="en-US" sz="1600" b="0" dirty="0" smtClean="0">
                <a:solidFill>
                  <a:srgbClr val="9B4240"/>
                </a:solidFill>
                <a:latin typeface="Helvetica"/>
                <a:ea typeface="+mn-ea"/>
                <a:cs typeface="Helvetica"/>
              </a:rPr>
              <a:t>internal (INT) </a:t>
            </a:r>
            <a:r>
              <a:rPr lang="en-US" sz="1600" b="0" dirty="0" smtClean="0">
                <a:solidFill>
                  <a:prstClr val="black"/>
                </a:solidFill>
                <a:latin typeface="Helvetica"/>
                <a:ea typeface="+mn-ea"/>
                <a:cs typeface="Helvetica"/>
              </a:rPr>
              <a:t>and </a:t>
            </a:r>
            <a:r>
              <a:rPr lang="en-US" sz="1600" b="0" dirty="0" smtClean="0">
                <a:solidFill>
                  <a:srgbClr val="4F81BD"/>
                </a:solidFill>
                <a:latin typeface="Helvetica"/>
                <a:ea typeface="+mn-ea"/>
                <a:cs typeface="Helvetica"/>
              </a:rPr>
              <a:t>external (EXT)</a:t>
            </a:r>
            <a:r>
              <a:rPr lang="en-US" sz="1600" b="0" dirty="0" smtClean="0">
                <a:solidFill>
                  <a:prstClr val="black"/>
                </a:solidFill>
                <a:latin typeface="Helvetica"/>
                <a:ea typeface="+mn-ea"/>
                <a:cs typeface="Helvetica"/>
              </a:rPr>
              <a:t> driven expression dynamics composed of PDPs</a:t>
            </a:r>
            <a:endParaRPr lang="en-US" sz="1600" b="0" dirty="0">
              <a:solidFill>
                <a:prstClr val="black"/>
              </a:solidFill>
              <a:latin typeface="Helvetica"/>
              <a:ea typeface="+mn-ea"/>
              <a:cs typeface="Helvetica"/>
            </a:endParaRPr>
          </a:p>
        </p:txBody>
      </p:sp>
      <p:grpSp>
        <p:nvGrpSpPr>
          <p:cNvPr id="15" name="Group 14"/>
          <p:cNvGrpSpPr/>
          <p:nvPr/>
        </p:nvGrpSpPr>
        <p:grpSpPr>
          <a:xfrm>
            <a:off x="139323" y="36030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200329"/>
              </a:xfrm>
              <a:prstGeom prst="rect">
                <a:avLst/>
              </a:prstGeom>
              <a:noFill/>
            </p:spPr>
            <p:txBody>
              <a:bodyPr wrap="square" rtlCol="0">
                <a:spAutoFit/>
              </a:bodyPr>
              <a:lstStyle/>
              <a:p>
                <a:pPr defTabSz="457200" fontAlgn="auto">
                  <a:spcBef>
                    <a:spcPts val="0"/>
                  </a:spcBef>
                  <a:spcAft>
                    <a:spcPts val="0"/>
                  </a:spcAft>
                </a:pPr>
                <a:r>
                  <a:rPr lang="en-US" sz="1800" b="0" i="1" dirty="0" err="1" smtClean="0">
                    <a:solidFill>
                      <a:srgbClr val="9BBB58"/>
                    </a:solidFill>
                    <a:latin typeface="Times New Roman"/>
                    <a:ea typeface="+mn-ea"/>
                    <a:cs typeface="Times New Roman"/>
                  </a:rPr>
                  <a:t>x</a:t>
                </a:r>
                <a:r>
                  <a:rPr lang="en-US" sz="1800" b="0" baseline="30000" dirty="0" err="1" smtClean="0">
                    <a:solidFill>
                      <a:srgbClr val="C0504D"/>
                    </a:solidFill>
                    <a:latin typeface="Times New Roman"/>
                    <a:ea typeface="+mn-ea"/>
                    <a:cs typeface="Times New Roman"/>
                  </a:rPr>
                  <a:t>INT</a:t>
                </a:r>
                <a:r>
                  <a:rPr lang="en-US" sz="1800" b="0" i="1" dirty="0" smtClean="0">
                    <a:solidFill>
                      <a:prstClr val="black"/>
                    </a:solidFill>
                    <a:latin typeface="Times New Roman"/>
                    <a:ea typeface="+mn-ea"/>
                    <a:cs typeface="Times New Roman"/>
                  </a:rPr>
                  <a:t>=</a:t>
                </a:r>
                <a:r>
                  <a:rPr lang="en-US" sz="1800" b="0" i="1" dirty="0" smtClean="0">
                    <a:solidFill>
                      <a:srgbClr val="C0504D"/>
                    </a:solidFill>
                    <a:latin typeface="Times New Roman"/>
                    <a:ea typeface="+mn-ea"/>
                    <a:cs typeface="Times New Roman"/>
                  </a:rPr>
                  <a:t>c</a:t>
                </a:r>
                <a:r>
                  <a:rPr lang="en-US" sz="1800" b="0" i="1" baseline="-25000" dirty="0" smtClean="0">
                    <a:solidFill>
                      <a:srgbClr val="C0504D"/>
                    </a:solidFill>
                    <a:latin typeface="Times New Roman"/>
                    <a:ea typeface="+mn-ea"/>
                    <a:cs typeface="Times New Roman"/>
                  </a:rPr>
                  <a:t>1      </a:t>
                </a:r>
                <a:r>
                  <a:rPr lang="en-US" sz="1800" b="0" i="1" dirty="0" smtClean="0">
                    <a:solidFill>
                      <a:srgbClr val="C0504D"/>
                    </a:solidFill>
                    <a:latin typeface="Times New Roman"/>
                    <a:ea typeface="+mn-ea"/>
                    <a:cs typeface="Times New Roman"/>
                  </a:rPr>
                  <a:t>        </a:t>
                </a:r>
                <a:r>
                  <a:rPr lang="en-US" sz="1800" b="0" i="1" dirty="0" smtClean="0">
                    <a:solidFill>
                      <a:srgbClr val="000000"/>
                    </a:solidFill>
                    <a:latin typeface="Times New Roman"/>
                    <a:ea typeface="+mn-ea"/>
                    <a:cs typeface="Times New Roman"/>
                  </a:rPr>
                  <a:t>+</a:t>
                </a:r>
                <a:r>
                  <a:rPr lang="en-US" sz="1800" b="0" i="1" dirty="0" smtClean="0">
                    <a:solidFill>
                      <a:srgbClr val="C0504D"/>
                    </a:solidFill>
                    <a:latin typeface="Times New Roman"/>
                    <a:ea typeface="+mn-ea"/>
                    <a:cs typeface="Times New Roman"/>
                  </a:rPr>
                  <a:t>c</a:t>
                </a:r>
                <a:r>
                  <a:rPr lang="en-US" sz="1800" b="0" i="1" baseline="-25000" dirty="0" smtClean="0">
                    <a:solidFill>
                      <a:srgbClr val="C0504D"/>
                    </a:solidFill>
                    <a:latin typeface="Times New Roman"/>
                    <a:ea typeface="+mn-ea"/>
                    <a:cs typeface="Times New Roman"/>
                  </a:rPr>
                  <a:t>2                  </a:t>
                </a:r>
              </a:p>
              <a:p>
                <a:pPr defTabSz="457200" fontAlgn="auto">
                  <a:spcBef>
                    <a:spcPts val="0"/>
                  </a:spcBef>
                  <a:spcAft>
                    <a:spcPts val="0"/>
                  </a:spcAft>
                </a:pPr>
                <a:endParaRPr lang="en-US" sz="1800" b="0" i="1" baseline="-25000" dirty="0">
                  <a:solidFill>
                    <a:srgbClr val="C0504D"/>
                  </a:solidFill>
                  <a:latin typeface="Times New Roman"/>
                  <a:ea typeface="+mn-ea"/>
                  <a:cs typeface="Times New Roman"/>
                </a:endParaRPr>
              </a:p>
              <a:p>
                <a:pPr defTabSz="457200" fontAlgn="auto">
                  <a:spcBef>
                    <a:spcPts val="0"/>
                  </a:spcBef>
                  <a:spcAft>
                    <a:spcPts val="0"/>
                  </a:spcAft>
                </a:pPr>
                <a:endParaRPr lang="en-US" sz="1800" b="0" i="1" baseline="-25000" dirty="0" smtClean="0">
                  <a:solidFill>
                    <a:srgbClr val="C0504D"/>
                  </a:solidFill>
                  <a:latin typeface="Times New Roman"/>
                  <a:ea typeface="+mn-ea"/>
                  <a:cs typeface="Times New Roman"/>
                </a:endParaRPr>
              </a:p>
              <a:p>
                <a:pPr defTabSz="457200" fontAlgn="auto">
                  <a:spcBef>
                    <a:spcPts val="0"/>
                  </a:spcBef>
                  <a:spcAft>
                    <a:spcPts val="0"/>
                  </a:spcAft>
                </a:pPr>
                <a:endParaRPr lang="en-US" sz="1800" b="0" i="1" baseline="-25000" dirty="0" smtClean="0">
                  <a:solidFill>
                    <a:srgbClr val="C0504D"/>
                  </a:solidFill>
                  <a:latin typeface="Times New Roman"/>
                  <a:ea typeface="+mn-ea"/>
                  <a:cs typeface="Times New Roman"/>
                </a:endParaRPr>
              </a:p>
              <a:p>
                <a:pPr defTabSz="457200" fontAlgn="auto">
                  <a:spcBef>
                    <a:spcPts val="0"/>
                  </a:spcBef>
                  <a:spcAft>
                    <a:spcPts val="0"/>
                  </a:spcAft>
                </a:pPr>
                <a:r>
                  <a:rPr lang="en-US" sz="1800" b="0" i="1" dirty="0" smtClean="0">
                    <a:solidFill>
                      <a:srgbClr val="000000"/>
                    </a:solidFill>
                    <a:latin typeface="Times New Roman"/>
                    <a:ea typeface="+mn-ea"/>
                    <a:cs typeface="Times New Roman"/>
                  </a:rPr>
                  <a:t>+</a:t>
                </a:r>
                <a:r>
                  <a:rPr lang="en-US" sz="1800" b="0" i="1" dirty="0" smtClean="0">
                    <a:solidFill>
                      <a:srgbClr val="C0504D"/>
                    </a:solidFill>
                    <a:latin typeface="Times New Roman"/>
                    <a:ea typeface="+mn-ea"/>
                    <a:cs typeface="Times New Roman"/>
                  </a:rPr>
                  <a:t>c</a:t>
                </a:r>
                <a:r>
                  <a:rPr lang="en-US" sz="1800" b="0" i="1" baseline="-25000" dirty="0" smtClean="0">
                    <a:solidFill>
                      <a:srgbClr val="C0504D"/>
                    </a:solidFill>
                    <a:latin typeface="Times New Roman"/>
                    <a:ea typeface="+mn-ea"/>
                    <a:cs typeface="Times New Roman"/>
                  </a:rPr>
                  <a:t>3</a:t>
                </a:r>
                <a:r>
                  <a:rPr lang="en-US" sz="1800" b="0" i="1" dirty="0" smtClean="0">
                    <a:solidFill>
                      <a:srgbClr val="C0504D"/>
                    </a:solidFill>
                    <a:latin typeface="Times New Roman"/>
                    <a:ea typeface="+mn-ea"/>
                    <a:cs typeface="Times New Roman"/>
                  </a:rPr>
                  <a:t>            </a:t>
                </a:r>
                <a:r>
                  <a:rPr lang="en-US" sz="1800" b="0" i="1" dirty="0" smtClean="0">
                    <a:solidFill>
                      <a:srgbClr val="000000"/>
                    </a:solidFill>
                    <a:latin typeface="Times New Roman"/>
                    <a:ea typeface="+mn-ea"/>
                    <a:cs typeface="Times New Roman"/>
                  </a:rPr>
                  <a:t>+</a:t>
                </a:r>
                <a:r>
                  <a:rPr lang="en-US" sz="1800" b="0" i="1" dirty="0" smtClean="0">
                    <a:solidFill>
                      <a:srgbClr val="C0504D"/>
                    </a:solidFill>
                    <a:latin typeface="Times New Roman"/>
                    <a:ea typeface="+mn-ea"/>
                    <a:cs typeface="Times New Roman"/>
                  </a:rPr>
                  <a:t>c</a:t>
                </a:r>
                <a:r>
                  <a:rPr lang="en-US" sz="1800" b="0" i="1" baseline="-25000" dirty="0" smtClean="0">
                    <a:solidFill>
                      <a:srgbClr val="C0504D"/>
                    </a:solidFill>
                    <a:latin typeface="Times New Roman"/>
                    <a:ea typeface="+mn-ea"/>
                    <a:cs typeface="Times New Roman"/>
                  </a:rPr>
                  <a:t>4</a:t>
                </a:r>
                <a:r>
                  <a:rPr lang="en-US" sz="1800" b="0" i="1" dirty="0" smtClean="0">
                    <a:solidFill>
                      <a:srgbClr val="C0504D"/>
                    </a:solidFill>
                    <a:latin typeface="Times New Roman"/>
                    <a:ea typeface="+mn-ea"/>
                    <a:cs typeface="Times New Roman"/>
                  </a:rPr>
                  <a:t>            </a:t>
                </a:r>
                <a:endParaRPr lang="en-US" sz="1800" b="0" i="1" baseline="30000" dirty="0">
                  <a:solidFill>
                    <a:srgbClr val="000000"/>
                  </a:solidFill>
                  <a:latin typeface="Times New Roman"/>
                  <a:ea typeface="+mn-ea"/>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52653" y="1972048"/>
            <a:ext cx="1500372" cy="351939"/>
          </a:xfrm>
          <a:prstGeom prst="rect">
            <a:avLst/>
          </a:prstGeom>
        </p:spPr>
      </p:pic>
      <p:sp>
        <p:nvSpPr>
          <p:cNvPr id="4" name="TextBox 3"/>
          <p:cNvSpPr txBox="1"/>
          <p:nvPr/>
        </p:nvSpPr>
        <p:spPr>
          <a:xfrm>
            <a:off x="3088287" y="5050605"/>
            <a:ext cx="3405775" cy="646331"/>
          </a:xfrm>
          <a:prstGeom prst="rect">
            <a:avLst/>
          </a:prstGeom>
          <a:noFill/>
        </p:spPr>
        <p:txBody>
          <a:bodyPr wrap="square" rtlCol="0">
            <a:spAutoFit/>
          </a:bodyPr>
          <a:lstStyle/>
          <a:p>
            <a:pPr algn="ctr"/>
            <a:r>
              <a:rPr lang="en-US" sz="1800" dirty="0" smtClean="0">
                <a:solidFill>
                  <a:srgbClr val="FF00FF"/>
                </a:solidFill>
              </a:rPr>
              <a:t>We can also get gene coefficients over PDPs</a:t>
            </a:r>
            <a:endParaRPr lang="en-US" sz="1800" dirty="0">
              <a:solidFill>
                <a:srgbClr val="FF00FF"/>
              </a:solidFill>
            </a:endParaRPr>
          </a:p>
        </p:txBody>
      </p:sp>
      <p:sp>
        <p:nvSpPr>
          <p:cNvPr id="165" name="TextBox 4"/>
          <p:cNvSpPr txBox="1">
            <a:spLocks noChangeArrowheads="1"/>
          </p:cNvSpPr>
          <p:nvPr/>
        </p:nvSpPr>
        <p:spPr bwMode="auto">
          <a:xfrm>
            <a:off x="0" y="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schemeClr val="tx1">
                    <a:lumMod val="50000"/>
                    <a:lumOff val="50000"/>
                  </a:schemeClr>
                </a:solidFill>
                <a:latin typeface="Calibri" charset="0"/>
              </a:rPr>
              <a:t>[Wang et al. </a:t>
            </a:r>
            <a:r>
              <a:rPr lang="en-US" sz="1100" b="0" i="1" dirty="0" smtClean="0">
                <a:solidFill>
                  <a:schemeClr val="tx1">
                    <a:lumMod val="50000"/>
                    <a:lumOff val="50000"/>
                  </a:schemeClr>
                </a:solidFill>
                <a:latin typeface="Calibri" charset="0"/>
              </a:rPr>
              <a:t>PLOS CB</a:t>
            </a:r>
            <a:r>
              <a:rPr lang="en-US" sz="1100" b="0" dirty="0" smtClean="0">
                <a:solidFill>
                  <a:schemeClr val="tx1">
                    <a:lumMod val="50000"/>
                    <a:lumOff val="50000"/>
                  </a:schemeClr>
                </a:solidFill>
                <a:latin typeface="Calibri" charset="0"/>
              </a:rPr>
              <a:t> (in revision, ‘15)]</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686754869"/>
      </p:ext>
    </p:extLst>
  </p:cSld>
  <p:clrMapOvr>
    <a:masterClrMapping/>
  </p:clrMapOvr>
  <mc:AlternateContent xmlns:mc="http://schemas.openxmlformats.org/markup-compatibility/2006">
    <mc:Choice xmlns:p14="http://schemas.microsoft.com/office/powerpoint/2010/main" Requires="p14">
      <p:transition spd="slow" p14:dur="2000" advTm="31457"/>
    </mc:Choice>
    <mc:Fallback>
      <p:transition xmlns:p14="http://schemas.microsoft.com/office/powerpoint/2010/main" spd="slow" advTm="31457"/>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Tree>
    <p:extLst>
      <p:ext uri="{BB962C8B-B14F-4D97-AF65-F5344CB8AC3E}">
        <p14:creationId xmlns:p14="http://schemas.microsoft.com/office/powerpoint/2010/main" val="2007816174"/>
      </p:ext>
    </p:extLst>
  </p:cSld>
  <p:clrMapOvr>
    <a:masterClrMapping/>
  </p:clrMapOvr>
  <p:transition xmlns:p14="http://schemas.microsoft.com/office/powerpoint/2010/main" advTm="23046"/>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7"/>
            <a:ext cx="6787219" cy="5617101"/>
            <a:chOff x="28645139" y="18875434"/>
            <a:chExt cx="9696028" cy="8024430"/>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ea typeface="+mn-ea"/>
                    <a:cs typeface="+mn-cs"/>
                  </a:rPr>
                  <a:t>r</a:t>
                </a:r>
                <a:r>
                  <a:rPr lang="en-US" sz="1800" b="0" kern="0" dirty="0" smtClean="0">
                    <a:solidFill>
                      <a:srgbClr val="000100"/>
                    </a:solidFill>
                    <a:latin typeface="Calibri"/>
                    <a:ea typeface="+mn-ea"/>
                    <a:cs typeface="+mn-cs"/>
                  </a:rPr>
                  <a:t>=+0.66</a:t>
                </a:r>
                <a:endParaRPr lang="en-US" sz="1800" b="0" kern="0" dirty="0">
                  <a:solidFill>
                    <a:srgbClr val="000100"/>
                  </a:solidFill>
                  <a:latin typeface="Calibri"/>
                  <a:ea typeface="+mn-ea"/>
                  <a:cs typeface="+mn-cs"/>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ea typeface="+mn-ea"/>
                    <a:cs typeface="+mn-cs"/>
                  </a:rPr>
                  <a:t>r</a:t>
                </a:r>
                <a:r>
                  <a:rPr lang="en-US" sz="1800" b="0" kern="0" dirty="0" smtClean="0">
                    <a:solidFill>
                      <a:srgbClr val="000100"/>
                    </a:solidFill>
                    <a:latin typeface="Calibri"/>
                    <a:ea typeface="+mn-ea"/>
                    <a:cs typeface="+mn-cs"/>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ea typeface="+mn-ea"/>
                    <a:cs typeface="+mn-cs"/>
                  </a:rPr>
                  <a:t>r</a:t>
                </a:r>
                <a:r>
                  <a:rPr lang="en-US" sz="1800" b="0" kern="0" dirty="0" smtClean="0">
                    <a:solidFill>
                      <a:srgbClr val="000100"/>
                    </a:solidFill>
                    <a:latin typeface="Calibri"/>
                    <a:ea typeface="+mn-ea"/>
                    <a:cs typeface="+mn-cs"/>
                  </a:rPr>
                  <a:t>=+0.67</a:t>
                </a:r>
                <a:endParaRPr lang="en-US" sz="1800" b="0" kern="0" dirty="0">
                  <a:solidFill>
                    <a:srgbClr val="000100"/>
                  </a:solidFill>
                  <a:latin typeface="Calibri"/>
                  <a:ea typeface="+mn-ea"/>
                  <a:cs typeface="+mn-cs"/>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ea typeface="+mn-ea"/>
                    <a:cs typeface="+mn-cs"/>
                  </a:rPr>
                  <a:t>r</a:t>
                </a:r>
                <a:r>
                  <a:rPr lang="en-US" sz="1800" b="0" kern="0" dirty="0" smtClean="0">
                    <a:solidFill>
                      <a:srgbClr val="000100"/>
                    </a:solidFill>
                    <a:latin typeface="Calibri"/>
                    <a:ea typeface="+mn-ea"/>
                    <a:cs typeface="+mn-cs"/>
                  </a:rPr>
                  <a:t>=+0.73</a:t>
                </a:r>
              </a:p>
            </p:txBody>
          </p:sp>
        </p:grpSp>
        <p:sp>
          <p:nvSpPr>
            <p:cNvPr id="30" name="TextBox 29"/>
            <p:cNvSpPr txBox="1"/>
            <p:nvPr/>
          </p:nvSpPr>
          <p:spPr>
            <a:xfrm>
              <a:off x="28645139" y="26328278"/>
              <a:ext cx="9696028" cy="571586"/>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ea typeface="+mn-ea"/>
                  <a:cs typeface="Helvetica"/>
                </a:rPr>
                <a:t>Coefficients of </a:t>
              </a:r>
              <a:r>
                <a:rPr lang="en-US" sz="2000" b="0" kern="0" dirty="0" err="1" smtClean="0">
                  <a:solidFill>
                    <a:srgbClr val="000100"/>
                  </a:solidFill>
                  <a:latin typeface="Helvetica"/>
                  <a:ea typeface="+mn-ea"/>
                  <a:cs typeface="Helvetica"/>
                </a:rPr>
                <a:t>orthologs</a:t>
              </a:r>
              <a:r>
                <a:rPr lang="en-US" sz="2000" b="0" kern="0" dirty="0" smtClean="0">
                  <a:solidFill>
                    <a:srgbClr val="000100"/>
                  </a:solidFill>
                  <a:latin typeface="Helvetica"/>
                  <a:ea typeface="+mn-ea"/>
                  <a:cs typeface="Helvetica"/>
                </a:rPr>
                <a:t> on worm </a:t>
              </a:r>
              <a:r>
                <a:rPr lang="en-US" sz="2000" b="0" kern="0" dirty="0" err="1" smtClean="0">
                  <a:solidFill>
                    <a:srgbClr val="000100"/>
                  </a:solidFill>
                  <a:latin typeface="Helvetica"/>
                  <a:ea typeface="+mn-ea"/>
                  <a:cs typeface="Helvetica"/>
                </a:rPr>
                <a:t>iPDPs</a:t>
              </a:r>
              <a:endParaRPr lang="en-US" sz="2000" b="0" i="1" kern="0" dirty="0">
                <a:solidFill>
                  <a:srgbClr val="000100"/>
                </a:solidFill>
                <a:latin typeface="Helvetica"/>
                <a:ea typeface="+mn-ea"/>
                <a:cs typeface="Helvetica"/>
              </a:endParaRPr>
            </a:p>
          </p:txBody>
        </p:sp>
        <p:sp>
          <p:nvSpPr>
            <p:cNvPr id="31" name="TextBox 30"/>
            <p:cNvSpPr txBox="1"/>
            <p:nvPr/>
          </p:nvSpPr>
          <p:spPr>
            <a:xfrm rot="16200000">
              <a:off x="25455246" y="22455233"/>
              <a:ext cx="7557186" cy="571586"/>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ea typeface="+mn-ea"/>
                  <a:cs typeface="Helvetica"/>
                </a:rPr>
                <a:t>Coefficients of </a:t>
              </a:r>
              <a:r>
                <a:rPr lang="en-US" sz="2000" b="0" kern="0" dirty="0" err="1">
                  <a:solidFill>
                    <a:srgbClr val="000100"/>
                  </a:solidFill>
                  <a:latin typeface="Helvetica"/>
                  <a:ea typeface="+mn-ea"/>
                  <a:cs typeface="Helvetica"/>
                </a:rPr>
                <a:t>orthologs</a:t>
              </a:r>
              <a:r>
                <a:rPr lang="en-US" sz="2000" b="0" kern="0" dirty="0">
                  <a:solidFill>
                    <a:srgbClr val="000100"/>
                  </a:solidFill>
                  <a:latin typeface="Helvetica"/>
                  <a:ea typeface="+mn-ea"/>
                  <a:cs typeface="Helvetica"/>
                </a:rPr>
                <a:t> on  </a:t>
              </a:r>
              <a:r>
                <a:rPr lang="en-US" sz="2000" b="0" kern="0" dirty="0" smtClean="0">
                  <a:solidFill>
                    <a:srgbClr val="000100"/>
                  </a:solidFill>
                  <a:latin typeface="Helvetica"/>
                  <a:ea typeface="+mn-ea"/>
                  <a:cs typeface="Helvetica"/>
                </a:rPr>
                <a:t>fly </a:t>
              </a:r>
              <a:r>
                <a:rPr lang="en-US" sz="2000" b="0" kern="0" dirty="0" err="1" smtClean="0">
                  <a:solidFill>
                    <a:srgbClr val="000100"/>
                  </a:solidFill>
                  <a:latin typeface="Helvetica"/>
                  <a:ea typeface="+mn-ea"/>
                  <a:cs typeface="Helvetica"/>
                </a:rPr>
                <a:t>iPDPs</a:t>
              </a:r>
              <a:endParaRPr lang="en-US" sz="2000" b="0" i="1" kern="0" dirty="0">
                <a:solidFill>
                  <a:srgbClr val="000100"/>
                </a:solidFill>
                <a:latin typeface="Helvetica"/>
                <a:ea typeface="+mn-e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ea typeface="+mn-ea"/>
                  <a:cs typeface="Helvetica"/>
                </a:rPr>
                <a:t>1</a:t>
              </a:r>
              <a:r>
                <a:rPr lang="en-US" sz="1600" b="0" kern="0" baseline="30000" dirty="0" smtClean="0">
                  <a:solidFill>
                    <a:srgbClr val="000100"/>
                  </a:solidFill>
                  <a:latin typeface="Helvetica"/>
                  <a:ea typeface="+mn-ea"/>
                  <a:cs typeface="Helvetica"/>
                </a:rPr>
                <a:t>st</a:t>
              </a:r>
              <a:r>
                <a:rPr lang="en-US" sz="1600" b="0" kern="0" dirty="0" smtClean="0">
                  <a:solidFill>
                    <a:srgbClr val="000100"/>
                  </a:solidFill>
                  <a:latin typeface="Helvetica"/>
                  <a:ea typeface="+mn-ea"/>
                  <a:cs typeface="Helvetica"/>
                </a:rPr>
                <a:t> </a:t>
              </a:r>
              <a:r>
                <a:rPr lang="en-US" sz="1600" b="0" kern="0" dirty="0" err="1" smtClean="0">
                  <a:solidFill>
                    <a:srgbClr val="000100"/>
                  </a:solidFill>
                  <a:latin typeface="Helvetica"/>
                  <a:ea typeface="+mn-ea"/>
                  <a:cs typeface="Helvetica"/>
                </a:rPr>
                <a:t>iPDP</a:t>
              </a:r>
              <a:endParaRPr lang="en-US" sz="1600" b="0" kern="0" dirty="0">
                <a:solidFill>
                  <a:srgbClr val="000100"/>
                </a:solidFill>
                <a:latin typeface="Helvetica"/>
                <a:ea typeface="+mn-e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ea typeface="+mn-ea"/>
                  <a:cs typeface="Helvetica"/>
                </a:rPr>
                <a:t>3</a:t>
              </a:r>
              <a:r>
                <a:rPr lang="en-US" sz="1600" b="0" kern="0" baseline="30000" dirty="0" smtClean="0">
                  <a:solidFill>
                    <a:srgbClr val="000100"/>
                  </a:solidFill>
                  <a:latin typeface="Helvetica"/>
                  <a:ea typeface="+mn-ea"/>
                  <a:cs typeface="Helvetica"/>
                </a:rPr>
                <a:t>rd</a:t>
              </a:r>
              <a:r>
                <a:rPr lang="en-US" sz="1600" b="0" kern="0" dirty="0" smtClean="0">
                  <a:solidFill>
                    <a:srgbClr val="000100"/>
                  </a:solidFill>
                  <a:latin typeface="Helvetica"/>
                  <a:ea typeface="+mn-ea"/>
                  <a:cs typeface="Helvetica"/>
                </a:rPr>
                <a:t> </a:t>
              </a:r>
              <a:r>
                <a:rPr lang="en-US" sz="1600" b="0" kern="0" dirty="0" err="1" smtClean="0">
                  <a:solidFill>
                    <a:srgbClr val="000100"/>
                  </a:solidFill>
                  <a:latin typeface="Helvetica"/>
                  <a:ea typeface="+mn-ea"/>
                  <a:cs typeface="Helvetica"/>
                </a:rPr>
                <a:t>iPDP</a:t>
              </a:r>
              <a:endParaRPr lang="en-US" sz="1600" b="0" kern="0" dirty="0">
                <a:solidFill>
                  <a:srgbClr val="000100"/>
                </a:solidFill>
                <a:latin typeface="Helvetica"/>
                <a:ea typeface="+mn-e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ea typeface="+mn-ea"/>
                  <a:cs typeface="Helvetica"/>
                </a:rPr>
                <a:t>2</a:t>
              </a:r>
              <a:r>
                <a:rPr lang="en-US" sz="1600" b="0" kern="0" baseline="30000" dirty="0" smtClean="0">
                  <a:solidFill>
                    <a:srgbClr val="000100"/>
                  </a:solidFill>
                  <a:latin typeface="Helvetica"/>
                  <a:ea typeface="+mn-ea"/>
                  <a:cs typeface="Helvetica"/>
                </a:rPr>
                <a:t>nd</a:t>
              </a:r>
              <a:r>
                <a:rPr lang="en-US" sz="1600" b="0" kern="0" dirty="0" smtClean="0">
                  <a:solidFill>
                    <a:srgbClr val="000100"/>
                  </a:solidFill>
                  <a:latin typeface="Helvetica"/>
                  <a:ea typeface="+mn-ea"/>
                  <a:cs typeface="Helvetica"/>
                </a:rPr>
                <a:t> </a:t>
              </a:r>
              <a:r>
                <a:rPr lang="en-US" sz="1600" b="0" kern="0" dirty="0" err="1" smtClean="0">
                  <a:solidFill>
                    <a:srgbClr val="000100"/>
                  </a:solidFill>
                  <a:latin typeface="Helvetica"/>
                  <a:ea typeface="+mn-ea"/>
                  <a:cs typeface="Helvetica"/>
                </a:rPr>
                <a:t>iPDP</a:t>
              </a:r>
              <a:endParaRPr lang="en-US" sz="1600" b="0" kern="0" dirty="0">
                <a:solidFill>
                  <a:srgbClr val="000100"/>
                </a:solidFill>
                <a:latin typeface="Helvetica"/>
                <a:ea typeface="+mn-e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ea typeface="+mn-ea"/>
                  <a:cs typeface="Helvetica"/>
                </a:rPr>
                <a:t>4</a:t>
              </a:r>
              <a:r>
                <a:rPr lang="en-US" sz="1600" b="0" kern="0" baseline="30000" dirty="0" smtClean="0">
                  <a:solidFill>
                    <a:srgbClr val="000100"/>
                  </a:solidFill>
                  <a:latin typeface="Helvetica"/>
                  <a:ea typeface="+mn-ea"/>
                  <a:cs typeface="Helvetica"/>
                </a:rPr>
                <a:t>th</a:t>
              </a:r>
              <a:r>
                <a:rPr lang="en-US" sz="1600" b="0" kern="0" dirty="0" smtClean="0">
                  <a:solidFill>
                    <a:srgbClr val="000100"/>
                  </a:solidFill>
                  <a:latin typeface="Helvetica"/>
                  <a:ea typeface="+mn-ea"/>
                  <a:cs typeface="Helvetica"/>
                </a:rPr>
                <a:t> </a:t>
              </a:r>
              <a:r>
                <a:rPr lang="en-US" sz="1600" b="0" kern="0" dirty="0" err="1" smtClean="0">
                  <a:solidFill>
                    <a:srgbClr val="000100"/>
                  </a:solidFill>
                  <a:latin typeface="Helvetica"/>
                  <a:ea typeface="+mn-ea"/>
                  <a:cs typeface="Helvetica"/>
                </a:rPr>
                <a:t>iPDP</a:t>
              </a:r>
              <a:endParaRPr lang="en-US" sz="1600" b="0" kern="0" dirty="0">
                <a:solidFill>
                  <a:srgbClr val="000100"/>
                </a:solidFill>
                <a:latin typeface="Helvetica"/>
                <a:ea typeface="+mn-ea"/>
                <a:cs typeface="Helvetica"/>
              </a:endParaRPr>
            </a:p>
          </p:txBody>
        </p:sp>
      </p:grpSp>
      <p:sp>
        <p:nvSpPr>
          <p:cNvPr id="50" name="灯片编号占位符 49"/>
          <p:cNvSpPr>
            <a:spLocks noGrp="1"/>
          </p:cNvSpPr>
          <p:nvPr>
            <p:ph type="sldNum" sz="quarter" idx="12"/>
          </p:nvPr>
        </p:nvSpPr>
        <p:spPr/>
        <p:txBody>
          <a:bodyPr/>
          <a:lstStyle/>
          <a:p>
            <a:fld id="{052C64D1-A3EC-BC41-84A8-62FA8AA696D8}" type="slidenum">
              <a:rPr lang="en-US" smtClean="0">
                <a:solidFill>
                  <a:prstClr val="black">
                    <a:tint val="75000"/>
                  </a:prstClr>
                </a:solidFill>
                <a:latin typeface="Calibri"/>
              </a:rPr>
              <a:pPr/>
              <a:t>30</a:t>
            </a:fld>
            <a:endParaRPr lang="en-US">
              <a:solidFill>
                <a:prstClr val="black">
                  <a:tint val="75000"/>
                </a:prstClr>
              </a:solidFill>
              <a:latin typeface="Calibri"/>
            </a:endParaRPr>
          </a:p>
        </p:txBody>
      </p:sp>
      <p:sp>
        <p:nvSpPr>
          <p:cNvPr id="3" name="Title 2"/>
          <p:cNvSpPr>
            <a:spLocks noGrp="1"/>
          </p:cNvSpPr>
          <p:nvPr>
            <p:ph type="title"/>
          </p:nvPr>
        </p:nvSpPr>
        <p:spPr>
          <a:xfrm>
            <a:off x="0" y="0"/>
            <a:ext cx="9144000" cy="1143000"/>
          </a:xfrm>
        </p:spPr>
        <p:txBody>
          <a:bodyPr>
            <a:normAutofit/>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
        <p:nvSpPr>
          <p:cNvPr id="2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schemeClr val="tx1">
                    <a:lumMod val="50000"/>
                    <a:lumOff val="50000"/>
                  </a:schemeClr>
                </a:solidFill>
                <a:latin typeface="Calibri" charset="0"/>
              </a:rPr>
              <a:t>[Wang et al. </a:t>
            </a:r>
            <a:r>
              <a:rPr lang="en-US" sz="1100" b="0" i="1" dirty="0" smtClean="0">
                <a:solidFill>
                  <a:schemeClr val="tx1">
                    <a:lumMod val="50000"/>
                    <a:lumOff val="50000"/>
                  </a:schemeClr>
                </a:solidFill>
                <a:latin typeface="Calibri" charset="0"/>
              </a:rPr>
              <a:t>PLOS CB</a:t>
            </a:r>
            <a:r>
              <a:rPr lang="en-US" sz="1100" b="0" dirty="0" smtClean="0">
                <a:solidFill>
                  <a:schemeClr val="tx1">
                    <a:lumMod val="50000"/>
                    <a:lumOff val="50000"/>
                  </a:schemeClr>
                </a:solidFill>
                <a:latin typeface="Calibri" charset="0"/>
              </a:rPr>
              <a:t> (in revision, ‘15)]</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029672446"/>
      </p:ext>
    </p:extLst>
  </p:cSld>
  <p:clrMapOvr>
    <a:masterClrMapping/>
  </p:clrMapOvr>
  <mc:AlternateContent xmlns:mc="http://schemas.openxmlformats.org/markup-compatibility/2006">
    <mc:Choice xmlns:p14="http://schemas.microsoft.com/office/powerpoint/2010/main" Requires="p14">
      <p:transition spd="slow" p14:dur="2000" advTm="2026"/>
    </mc:Choice>
    <mc:Fallback>
      <p:transition xmlns:p14="http://schemas.microsoft.com/office/powerpoint/2010/main" spd="slow" advTm="2026"/>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5152" r="22424"/>
          <a:stretch/>
        </p:blipFill>
        <p:spPr>
          <a:xfrm>
            <a:off x="2678012" y="999515"/>
            <a:ext cx="2724494" cy="3340588"/>
          </a:xfrm>
        </p:spPr>
      </p:pic>
      <p:sp>
        <p:nvSpPr>
          <p:cNvPr id="5" name="TextBox 4"/>
          <p:cNvSpPr txBox="1"/>
          <p:nvPr/>
        </p:nvSpPr>
        <p:spPr>
          <a:xfrm>
            <a:off x="3897148" y="1634028"/>
            <a:ext cx="1281340" cy="369332"/>
          </a:xfrm>
          <a:prstGeom prst="rect">
            <a:avLst/>
          </a:prstGeom>
          <a:noFill/>
        </p:spPr>
        <p:txBody>
          <a:bodyPr wrap="square" rtlCol="0">
            <a:spAutoFit/>
          </a:bodyPr>
          <a:lstStyle/>
          <a:p>
            <a:pPr defTabSz="457200" fontAlgn="auto">
              <a:spcBef>
                <a:spcPts val="0"/>
              </a:spcBef>
              <a:spcAft>
                <a:spcPts val="0"/>
              </a:spcAft>
            </a:pPr>
            <a:r>
              <a:rPr lang="en-US" sz="1800" b="0" i="1" dirty="0" smtClean="0">
                <a:solidFill>
                  <a:prstClr val="black"/>
                </a:solidFill>
                <a:latin typeface="Calibri"/>
                <a:ea typeface="+mn-ea"/>
                <a:cs typeface="+mn-cs"/>
              </a:rPr>
              <a:t>p</a:t>
            </a:r>
            <a:r>
              <a:rPr lang="en-US" sz="1800" b="0" dirty="0" smtClean="0">
                <a:solidFill>
                  <a:prstClr val="black"/>
                </a:solidFill>
                <a:latin typeface="Calibri"/>
                <a:ea typeface="+mn-ea"/>
                <a:cs typeface="+mn-cs"/>
              </a:rPr>
              <a:t>&lt;0.001</a:t>
            </a:r>
            <a:endParaRPr lang="en-US" sz="1800" b="0" dirty="0">
              <a:solidFill>
                <a:prstClr val="black"/>
              </a:solidFill>
              <a:latin typeface="Calibri"/>
              <a:ea typeface="+mn-ea"/>
              <a:cs typeface="+mn-cs"/>
            </a:endParaRPr>
          </a:p>
        </p:txBody>
      </p:sp>
      <p:pic>
        <p:nvPicPr>
          <p:cNvPr id="7" name="Picture 6" descr="boxplot_fly_ribosome_coeff_cons_vs_spec.pdf"/>
          <p:cNvPicPr>
            <a:picLocks noChangeAspect="1"/>
          </p:cNvPicPr>
          <p:nvPr/>
        </p:nvPicPr>
        <p:blipFill rotWithShape="1">
          <a:blip r:embed="rId4">
            <a:extLst>
              <a:ext uri="{28A0092B-C50C-407E-A947-70E740481C1C}">
                <a14:useLocalDpi xmlns:a14="http://schemas.microsoft.com/office/drawing/2010/main" val="0"/>
              </a:ext>
            </a:extLst>
          </a:blip>
          <a:srcRect l="21340" r="20100"/>
          <a:stretch/>
        </p:blipFill>
        <p:spPr>
          <a:xfrm>
            <a:off x="6174300" y="993080"/>
            <a:ext cx="2560753" cy="3347023"/>
          </a:xfrm>
          <a:prstGeom prst="rect">
            <a:avLst/>
          </a:prstGeom>
        </p:spPr>
      </p:pic>
      <p:sp>
        <p:nvSpPr>
          <p:cNvPr id="8" name="TextBox 7"/>
          <p:cNvSpPr txBox="1"/>
          <p:nvPr/>
        </p:nvSpPr>
        <p:spPr>
          <a:xfrm>
            <a:off x="7246164" y="1702940"/>
            <a:ext cx="1345026" cy="369332"/>
          </a:xfrm>
          <a:prstGeom prst="rect">
            <a:avLst/>
          </a:prstGeom>
          <a:noFill/>
        </p:spPr>
        <p:txBody>
          <a:bodyPr wrap="square" rtlCol="0">
            <a:spAutoFit/>
          </a:bodyPr>
          <a:lstStyle/>
          <a:p>
            <a:pPr defTabSz="457200" fontAlgn="auto">
              <a:spcBef>
                <a:spcPts val="0"/>
              </a:spcBef>
              <a:spcAft>
                <a:spcPts val="0"/>
              </a:spcAft>
            </a:pPr>
            <a:r>
              <a:rPr lang="en-US" sz="1800" b="0" i="1" dirty="0" smtClean="0">
                <a:solidFill>
                  <a:prstClr val="black"/>
                </a:solidFill>
                <a:latin typeface="Calibri"/>
                <a:ea typeface="+mn-ea"/>
                <a:cs typeface="+mn-cs"/>
              </a:rPr>
              <a:t>p</a:t>
            </a:r>
            <a:r>
              <a:rPr lang="en-US" sz="1800" b="0" dirty="0" smtClean="0">
                <a:solidFill>
                  <a:prstClr val="black"/>
                </a:solidFill>
                <a:latin typeface="Calibri"/>
                <a:ea typeface="+mn-ea"/>
                <a:cs typeface="+mn-cs"/>
              </a:rPr>
              <a:t>&lt;2.2e</a:t>
            </a:r>
            <a:r>
              <a:rPr lang="en-US" sz="1800" b="0" baseline="30000" dirty="0" smtClean="0">
                <a:solidFill>
                  <a:prstClr val="black"/>
                </a:solidFill>
                <a:latin typeface="Calibri"/>
                <a:ea typeface="+mn-ea"/>
                <a:cs typeface="+mn-cs"/>
              </a:rPr>
              <a:t>-16</a:t>
            </a:r>
            <a:endParaRPr lang="en-US" sz="1800" b="0" baseline="30000" dirty="0">
              <a:solidFill>
                <a:prstClr val="black"/>
              </a:solidFill>
              <a:latin typeface="Calibri"/>
              <a:ea typeface="+mn-ea"/>
              <a:cs typeface="+mn-cs"/>
            </a:endParaRPr>
          </a:p>
        </p:txBody>
      </p:sp>
      <p:sp>
        <p:nvSpPr>
          <p:cNvPr id="6" name="TextBox 5"/>
          <p:cNvSpPr txBox="1"/>
          <p:nvPr/>
        </p:nvSpPr>
        <p:spPr>
          <a:xfrm rot="16200000">
            <a:off x="1142317" y="2159125"/>
            <a:ext cx="2965552" cy="646331"/>
          </a:xfrm>
          <a:prstGeom prst="rect">
            <a:avLst/>
          </a:prstGeom>
          <a:solidFill>
            <a:schemeClr val="bg1"/>
          </a:solidFill>
        </p:spPr>
        <p:txBody>
          <a:bodyPr wrap="square" rtlCol="0">
            <a:spAutoFit/>
          </a:bodyPr>
          <a:lstStyle/>
          <a:p>
            <a:pPr algn="ctr" defTabSz="457200" fontAlgn="auto">
              <a:spcBef>
                <a:spcPts val="0"/>
              </a:spcBef>
              <a:spcAft>
                <a:spcPts val="0"/>
              </a:spcAft>
            </a:pPr>
            <a:r>
              <a:rPr lang="en-US" sz="1800" b="0" dirty="0" smtClean="0">
                <a:solidFill>
                  <a:prstClr val="black"/>
                </a:solidFill>
                <a:latin typeface="Calibri"/>
                <a:ea typeface="+mn-ea"/>
                <a:cs typeface="+mn-cs"/>
              </a:rPr>
              <a:t>Coefficients of </a:t>
            </a:r>
            <a:r>
              <a:rPr lang="en-US" sz="1800" dirty="0" smtClean="0">
                <a:solidFill>
                  <a:prstClr val="black"/>
                </a:solidFill>
                <a:latin typeface="Calibri"/>
                <a:ea typeface="+mn-ea"/>
                <a:cs typeface="+mn-cs"/>
              </a:rPr>
              <a:t>ribosomal</a:t>
            </a:r>
            <a:r>
              <a:rPr lang="en-US" sz="1800" b="0" dirty="0" smtClean="0">
                <a:solidFill>
                  <a:prstClr val="black"/>
                </a:solidFill>
                <a:latin typeface="Calibri"/>
                <a:ea typeface="+mn-ea"/>
                <a:cs typeface="+mn-cs"/>
              </a:rPr>
              <a:t> related genes (absolute)</a:t>
            </a:r>
            <a:endParaRPr lang="en-US" sz="1800" b="0" dirty="0">
              <a:solidFill>
                <a:prstClr val="black"/>
              </a:solidFill>
              <a:latin typeface="Calibri"/>
              <a:ea typeface="+mn-ea"/>
              <a:cs typeface="+mn-cs"/>
            </a:endParaRPr>
          </a:p>
        </p:txBody>
      </p:sp>
      <p:sp>
        <p:nvSpPr>
          <p:cNvPr id="9" name="TextBox 8"/>
          <p:cNvSpPr txBox="1"/>
          <p:nvPr/>
        </p:nvSpPr>
        <p:spPr>
          <a:xfrm>
            <a:off x="3536788" y="4587236"/>
            <a:ext cx="1936278" cy="646331"/>
          </a:xfrm>
          <a:prstGeom prst="rect">
            <a:avLst/>
          </a:prstGeom>
          <a:solidFill>
            <a:schemeClr val="bg1"/>
          </a:solid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   </a:t>
            </a:r>
            <a:r>
              <a:rPr lang="en-US" sz="1800" b="0" dirty="0" err="1" smtClean="0">
                <a:solidFill>
                  <a:prstClr val="black"/>
                </a:solidFill>
                <a:latin typeface="Calibri"/>
                <a:ea typeface="+mn-ea"/>
                <a:cs typeface="+mn-cs"/>
              </a:rPr>
              <a:t>iPDPs</a:t>
            </a:r>
            <a:r>
              <a:rPr lang="en-US" sz="1800" b="0" dirty="0" smtClean="0">
                <a:solidFill>
                  <a:prstClr val="black"/>
                </a:solidFill>
                <a:latin typeface="Calibri"/>
                <a:ea typeface="+mn-ea"/>
                <a:cs typeface="+mn-cs"/>
              </a:rPr>
              <a:t>                </a:t>
            </a:r>
            <a:r>
              <a:rPr lang="en-US" sz="1800" b="0" dirty="0" err="1" smtClean="0">
                <a:solidFill>
                  <a:prstClr val="black"/>
                </a:solidFill>
                <a:latin typeface="Calibri"/>
                <a:ea typeface="+mn-ea"/>
                <a:cs typeface="+mn-cs"/>
              </a:rPr>
              <a:t>ePDPs</a:t>
            </a:r>
            <a:endParaRPr lang="en-US" sz="1800" b="0" dirty="0">
              <a:solidFill>
                <a:prstClr val="black"/>
              </a:solidFill>
              <a:latin typeface="Calibri"/>
              <a:ea typeface="+mn-ea"/>
              <a:cs typeface="+mn-cs"/>
            </a:endParaRPr>
          </a:p>
        </p:txBody>
      </p:sp>
      <p:pic>
        <p:nvPicPr>
          <p:cNvPr id="11" name="Content Placeholder 5"/>
          <p:cNvPicPr>
            <a:picLocks noChangeAspect="1"/>
          </p:cNvPicPr>
          <p:nvPr/>
        </p:nvPicPr>
        <p:blipFill rotWithShape="1">
          <a:blip r:embed="rId5">
            <a:extLst>
              <a:ext uri="{28A0092B-C50C-407E-A947-70E740481C1C}">
                <a14:useLocalDpi xmlns:a14="http://schemas.microsoft.com/office/drawing/2010/main" val="0"/>
              </a:ext>
            </a:extLst>
          </a:blip>
          <a:srcRect t="14529" b="21220"/>
          <a:stretch/>
        </p:blipFill>
        <p:spPr>
          <a:xfrm>
            <a:off x="2573972" y="3674539"/>
            <a:ext cx="6345139" cy="2795770"/>
          </a:xfrm>
          <a:prstGeom prst="rect">
            <a:avLst/>
          </a:prstGeom>
        </p:spPr>
      </p:pic>
      <p:sp>
        <p:nvSpPr>
          <p:cNvPr id="12" name="TextBox 11"/>
          <p:cNvSpPr txBox="1"/>
          <p:nvPr/>
        </p:nvSpPr>
        <p:spPr>
          <a:xfrm>
            <a:off x="3897148" y="3962786"/>
            <a:ext cx="851528" cy="369332"/>
          </a:xfrm>
          <a:prstGeom prst="rect">
            <a:avLst/>
          </a:prstGeom>
          <a:noFill/>
        </p:spPr>
        <p:txBody>
          <a:bodyPr wrap="none" rtlCol="0">
            <a:spAutoFit/>
          </a:bodyPr>
          <a:lstStyle/>
          <a:p>
            <a:pPr defTabSz="457200" fontAlgn="auto">
              <a:spcBef>
                <a:spcPts val="0"/>
              </a:spcBef>
              <a:spcAft>
                <a:spcPts val="0"/>
              </a:spcAft>
            </a:pPr>
            <a:r>
              <a:rPr lang="en-US" sz="1800" b="0" i="1" dirty="0" smtClean="0">
                <a:solidFill>
                  <a:prstClr val="black"/>
                </a:solidFill>
                <a:latin typeface="Calibri"/>
                <a:ea typeface="+mn-ea"/>
                <a:cs typeface="+mn-cs"/>
              </a:rPr>
              <a:t>p</a:t>
            </a:r>
            <a:r>
              <a:rPr lang="en-US" sz="1800" b="0" dirty="0" smtClean="0">
                <a:solidFill>
                  <a:prstClr val="black"/>
                </a:solidFill>
                <a:latin typeface="Calibri"/>
                <a:ea typeface="+mn-ea"/>
                <a:cs typeface="+mn-cs"/>
              </a:rPr>
              <a:t>&lt;7e-4</a:t>
            </a:r>
            <a:endParaRPr lang="en-US" sz="1800" b="0" dirty="0">
              <a:solidFill>
                <a:prstClr val="black"/>
              </a:solidFill>
              <a:latin typeface="Calibri"/>
              <a:ea typeface="+mn-ea"/>
              <a:cs typeface="+mn-cs"/>
            </a:endParaRPr>
          </a:p>
        </p:txBody>
      </p:sp>
      <p:sp>
        <p:nvSpPr>
          <p:cNvPr id="13" name="TextBox 12"/>
          <p:cNvSpPr txBox="1"/>
          <p:nvPr/>
        </p:nvSpPr>
        <p:spPr>
          <a:xfrm>
            <a:off x="7108845" y="3965067"/>
            <a:ext cx="851528" cy="369332"/>
          </a:xfrm>
          <a:prstGeom prst="rect">
            <a:avLst/>
          </a:prstGeom>
          <a:noFill/>
        </p:spPr>
        <p:txBody>
          <a:bodyPr wrap="none" rtlCol="0">
            <a:spAutoFit/>
          </a:bodyPr>
          <a:lstStyle/>
          <a:p>
            <a:pPr defTabSz="457200" fontAlgn="auto">
              <a:spcBef>
                <a:spcPts val="0"/>
              </a:spcBef>
              <a:spcAft>
                <a:spcPts val="0"/>
              </a:spcAft>
            </a:pPr>
            <a:r>
              <a:rPr lang="en-US" sz="1800" b="0" i="1" dirty="0" smtClean="0">
                <a:solidFill>
                  <a:prstClr val="black"/>
                </a:solidFill>
                <a:latin typeface="Calibri"/>
                <a:ea typeface="+mn-ea"/>
                <a:cs typeface="+mn-cs"/>
              </a:rPr>
              <a:t>p</a:t>
            </a:r>
            <a:r>
              <a:rPr lang="en-US" sz="1800" b="0" dirty="0" smtClean="0">
                <a:solidFill>
                  <a:prstClr val="black"/>
                </a:solidFill>
                <a:latin typeface="Calibri"/>
                <a:ea typeface="+mn-ea"/>
                <a:cs typeface="+mn-cs"/>
              </a:rPr>
              <a:t>&lt;6e-4</a:t>
            </a:r>
            <a:endParaRPr lang="en-US" sz="1800" b="0" baseline="30000" dirty="0">
              <a:solidFill>
                <a:prstClr val="black"/>
              </a:solidFill>
              <a:latin typeface="Calibri"/>
              <a:ea typeface="+mn-ea"/>
              <a:cs typeface="+mn-cs"/>
            </a:endParaRPr>
          </a:p>
        </p:txBody>
      </p:sp>
      <p:sp>
        <p:nvSpPr>
          <p:cNvPr id="14" name="TextBox 13"/>
          <p:cNvSpPr txBox="1"/>
          <p:nvPr/>
        </p:nvSpPr>
        <p:spPr>
          <a:xfrm rot="16200000">
            <a:off x="1183581" y="4878135"/>
            <a:ext cx="2870088" cy="646331"/>
          </a:xfrm>
          <a:prstGeom prst="rect">
            <a:avLst/>
          </a:prstGeom>
          <a:solidFill>
            <a:schemeClr val="bg1"/>
          </a:solidFill>
        </p:spPr>
        <p:txBody>
          <a:bodyPr wrap="square" rtlCol="0">
            <a:spAutoFit/>
          </a:bodyPr>
          <a:lstStyle/>
          <a:p>
            <a:pPr algn="ctr" defTabSz="457200" fontAlgn="auto">
              <a:spcBef>
                <a:spcPts val="0"/>
              </a:spcBef>
              <a:spcAft>
                <a:spcPts val="0"/>
              </a:spcAft>
            </a:pPr>
            <a:r>
              <a:rPr lang="en-US" sz="1800" b="0" dirty="0" smtClean="0">
                <a:solidFill>
                  <a:prstClr val="black"/>
                </a:solidFill>
                <a:latin typeface="Calibri"/>
                <a:ea typeface="+mn-ea"/>
                <a:cs typeface="+mn-cs"/>
              </a:rPr>
              <a:t>Coefficients of </a:t>
            </a:r>
            <a:r>
              <a:rPr lang="en-US" sz="1800" dirty="0" smtClean="0">
                <a:solidFill>
                  <a:prstClr val="black"/>
                </a:solidFill>
                <a:latin typeface="Calibri"/>
                <a:ea typeface="+mn-ea"/>
                <a:cs typeface="+mn-cs"/>
              </a:rPr>
              <a:t>signaling</a:t>
            </a:r>
            <a:r>
              <a:rPr lang="en-US" sz="1800" b="0" dirty="0" smtClean="0">
                <a:solidFill>
                  <a:prstClr val="black"/>
                </a:solidFill>
                <a:latin typeface="Calibri"/>
                <a:ea typeface="+mn-ea"/>
                <a:cs typeface="+mn-cs"/>
              </a:rPr>
              <a:t> genes (absolute)</a:t>
            </a:r>
            <a:endParaRPr lang="en-US" sz="1800" b="0" dirty="0">
              <a:solidFill>
                <a:prstClr val="black"/>
              </a:solidFill>
              <a:latin typeface="Calibri"/>
              <a:ea typeface="+mn-ea"/>
              <a:cs typeface="+mn-cs"/>
            </a:endParaRPr>
          </a:p>
        </p:txBody>
      </p:sp>
      <p:sp>
        <p:nvSpPr>
          <p:cNvPr id="15" name="TextBox 14"/>
          <p:cNvSpPr txBox="1"/>
          <p:nvPr/>
        </p:nvSpPr>
        <p:spPr>
          <a:xfrm>
            <a:off x="3317705" y="6470309"/>
            <a:ext cx="2155361" cy="369332"/>
          </a:xfrm>
          <a:prstGeom prst="rect">
            <a:avLst/>
          </a:prstGeom>
          <a:solidFill>
            <a:schemeClr val="bg1"/>
          </a:solid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   </a:t>
            </a:r>
            <a:r>
              <a:rPr lang="en-US" sz="1800" b="0" dirty="0" err="1" smtClean="0">
                <a:solidFill>
                  <a:prstClr val="black"/>
                </a:solidFill>
                <a:latin typeface="Calibri"/>
                <a:ea typeface="+mn-ea"/>
                <a:cs typeface="+mn-cs"/>
              </a:rPr>
              <a:t>iPDPs</a:t>
            </a:r>
            <a:r>
              <a:rPr lang="en-US" sz="1800" b="0" dirty="0" smtClean="0">
                <a:solidFill>
                  <a:prstClr val="black"/>
                </a:solidFill>
                <a:latin typeface="Calibri"/>
                <a:ea typeface="+mn-ea"/>
                <a:cs typeface="+mn-cs"/>
              </a:rPr>
              <a:t>          </a:t>
            </a:r>
            <a:r>
              <a:rPr lang="en-US" sz="1800" b="0" dirty="0" err="1" smtClean="0">
                <a:solidFill>
                  <a:prstClr val="black"/>
                </a:solidFill>
                <a:latin typeface="Calibri"/>
                <a:ea typeface="+mn-ea"/>
                <a:cs typeface="+mn-cs"/>
              </a:rPr>
              <a:t>ePDPs</a:t>
            </a:r>
            <a:endParaRPr lang="en-US" sz="1800" b="0" dirty="0" smtClean="0">
              <a:solidFill>
                <a:prstClr val="black"/>
              </a:solidFill>
              <a:latin typeface="Calibri"/>
              <a:ea typeface="+mn-ea"/>
              <a:cs typeface="+mn-cs"/>
            </a:endParaRPr>
          </a:p>
        </p:txBody>
      </p:sp>
      <p:sp>
        <p:nvSpPr>
          <p:cNvPr id="16" name="TextBox 15"/>
          <p:cNvSpPr txBox="1"/>
          <p:nvPr/>
        </p:nvSpPr>
        <p:spPr>
          <a:xfrm>
            <a:off x="6435829" y="6458664"/>
            <a:ext cx="2155361" cy="369332"/>
          </a:xfrm>
          <a:prstGeom prst="rect">
            <a:avLst/>
          </a:prstGeom>
          <a:solidFill>
            <a:schemeClr val="bg1"/>
          </a:solid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   </a:t>
            </a:r>
            <a:r>
              <a:rPr lang="en-US" sz="1800" b="0" dirty="0" err="1" smtClean="0">
                <a:solidFill>
                  <a:prstClr val="black"/>
                </a:solidFill>
                <a:latin typeface="Calibri"/>
                <a:ea typeface="+mn-ea"/>
                <a:cs typeface="+mn-cs"/>
              </a:rPr>
              <a:t>iPDPs</a:t>
            </a:r>
            <a:r>
              <a:rPr lang="en-US" sz="1800" b="0" dirty="0" smtClean="0">
                <a:solidFill>
                  <a:prstClr val="black"/>
                </a:solidFill>
                <a:latin typeface="Calibri"/>
                <a:ea typeface="+mn-ea"/>
                <a:cs typeface="+mn-cs"/>
              </a:rPr>
              <a:t>          </a:t>
            </a:r>
            <a:r>
              <a:rPr lang="en-US" sz="1800" b="0" dirty="0" err="1" smtClean="0">
                <a:solidFill>
                  <a:prstClr val="black"/>
                </a:solidFill>
                <a:latin typeface="Calibri"/>
                <a:ea typeface="+mn-ea"/>
                <a:cs typeface="+mn-cs"/>
              </a:rPr>
              <a:t>ePDPs</a:t>
            </a:r>
            <a:endParaRPr lang="en-US" sz="1800" b="0" dirty="0" smtClean="0">
              <a:solidFill>
                <a:prstClr val="black"/>
              </a:solidFill>
              <a:latin typeface="Calibri"/>
              <a:ea typeface="+mn-ea"/>
              <a:cs typeface="+mn-cs"/>
            </a:endParaRPr>
          </a:p>
        </p:txBody>
      </p:sp>
      <p:sp>
        <p:nvSpPr>
          <p:cNvPr id="2" name="Title 1"/>
          <p:cNvSpPr>
            <a:spLocks noGrp="1"/>
          </p:cNvSpPr>
          <p:nvPr>
            <p:ph type="title"/>
          </p:nvPr>
        </p:nvSpPr>
        <p:spPr>
          <a:xfrm>
            <a:off x="350425" y="21468"/>
            <a:ext cx="8679610" cy="971612"/>
          </a:xfrm>
        </p:spPr>
        <p:txBody>
          <a:bodyPr>
            <a:noAutofit/>
          </a:bodyPr>
          <a:lstStyle/>
          <a:p>
            <a:r>
              <a:rPr lang="en-US" sz="2800" dirty="0" smtClean="0">
                <a:latin typeface="Helvetica"/>
                <a:cs typeface="Helvetica"/>
              </a:rPr>
              <a:t>Evolutionarily conserved and younger </a:t>
            </a:r>
            <a:r>
              <a:rPr lang="en-US" sz="2800" dirty="0">
                <a:latin typeface="Helvetica"/>
                <a:cs typeface="Helvetica"/>
              </a:rPr>
              <a:t>genes exhibit the opposite </a:t>
            </a:r>
            <a:r>
              <a:rPr lang="en-US" sz="2800" dirty="0" smtClean="0">
                <a:latin typeface="Helvetica"/>
                <a:cs typeface="Helvetica"/>
              </a:rPr>
              <a:t>internal and external PDP coefficients</a:t>
            </a:r>
            <a:endParaRPr lang="en-US" sz="2800" dirty="0">
              <a:latin typeface="Helvetica"/>
              <a:cs typeface="Helvetica"/>
            </a:endParaRPr>
          </a:p>
        </p:txBody>
      </p:sp>
      <p:sp>
        <p:nvSpPr>
          <p:cNvPr id="18" name="TextBox 17"/>
          <p:cNvSpPr txBox="1"/>
          <p:nvPr/>
        </p:nvSpPr>
        <p:spPr>
          <a:xfrm>
            <a:off x="81365" y="6165960"/>
            <a:ext cx="1871326"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ea typeface="+mn-ea"/>
                <a:cs typeface="+mn-cs"/>
              </a:rPr>
              <a:t>* </a:t>
            </a:r>
            <a:r>
              <a:rPr lang="en-US" sz="1400" b="0" i="1" dirty="0" smtClean="0">
                <a:solidFill>
                  <a:prstClr val="black"/>
                </a:solidFill>
                <a:latin typeface="Calibri"/>
                <a:ea typeface="+mn-ea"/>
                <a:cs typeface="+mn-cs"/>
              </a:rPr>
              <a:t>p</a:t>
            </a:r>
            <a:r>
              <a:rPr lang="en-US" sz="1400" b="0" dirty="0" smtClean="0">
                <a:solidFill>
                  <a:prstClr val="black"/>
                </a:solidFill>
                <a:latin typeface="Calibri"/>
                <a:ea typeface="+mn-ea"/>
                <a:cs typeface="+mn-cs"/>
              </a:rPr>
              <a:t>-values from KS-test</a:t>
            </a:r>
            <a:endParaRPr lang="en-US" sz="1400" b="0" dirty="0">
              <a:solidFill>
                <a:prstClr val="black"/>
              </a:solidFill>
              <a:latin typeface="Calibri"/>
              <a:ea typeface="+mn-ea"/>
              <a:cs typeface="+mn-cs"/>
            </a:endParaRPr>
          </a:p>
        </p:txBody>
      </p:sp>
      <p:sp>
        <p:nvSpPr>
          <p:cNvPr id="19" name="Rectangle 18"/>
          <p:cNvSpPr/>
          <p:nvPr/>
        </p:nvSpPr>
        <p:spPr>
          <a:xfrm>
            <a:off x="0" y="2735204"/>
            <a:ext cx="2301927" cy="1815882"/>
          </a:xfrm>
          <a:prstGeom prst="rect">
            <a:avLst/>
          </a:prstGeom>
        </p:spPr>
        <p:txBody>
          <a:bodyPr wrap="square">
            <a:spAutoFit/>
          </a:bodyPr>
          <a:lstStyle/>
          <a:p>
            <a:pPr defTabSz="457200" fontAlgn="auto">
              <a:spcBef>
                <a:spcPts val="0"/>
              </a:spcBef>
              <a:spcAft>
                <a:spcPts val="0"/>
              </a:spcAft>
            </a:pPr>
            <a:r>
              <a:rPr lang="en-US" sz="1600" b="0" dirty="0">
                <a:solidFill>
                  <a:prstClr val="black"/>
                </a:solidFill>
                <a:latin typeface="Helvetica"/>
                <a:ea typeface="+mn-ea"/>
                <a:cs typeface="Helvetica"/>
              </a:rPr>
              <a:t>Ribosomal genes have significantly larger coefficients for the internal than external </a:t>
            </a:r>
            <a:r>
              <a:rPr lang="en-US" sz="1600" b="0" dirty="0" smtClean="0">
                <a:solidFill>
                  <a:prstClr val="black"/>
                </a:solidFill>
                <a:latin typeface="Helvetica"/>
                <a:ea typeface="+mn-ea"/>
                <a:cs typeface="Helvetica"/>
              </a:rPr>
              <a:t>PDPs, </a:t>
            </a:r>
            <a:r>
              <a:rPr lang="en-US" sz="1600" b="0" dirty="0">
                <a:solidFill>
                  <a:prstClr val="black"/>
                </a:solidFill>
                <a:latin typeface="Helvetica"/>
                <a:ea typeface="+mn-ea"/>
                <a:cs typeface="Helvetica"/>
              </a:rPr>
              <a:t>but signaling genes exhibit the opposite </a:t>
            </a:r>
            <a:r>
              <a:rPr lang="en-US" sz="1600" b="0" dirty="0" smtClean="0">
                <a:solidFill>
                  <a:prstClr val="black"/>
                </a:solidFill>
                <a:latin typeface="Helvetica"/>
                <a:ea typeface="+mn-ea"/>
                <a:cs typeface="Helvetica"/>
              </a:rPr>
              <a:t>trend</a:t>
            </a:r>
            <a:endParaRPr lang="en-US" sz="1600" b="0" dirty="0">
              <a:solidFill>
                <a:prstClr val="black"/>
              </a:solidFill>
              <a:latin typeface="Helvetica"/>
              <a:ea typeface="+mn-ea"/>
              <a:cs typeface="Helvetica"/>
            </a:endParaRPr>
          </a:p>
        </p:txBody>
      </p:sp>
      <p:sp>
        <p:nvSpPr>
          <p:cNvPr id="17" name="TextBox 4"/>
          <p:cNvSpPr txBox="1">
            <a:spLocks noChangeArrowheads="1"/>
          </p:cNvSpPr>
          <p:nvPr/>
        </p:nvSpPr>
        <p:spPr bwMode="auto">
          <a:xfrm>
            <a:off x="0"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schemeClr val="tx1">
                    <a:lumMod val="50000"/>
                    <a:lumOff val="50000"/>
                  </a:schemeClr>
                </a:solidFill>
                <a:latin typeface="Calibri" charset="0"/>
              </a:rPr>
              <a:t>[Wang et al. </a:t>
            </a:r>
            <a:r>
              <a:rPr lang="en-US" sz="1100" b="0" i="1" dirty="0" smtClean="0">
                <a:solidFill>
                  <a:schemeClr val="tx1">
                    <a:lumMod val="50000"/>
                    <a:lumOff val="50000"/>
                  </a:schemeClr>
                </a:solidFill>
                <a:latin typeface="Calibri" charset="0"/>
              </a:rPr>
              <a:t>PLOS CB</a:t>
            </a:r>
            <a:r>
              <a:rPr lang="en-US" sz="1100" b="0" dirty="0" smtClean="0">
                <a:solidFill>
                  <a:schemeClr val="tx1">
                    <a:lumMod val="50000"/>
                    <a:lumOff val="50000"/>
                  </a:schemeClr>
                </a:solidFill>
                <a:latin typeface="Calibri" charset="0"/>
              </a:rPr>
              <a:t> (in revision, ‘15)]</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390368390"/>
      </p:ext>
    </p:extLst>
  </p:cSld>
  <p:clrMapOvr>
    <a:masterClrMapping/>
  </p:clrMapOvr>
  <mc:AlternateContent xmlns:mc="http://schemas.openxmlformats.org/markup-compatibility/2006">
    <mc:Choice xmlns:p14="http://schemas.microsoft.com/office/powerpoint/2010/main" Requires="p14">
      <p:transition spd="slow" p14:dur="2000" advTm="594"/>
    </mc:Choice>
    <mc:Fallback>
      <p:transition xmlns:p14="http://schemas.microsoft.com/office/powerpoint/2010/main" spd="slow" advTm="594"/>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err="1">
                <a:solidFill>
                  <a:srgbClr val="7F7F7F"/>
                </a:solidFill>
              </a:rPr>
              <a:t>Transcriptome</a:t>
            </a:r>
            <a:r>
              <a:rPr lang="en-US" sz="1800" dirty="0">
                <a:solidFill>
                  <a:srgbClr val="7F7F7F"/>
                </a:solidFill>
              </a:rPr>
              <a:t> Analysis:</a:t>
            </a:r>
            <a:br>
              <a:rPr lang="en-US" sz="1800" dirty="0">
                <a:solidFill>
                  <a:srgbClr val="7F7F7F"/>
                </a:solidFill>
              </a:rPr>
            </a:br>
            <a:r>
              <a:rPr lang="en-US" sz="1800" dirty="0">
                <a:solidFill>
                  <a:srgbClr val="7F7F7F"/>
                </a:solidFill>
              </a:rPr>
              <a:t>Expression Clustering across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a:solidFill>
                  <a:srgbClr val="CCFFCC"/>
                </a:solidFill>
              </a:rPr>
              <a:t>Intro to Comparative ENCODE </a:t>
            </a:r>
            <a:endParaRPr lang="en-US" b="1" dirty="0">
              <a:solidFill>
                <a:srgbClr val="CCFFCC"/>
              </a:solidFill>
            </a:endParaRPr>
          </a:p>
          <a:p>
            <a:pPr lvl="1"/>
            <a:r>
              <a:rPr lang="en-US" sz="2000" dirty="0" smtClean="0">
                <a:solidFill>
                  <a:srgbClr val="7F7F7F"/>
                </a:solidFill>
              </a:rPr>
              <a:t>Lots </a:t>
            </a:r>
            <a:r>
              <a:rPr lang="en-US" sz="2000" dirty="0">
                <a:solidFill>
                  <a:srgbClr val="7F7F7F"/>
                </a:solidFill>
              </a:rPr>
              <a:t>of Matched Data for Comparative </a:t>
            </a:r>
            <a:r>
              <a:rPr lang="en-US" sz="2000" dirty="0" smtClean="0">
                <a:solidFill>
                  <a:srgbClr val="7F7F7F"/>
                </a:solidFill>
              </a:rPr>
              <a:t>Analysis</a:t>
            </a:r>
          </a:p>
          <a:p>
            <a:pPr eaLnBrk="1" fontAlgn="auto" hangingPunct="1">
              <a:spcAft>
                <a:spcPts val="0"/>
              </a:spcAft>
              <a:buFont typeface="Arial"/>
              <a:buChar char="•"/>
              <a:defRPr/>
            </a:pPr>
            <a:r>
              <a:rPr lang="en-US" b="1" dirty="0" smtClean="0">
                <a:solidFill>
                  <a:srgbClr val="CCFFCC"/>
                </a:solidFill>
              </a:rPr>
              <a:t>Expression </a:t>
            </a:r>
            <a:r>
              <a:rPr lang="en-US" b="1" dirty="0">
                <a:solidFill>
                  <a:srgbClr val="CCFFCC"/>
                </a:solidFill>
              </a:rPr>
              <a:t>Clustering, Cross-species </a:t>
            </a:r>
          </a:p>
          <a:p>
            <a:pPr lvl="1" eaLnBrk="1" fontAlgn="auto" hangingPunct="1">
              <a:spcAft>
                <a:spcPts val="0"/>
              </a:spcAft>
              <a:buFont typeface="Arial"/>
              <a:buChar char="•"/>
              <a:defRPr/>
            </a:pPr>
            <a:r>
              <a:rPr lang="en-US" sz="2000" dirty="0" smtClean="0">
                <a:solidFill>
                  <a:srgbClr val="7F7F7F"/>
                </a:solidFill>
              </a:rPr>
              <a:t>Potts-model </a:t>
            </a:r>
            <a:r>
              <a:rPr lang="en-US" sz="2000" dirty="0">
                <a:solidFill>
                  <a:srgbClr val="7F7F7F"/>
                </a:solidFill>
              </a:rPr>
              <a:t>o</a:t>
            </a:r>
            <a:r>
              <a:rPr lang="en-US" sz="2000" dirty="0" smtClean="0">
                <a:solidFill>
                  <a:srgbClr val="7F7F7F"/>
                </a:solidFill>
              </a:rPr>
              <a:t>ptimization gives 16 </a:t>
            </a:r>
            <a:r>
              <a:rPr lang="en-US" sz="2000" dirty="0">
                <a:solidFill>
                  <a:srgbClr val="7F7F7F"/>
                </a:solidFill>
              </a:rPr>
              <a:t>conserved co-expression </a:t>
            </a:r>
            <a:r>
              <a:rPr lang="en-US" sz="2000" dirty="0" smtClean="0">
                <a:solidFill>
                  <a:srgbClr val="7F7F7F"/>
                </a:solidFill>
              </a:rPr>
              <a:t>modules (which can potentially annotate ncRNAs/TARs)</a:t>
            </a:r>
          </a:p>
          <a:p>
            <a:pPr eaLnBrk="1" fontAlgn="auto" hangingPunct="1">
              <a:spcAft>
                <a:spcPts val="0"/>
              </a:spcAft>
              <a:buFont typeface="Arial"/>
              <a:buChar char="•"/>
              <a:defRPr/>
            </a:pPr>
            <a:r>
              <a:rPr lang="en-US" b="1" dirty="0">
                <a:solidFill>
                  <a:srgbClr val="CCFFCC"/>
                </a:solidFill>
              </a:rPr>
              <a:t>Relating Clusters to </a:t>
            </a:r>
            <a:r>
              <a:rPr lang="en-US" b="1" dirty="0" smtClean="0">
                <a:solidFill>
                  <a:srgbClr val="CCFFCC"/>
                </a:solidFill>
              </a:rPr>
              <a:t>Hourglass Genes </a:t>
            </a:r>
            <a:r>
              <a:rPr lang="en-US" b="1" dirty="0" smtClean="0">
                <a:solidFill>
                  <a:srgbClr val="FFFF00"/>
                </a:solidFill>
              </a:rPr>
              <a:t> </a:t>
            </a:r>
            <a:endParaRPr lang="en-US" dirty="0">
              <a:solidFill>
                <a:srgbClr val="7F7F7F"/>
              </a:solidFill>
            </a:endParaRPr>
          </a:p>
          <a:p>
            <a:pPr lvl="1" eaLnBrk="1" fontAlgn="auto" hangingPunct="1">
              <a:spcAft>
                <a:spcPts val="0"/>
              </a:spcAft>
              <a:buFont typeface="Arial"/>
              <a:buChar char="•"/>
              <a:defRPr/>
            </a:pPr>
            <a:r>
              <a:rPr lang="en-US" sz="2000" dirty="0" smtClean="0">
                <a:solidFill>
                  <a:srgbClr val="7F7F7F"/>
                </a:solidFill>
              </a:rPr>
              <a:t>Developmental 'hourglass' </a:t>
            </a:r>
            <a:r>
              <a:rPr lang="en-US" sz="2000" dirty="0">
                <a:solidFill>
                  <a:srgbClr val="7F7F7F"/>
                </a:solidFill>
              </a:rPr>
              <a:t>genes in 12 of </a:t>
            </a:r>
            <a:r>
              <a:rPr lang="en-US" sz="2000" dirty="0" smtClean="0">
                <a:solidFill>
                  <a:srgbClr val="7F7F7F"/>
                </a:solidFill>
              </a:rPr>
              <a:t>the clusters. They also exhibit intra</a:t>
            </a:r>
            <a:r>
              <a:rPr lang="en-US" sz="2000" dirty="0">
                <a:solidFill>
                  <a:srgbClr val="7F7F7F"/>
                </a:solidFill>
              </a:rPr>
              <a:t>-organism hourglass </a:t>
            </a:r>
            <a:r>
              <a:rPr lang="en-US" sz="2000" dirty="0" smtClean="0">
                <a:solidFill>
                  <a:srgbClr val="7F7F7F"/>
                </a:solidFill>
              </a:rPr>
              <a:t>behavior.</a:t>
            </a:r>
          </a:p>
          <a:p>
            <a:pPr lvl="1" eaLnBrk="1" fontAlgn="auto" hangingPunct="1">
              <a:spcAft>
                <a:spcPts val="0"/>
              </a:spcAft>
              <a:buFont typeface="Arial"/>
              <a:buChar char="•"/>
              <a:defRPr/>
            </a:pPr>
            <a:r>
              <a:rPr lang="en-US" sz="2000" dirty="0" smtClean="0">
                <a:solidFill>
                  <a:srgbClr val="7F7F7F"/>
                </a:solidFill>
              </a:rPr>
              <a:t>Stage </a:t>
            </a:r>
            <a:r>
              <a:rPr lang="en-US" sz="2000" dirty="0">
                <a:solidFill>
                  <a:srgbClr val="7F7F7F"/>
                </a:solidFill>
              </a:rPr>
              <a:t>alignment of worm &amp; fly development, strongest with hourglass genes</a:t>
            </a:r>
          </a:p>
          <a:p>
            <a:endParaRPr lang="en-US" dirty="0">
              <a:solidFill>
                <a:srgbClr val="7F7F7F"/>
              </a:solidFill>
            </a:endParaRPr>
          </a:p>
          <a:p>
            <a:endParaRPr lang="en-US" dirty="0">
              <a:solidFill>
                <a:srgbClr val="7F7F7F"/>
              </a:solidFill>
            </a:endParaRPr>
          </a:p>
          <a:p>
            <a:endParaRPr lang="en-US" dirty="0">
              <a:solidFill>
                <a:srgbClr val="7F7F7F"/>
              </a:solidFill>
            </a:endParaRPr>
          </a:p>
          <a:p>
            <a:endParaRPr lang="en-US" dirty="0">
              <a:solidFill>
                <a:srgbClr val="7F7F7F"/>
              </a:solidFill>
            </a:endParaRPr>
          </a:p>
          <a:p>
            <a:endParaRPr lang="en-US"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a:solidFill>
                  <a:srgbClr val="CCFFCC"/>
                </a:solidFill>
              </a:rPr>
              <a:t>Decoupling expression changes into those driven by worm-fly conserved genes </a:t>
            </a:r>
            <a:r>
              <a:rPr lang="en-US" b="1" dirty="0" err="1">
                <a:solidFill>
                  <a:srgbClr val="CCFFCC"/>
                </a:solidFill>
              </a:rPr>
              <a:t>vs</a:t>
            </a:r>
            <a:r>
              <a:rPr lang="en-US" b="1" dirty="0">
                <a:solidFill>
                  <a:srgbClr val="CCFFCC"/>
                </a:solidFill>
              </a:rPr>
              <a:t> species-specific ones</a:t>
            </a:r>
          </a:p>
          <a:p>
            <a:pPr lvl="1"/>
            <a:r>
              <a:rPr lang="en-US" sz="2000" dirty="0" smtClean="0">
                <a:solidFill>
                  <a:srgbClr val="7F7F7F"/>
                </a:solidFill>
              </a:rPr>
              <a:t>Using dimensionality reduction to </a:t>
            </a:r>
            <a:r>
              <a:rPr lang="en-US" sz="2000" dirty="0" smtClean="0">
                <a:solidFill>
                  <a:srgbClr val="7F7F7F"/>
                </a:solidFill>
              </a:rPr>
              <a:t>help determine internal &amp; external drivers</a:t>
            </a:r>
            <a:endParaRPr lang="en-US" sz="2000" dirty="0" smtClean="0">
              <a:solidFill>
                <a:srgbClr val="7F7F7F"/>
              </a:solidFill>
            </a:endParaRPr>
          </a:p>
          <a:p>
            <a:pPr lvl="1"/>
            <a:r>
              <a:rPr lang="en-US" sz="2000" dirty="0" smtClean="0">
                <a:solidFill>
                  <a:srgbClr val="7F7F7F"/>
                </a:solidFill>
              </a:rPr>
              <a:t>C</a:t>
            </a:r>
            <a:r>
              <a:rPr lang="en-US" sz="2000" dirty="0" smtClean="0">
                <a:solidFill>
                  <a:srgbClr val="7F7F7F"/>
                </a:solidFill>
              </a:rPr>
              <a:t>onserved genes have similar </a:t>
            </a:r>
            <a:r>
              <a:rPr lang="en-US" sz="2000" dirty="0" smtClean="0">
                <a:solidFill>
                  <a:srgbClr val="7F7F7F"/>
                </a:solidFill>
              </a:rPr>
              <a:t>canonical patterns (</a:t>
            </a:r>
            <a:r>
              <a:rPr lang="en-US" sz="2000" dirty="0" err="1" smtClean="0">
                <a:solidFill>
                  <a:srgbClr val="7F7F7F"/>
                </a:solidFill>
              </a:rPr>
              <a:t>iPDPs</a:t>
            </a:r>
            <a:r>
              <a:rPr lang="en-US" sz="2000" dirty="0" smtClean="0">
                <a:solidFill>
                  <a:srgbClr val="7F7F7F"/>
                </a:solidFill>
              </a:rPr>
              <a:t>) in contrast to species specific ones (Ex of ribosomal v signaling genes)</a:t>
            </a:r>
            <a:endParaRPr lang="en-US" sz="2000" dirty="0">
              <a:solidFill>
                <a:srgbClr val="7F7F7F"/>
              </a:solidFill>
            </a:endParaRPr>
          </a:p>
        </p:txBody>
      </p:sp>
    </p:spTree>
    <p:extLst>
      <p:ext uri="{BB962C8B-B14F-4D97-AF65-F5344CB8AC3E}">
        <p14:creationId xmlns:p14="http://schemas.microsoft.com/office/powerpoint/2010/main" val="20461627"/>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6101"/>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err="1">
                <a:solidFill>
                  <a:schemeClr val="bg1"/>
                </a:solidFill>
              </a:rPr>
              <a:t>Transcriptome</a:t>
            </a:r>
            <a:r>
              <a:rPr lang="en-US" sz="1800" dirty="0">
                <a:solidFill>
                  <a:schemeClr val="bg1"/>
                </a:solidFill>
              </a:rPr>
              <a:t> Analysis:</a:t>
            </a:r>
            <a:br>
              <a:rPr lang="en-US" sz="1800" dirty="0">
                <a:solidFill>
                  <a:schemeClr val="bg1"/>
                </a:solidFill>
              </a:rPr>
            </a:br>
            <a:r>
              <a:rPr lang="en-US" sz="1800" dirty="0">
                <a:solidFill>
                  <a:schemeClr val="bg1"/>
                </a:solidFill>
              </a:rPr>
              <a:t>Expression Clustering across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a:solidFill>
                  <a:schemeClr val="bg1"/>
                </a:solidFill>
              </a:rPr>
              <a:t>Intro to Comparative ENCODE </a:t>
            </a:r>
            <a:endParaRPr lang="en-US" b="1" dirty="0">
              <a:solidFill>
                <a:schemeClr val="bg1"/>
              </a:solidFill>
            </a:endParaRPr>
          </a:p>
          <a:p>
            <a:pPr lvl="1"/>
            <a:r>
              <a:rPr lang="en-US" sz="2000" dirty="0" smtClean="0">
                <a:solidFill>
                  <a:schemeClr val="bg1"/>
                </a:solidFill>
              </a:rPr>
              <a:t>Lots </a:t>
            </a:r>
            <a:r>
              <a:rPr lang="en-US" sz="2000" dirty="0">
                <a:solidFill>
                  <a:schemeClr val="bg1"/>
                </a:solidFill>
              </a:rPr>
              <a:t>of Matched Data for Comparative </a:t>
            </a:r>
            <a:r>
              <a:rPr lang="en-US" sz="2000" dirty="0" smtClean="0">
                <a:solidFill>
                  <a:schemeClr val="bg1"/>
                </a:solidFill>
              </a:rPr>
              <a:t>Analysis</a:t>
            </a:r>
          </a:p>
          <a:p>
            <a:pPr eaLnBrk="1" fontAlgn="auto" hangingPunct="1">
              <a:spcAft>
                <a:spcPts val="0"/>
              </a:spcAft>
              <a:buFont typeface="Arial"/>
              <a:buChar char="•"/>
              <a:defRPr/>
            </a:pPr>
            <a:r>
              <a:rPr lang="en-US" b="1" dirty="0" smtClean="0">
                <a:solidFill>
                  <a:schemeClr val="bg1"/>
                </a:solidFill>
              </a:rPr>
              <a:t>Expression </a:t>
            </a:r>
            <a:r>
              <a:rPr lang="en-US" b="1" dirty="0">
                <a:solidFill>
                  <a:schemeClr val="bg1"/>
                </a:solidFill>
              </a:rPr>
              <a:t>Clustering, Cross-species </a:t>
            </a:r>
          </a:p>
          <a:p>
            <a:pPr lvl="1" eaLnBrk="1" fontAlgn="auto" hangingPunct="1">
              <a:spcAft>
                <a:spcPts val="0"/>
              </a:spcAft>
              <a:buFont typeface="Arial"/>
              <a:buChar char="•"/>
              <a:defRPr/>
            </a:pPr>
            <a:r>
              <a:rPr lang="en-US" sz="2000" dirty="0" smtClean="0">
                <a:solidFill>
                  <a:schemeClr val="bg1"/>
                </a:solidFill>
              </a:rPr>
              <a:t>Potts-model </a:t>
            </a:r>
            <a:r>
              <a:rPr lang="en-US" sz="2000" dirty="0">
                <a:solidFill>
                  <a:schemeClr val="bg1"/>
                </a:solidFill>
              </a:rPr>
              <a:t>o</a:t>
            </a:r>
            <a:r>
              <a:rPr lang="en-US" sz="2000" dirty="0" smtClean="0">
                <a:solidFill>
                  <a:schemeClr val="bg1"/>
                </a:solidFill>
              </a:rPr>
              <a:t>ptimization gives 16 </a:t>
            </a:r>
            <a:r>
              <a:rPr lang="en-US" sz="2000" dirty="0">
                <a:solidFill>
                  <a:schemeClr val="bg1"/>
                </a:solidFill>
              </a:rPr>
              <a:t>conserved co-expression </a:t>
            </a:r>
            <a:r>
              <a:rPr lang="en-US" sz="2000" dirty="0" smtClean="0">
                <a:solidFill>
                  <a:schemeClr val="bg1"/>
                </a:solidFill>
              </a:rPr>
              <a:t>modules (which can potentially annotate ncRNAs/TARs)</a:t>
            </a:r>
          </a:p>
          <a:p>
            <a:pPr eaLnBrk="1" fontAlgn="auto" hangingPunct="1">
              <a:spcAft>
                <a:spcPts val="0"/>
              </a:spcAft>
              <a:buFont typeface="Arial"/>
              <a:buChar char="•"/>
              <a:defRPr/>
            </a:pPr>
            <a:r>
              <a:rPr lang="en-US" b="1" dirty="0">
                <a:solidFill>
                  <a:schemeClr val="bg1"/>
                </a:solidFill>
              </a:rPr>
              <a:t>Relating Clusters to </a:t>
            </a:r>
            <a:r>
              <a:rPr lang="en-US" b="1" dirty="0" smtClean="0">
                <a:solidFill>
                  <a:schemeClr val="bg1"/>
                </a:solidFill>
              </a:rPr>
              <a:t>Hourglass Genes </a:t>
            </a:r>
            <a:r>
              <a:rPr lang="en-US" b="1" dirty="0" smtClean="0">
                <a:solidFill>
                  <a:schemeClr val="bg1"/>
                </a:solidFill>
              </a:rPr>
              <a:t> </a:t>
            </a:r>
            <a:endParaRPr lang="en-US" dirty="0">
              <a:solidFill>
                <a:schemeClr val="bg1"/>
              </a:solidFill>
            </a:endParaRPr>
          </a:p>
          <a:p>
            <a:pPr lvl="1" eaLnBrk="1" fontAlgn="auto" hangingPunct="1">
              <a:spcAft>
                <a:spcPts val="0"/>
              </a:spcAft>
              <a:buFont typeface="Arial"/>
              <a:buChar char="•"/>
              <a:defRPr/>
            </a:pPr>
            <a:r>
              <a:rPr lang="en-US" sz="2000" dirty="0" smtClean="0">
                <a:solidFill>
                  <a:schemeClr val="bg1"/>
                </a:solidFill>
              </a:rPr>
              <a:t>Developmental 'hourglass' </a:t>
            </a:r>
            <a:r>
              <a:rPr lang="en-US" sz="2000" dirty="0">
                <a:solidFill>
                  <a:schemeClr val="bg1"/>
                </a:solidFill>
              </a:rPr>
              <a:t>genes in 12 of </a:t>
            </a:r>
            <a:r>
              <a:rPr lang="en-US" sz="2000" dirty="0" smtClean="0">
                <a:solidFill>
                  <a:schemeClr val="bg1"/>
                </a:solidFill>
              </a:rPr>
              <a:t>the clusters. They also exhibit intra</a:t>
            </a:r>
            <a:r>
              <a:rPr lang="en-US" sz="2000" dirty="0">
                <a:solidFill>
                  <a:schemeClr val="bg1"/>
                </a:solidFill>
              </a:rPr>
              <a:t>-organism hourglass </a:t>
            </a:r>
            <a:r>
              <a:rPr lang="en-US" sz="2000" dirty="0" smtClean="0">
                <a:solidFill>
                  <a:schemeClr val="bg1"/>
                </a:solidFill>
              </a:rPr>
              <a:t>behavior.</a:t>
            </a:r>
          </a:p>
          <a:p>
            <a:pPr lvl="1" eaLnBrk="1" fontAlgn="auto" hangingPunct="1">
              <a:spcAft>
                <a:spcPts val="0"/>
              </a:spcAft>
              <a:buFont typeface="Arial"/>
              <a:buChar char="•"/>
              <a:defRPr/>
            </a:pPr>
            <a:r>
              <a:rPr lang="en-US" sz="2000" dirty="0" smtClean="0">
                <a:solidFill>
                  <a:schemeClr val="bg1"/>
                </a:solidFill>
              </a:rPr>
              <a:t>Stage </a:t>
            </a:r>
            <a:r>
              <a:rPr lang="en-US" sz="2000" dirty="0">
                <a:solidFill>
                  <a:schemeClr val="bg1"/>
                </a:solidFill>
              </a:rPr>
              <a:t>alignment of worm &amp; fly development, strongest with hourglass genes</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a:solidFill>
                  <a:schemeClr val="bg1"/>
                </a:solidFill>
              </a:rPr>
              <a:t>Decoupling expression changes into those driven by worm-fly conserved genes </a:t>
            </a:r>
            <a:r>
              <a:rPr lang="en-US" b="1" dirty="0" err="1">
                <a:solidFill>
                  <a:schemeClr val="bg1"/>
                </a:solidFill>
              </a:rPr>
              <a:t>vs</a:t>
            </a:r>
            <a:r>
              <a:rPr lang="en-US" b="1" dirty="0">
                <a:solidFill>
                  <a:schemeClr val="bg1"/>
                </a:solidFill>
              </a:rPr>
              <a:t> species-specific ones</a:t>
            </a:r>
          </a:p>
          <a:p>
            <a:pPr lvl="1"/>
            <a:r>
              <a:rPr lang="en-US" sz="2000" dirty="0" smtClean="0">
                <a:solidFill>
                  <a:schemeClr val="bg1"/>
                </a:solidFill>
              </a:rPr>
              <a:t>Using dimensionality reduction to </a:t>
            </a:r>
            <a:r>
              <a:rPr lang="en-US" sz="2000" dirty="0" smtClean="0">
                <a:solidFill>
                  <a:schemeClr val="bg1"/>
                </a:solidFill>
              </a:rPr>
              <a:t>help determine internal &amp; external drivers</a:t>
            </a:r>
            <a:endParaRPr lang="en-US" sz="2000" dirty="0" smtClean="0">
              <a:solidFill>
                <a:schemeClr val="bg1"/>
              </a:solidFill>
            </a:endParaRPr>
          </a:p>
          <a:p>
            <a:pPr lvl="1"/>
            <a:r>
              <a:rPr lang="en-US" sz="2000" dirty="0" smtClean="0">
                <a:solidFill>
                  <a:schemeClr val="bg1"/>
                </a:solidFill>
              </a:rPr>
              <a:t>C</a:t>
            </a:r>
            <a:r>
              <a:rPr lang="en-US" sz="2000" dirty="0" smtClean="0">
                <a:solidFill>
                  <a:schemeClr val="bg1"/>
                </a:solidFill>
              </a:rPr>
              <a:t>onserved genes have similar </a:t>
            </a:r>
            <a:r>
              <a:rPr lang="en-US" sz="2000" dirty="0" smtClean="0">
                <a:solidFill>
                  <a:schemeClr val="bg1"/>
                </a:solidFill>
              </a:rPr>
              <a:t>canonical patterns (</a:t>
            </a:r>
            <a:r>
              <a:rPr lang="en-US" sz="2000" dirty="0" err="1" smtClean="0">
                <a:solidFill>
                  <a:schemeClr val="bg1"/>
                </a:solidFill>
              </a:rPr>
              <a:t>iPDPs</a:t>
            </a:r>
            <a:r>
              <a:rPr lang="en-US" sz="2000" dirty="0" smtClean="0">
                <a:solidFill>
                  <a:schemeClr val="bg1"/>
                </a:solidFill>
              </a:rPr>
              <a:t>) in contrast to species specific ones (Ex of ribosomal v signaling genes)</a:t>
            </a:r>
            <a:endParaRPr lang="en-US" sz="2000" dirty="0">
              <a:solidFill>
                <a:schemeClr val="bg1"/>
              </a:solidFill>
            </a:endParaRPr>
          </a:p>
        </p:txBody>
      </p:sp>
    </p:spTree>
    <p:extLst>
      <p:ext uri="{BB962C8B-B14F-4D97-AF65-F5344CB8AC3E}">
        <p14:creationId xmlns:p14="http://schemas.microsoft.com/office/powerpoint/2010/main" val="3738721604"/>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6101"/>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7700"/>
          </a:xfrm>
        </p:spPr>
        <p:txBody>
          <a:bodyPr rtlCol="0">
            <a:normAutofit fontScale="90000"/>
          </a:bodyPr>
          <a:lstStyle/>
          <a:p>
            <a:pPr eaLnBrk="1" fontAlgn="auto" hangingPunct="1">
              <a:spcAft>
                <a:spcPts val="0"/>
              </a:spcAft>
              <a:defRPr/>
            </a:pPr>
            <a:r>
              <a:rPr lang="en-US" dirty="0" smtClean="0">
                <a:ea typeface="+mj-ea"/>
                <a:cs typeface="+mj-cs"/>
              </a:rPr>
              <a:t>Acknowledgements</a:t>
            </a:r>
            <a:endParaRPr lang="en-US" dirty="0">
              <a:ea typeface="+mj-ea"/>
              <a:cs typeface="+mj-cs"/>
            </a:endParaRPr>
          </a:p>
        </p:txBody>
      </p:sp>
      <p:sp>
        <p:nvSpPr>
          <p:cNvPr id="3" name="Content Placeholder 2"/>
          <p:cNvSpPr>
            <a:spLocks noGrp="1"/>
          </p:cNvSpPr>
          <p:nvPr>
            <p:ph idx="1"/>
          </p:nvPr>
        </p:nvSpPr>
        <p:spPr>
          <a:xfrm>
            <a:off x="204030" y="1337397"/>
            <a:ext cx="6490180" cy="5018087"/>
          </a:xfrm>
        </p:spPr>
        <p:txBody>
          <a:bodyPr rtlCol="0">
            <a:noAutofit/>
          </a:bodyPr>
          <a:lstStyle/>
          <a:p>
            <a:pPr marL="0" indent="0" algn="ctr" eaLnBrk="1" fontAlgn="auto" hangingPunct="1">
              <a:lnSpc>
                <a:spcPct val="120000"/>
              </a:lnSpc>
              <a:spcAft>
                <a:spcPts val="0"/>
              </a:spcAft>
              <a:buNone/>
              <a:defRPr/>
            </a:pPr>
            <a:r>
              <a:rPr lang="en-US" sz="1400" b="1" u="sng" dirty="0" smtClean="0">
                <a:latin typeface="Helvetica"/>
                <a:ea typeface="+mn-ea"/>
                <a:cs typeface="Helvetica"/>
              </a:rPr>
              <a:t>modENCODE/ENCODE </a:t>
            </a:r>
            <a:r>
              <a:rPr lang="en-US" sz="1400" b="1" u="sng" dirty="0" err="1" smtClean="0">
                <a:latin typeface="Helvetica"/>
                <a:ea typeface="+mn-ea"/>
                <a:cs typeface="Helvetica"/>
              </a:rPr>
              <a:t>Transcriptome</a:t>
            </a:r>
            <a:r>
              <a:rPr lang="en-US" sz="1400" b="1" u="sng" dirty="0" smtClean="0">
                <a:latin typeface="Helvetica"/>
                <a:ea typeface="+mn-ea"/>
                <a:cs typeface="Helvetica"/>
              </a:rPr>
              <a:t> </a:t>
            </a:r>
            <a:r>
              <a:rPr lang="en-US" sz="1400" b="1" u="sng" dirty="0" smtClean="0">
                <a:latin typeface="Helvetica"/>
                <a:ea typeface="+mn-ea"/>
                <a:cs typeface="Helvetica"/>
              </a:rPr>
              <a:t>group [</a:t>
            </a:r>
            <a:r>
              <a:rPr lang="en-US" sz="1400" b="1" dirty="0" err="1">
                <a:latin typeface="Calibri" charset="0"/>
              </a:rPr>
              <a:t>EncodeProject.org</a:t>
            </a:r>
            <a:r>
              <a:rPr lang="en-US" sz="1400" b="1" dirty="0">
                <a:latin typeface="Calibri" charset="0"/>
              </a:rPr>
              <a:t>/</a:t>
            </a:r>
            <a:r>
              <a:rPr lang="en-US" sz="1400" b="1" dirty="0" smtClean="0">
                <a:latin typeface="Calibri" charset="0"/>
              </a:rPr>
              <a:t>comparative]</a:t>
            </a:r>
            <a:endParaRPr lang="en-US" sz="1400" b="1" u="sng" dirty="0" smtClean="0">
              <a:latin typeface="Helvetica"/>
              <a:ea typeface="+mn-ea"/>
              <a:cs typeface="Helvetica"/>
            </a:endParaRPr>
          </a:p>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a:t>
            </a:r>
            <a:r>
              <a:rPr lang="en-US" sz="1400" b="1" dirty="0">
                <a:solidFill>
                  <a:srgbClr val="008000"/>
                </a:solidFill>
                <a:latin typeface="Helvetica"/>
                <a:ea typeface="+mn-ea"/>
                <a:cs typeface="Helvetica"/>
              </a:rPr>
              <a:t>Valerie </a:t>
            </a:r>
            <a:r>
              <a:rPr lang="en-US" sz="1400" b="1" dirty="0" err="1">
                <a:solidFill>
                  <a:srgbClr val="008000"/>
                </a:solidFill>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a:t>
            </a:r>
            <a:r>
              <a:rPr lang="en-US" sz="2000" b="1" dirty="0">
                <a:solidFill>
                  <a:srgbClr val="0000FF"/>
                </a:solidFill>
                <a:latin typeface="Helvetica"/>
                <a:ea typeface="+mn-ea"/>
                <a:cs typeface="Helvetica"/>
              </a:rPr>
              <a:t/>
            </a:r>
            <a:br>
              <a:rPr lang="en-US" sz="2000" b="1" dirty="0">
                <a:solidFill>
                  <a:srgbClr val="0000FF"/>
                </a:solidFill>
                <a:latin typeface="Helvetica"/>
                <a:ea typeface="+mn-ea"/>
                <a:cs typeface="Helvetica"/>
              </a:rPr>
            </a:br>
            <a:r>
              <a:rPr lang="en-US" sz="2000" b="1" dirty="0" smtClean="0">
                <a:solidFill>
                  <a:srgbClr val="0000FF"/>
                </a:solidFill>
                <a:latin typeface="Helvetica"/>
                <a:ea typeface="+mn-ea"/>
                <a:cs typeface="Helvetica"/>
              </a:rPr>
              <a:t>Thomas </a:t>
            </a:r>
            <a:r>
              <a:rPr lang="en-US" sz="2000" b="1" dirty="0" smtClean="0">
                <a:solidFill>
                  <a:srgbClr val="0000FF"/>
                </a:solidFill>
                <a:latin typeface="Helvetica"/>
                <a:ea typeface="+mn-ea"/>
                <a:cs typeface="Helvetica"/>
              </a:rPr>
              <a:t>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924020" y="2219126"/>
            <a:ext cx="2094385" cy="3419404"/>
          </a:xfrm>
          <a:prstGeom prst="rect">
            <a:avLst/>
          </a:prstGeom>
          <a:ln>
            <a:solidFill>
              <a:schemeClr val="tx1"/>
            </a:solidFill>
          </a:ln>
        </p:spPr>
      </p:pic>
      <p:sp>
        <p:nvSpPr>
          <p:cNvPr id="7" name="TextBox 6"/>
          <p:cNvSpPr txBox="1"/>
          <p:nvPr/>
        </p:nvSpPr>
        <p:spPr>
          <a:xfrm>
            <a:off x="5662334" y="6490719"/>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54936"/>
    </mc:Choice>
    <mc:Fallback>
      <p:transition xmlns:p14="http://schemas.microsoft.com/office/powerpoint/2010/main" spd="slow" advTm="54936"/>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Title 1"/>
          <p:cNvSpPr txBox="1">
            <a:spLocks/>
          </p:cNvSpPr>
          <p:nvPr/>
        </p:nvSpPr>
        <p:spPr bwMode="auto">
          <a:xfrm>
            <a:off x="269961" y="201203"/>
            <a:ext cx="4378325" cy="833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dirty="0"/>
              <a:t>Models </a:t>
            </a:r>
            <a:endParaRPr lang="en-US" sz="2400" dirty="0" smtClean="0"/>
          </a:p>
          <a:p>
            <a:pPr algn="ctr"/>
            <a:r>
              <a:rPr lang="en-US" sz="2400" dirty="0" smtClean="0"/>
              <a:t>Acknowledgements</a:t>
            </a:r>
            <a:endParaRPr lang="en-US" sz="2400" dirty="0"/>
          </a:p>
        </p:txBody>
      </p:sp>
      <p:sp>
        <p:nvSpPr>
          <p:cNvPr id="558082" name="Content Placeholder 2"/>
          <p:cNvSpPr txBox="1">
            <a:spLocks/>
          </p:cNvSpPr>
          <p:nvPr/>
        </p:nvSpPr>
        <p:spPr bwMode="auto">
          <a:xfrm>
            <a:off x="689568" y="1257685"/>
            <a:ext cx="3539110" cy="536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endParaRPr lang="en-US" sz="1600" b="0" dirty="0"/>
          </a:p>
          <a:p>
            <a:pPr>
              <a:spcBef>
                <a:spcPct val="20000"/>
              </a:spcBef>
            </a:pPr>
            <a:endParaRPr lang="en-US" sz="1600" b="0" dirty="0"/>
          </a:p>
          <a:p>
            <a:pPr>
              <a:spcBef>
                <a:spcPct val="20000"/>
              </a:spcBef>
            </a:pPr>
            <a:r>
              <a:rPr lang="en-US" sz="1600" dirty="0" err="1">
                <a:solidFill>
                  <a:srgbClr val="008000"/>
                </a:solidFill>
              </a:rPr>
              <a:t>ORTHOCLUST</a:t>
            </a:r>
            <a:r>
              <a:rPr lang="en-US" sz="1600" b="0" dirty="0" err="1"/>
              <a:t>.gersteinlab.org</a:t>
            </a:r>
            <a:r>
              <a:rPr lang="en-US" sz="1600" b="0" dirty="0"/>
              <a:t> :</a:t>
            </a:r>
            <a:br>
              <a:rPr lang="en-US" sz="1600" b="0" dirty="0"/>
            </a:br>
            <a:r>
              <a:rPr lang="en-US" sz="2800" dirty="0">
                <a:solidFill>
                  <a:srgbClr val="FF0000"/>
                </a:solidFill>
              </a:rPr>
              <a:t>KK Yan, D Wang,</a:t>
            </a:r>
            <a:r>
              <a:rPr lang="en-US" sz="1600" b="0" dirty="0"/>
              <a:t> </a:t>
            </a:r>
            <a:br>
              <a:rPr lang="en-US" sz="1600" b="0" dirty="0"/>
            </a:br>
            <a:r>
              <a:rPr lang="en-US" sz="1600" b="0" dirty="0"/>
              <a:t>J </a:t>
            </a:r>
            <a:r>
              <a:rPr lang="en-US" sz="1600" b="0" dirty="0" err="1"/>
              <a:t>Rozowsky</a:t>
            </a:r>
            <a:r>
              <a:rPr lang="en-US" sz="1600" b="0" dirty="0"/>
              <a:t>, H </a:t>
            </a:r>
            <a:r>
              <a:rPr lang="en-US" sz="1600" b="0" dirty="0" err="1"/>
              <a:t>Zheng</a:t>
            </a:r>
            <a:r>
              <a:rPr lang="en-US" sz="1600" b="0" dirty="0"/>
              <a:t>, C Cheng</a:t>
            </a:r>
          </a:p>
          <a:p>
            <a:pPr>
              <a:spcBef>
                <a:spcPct val="20000"/>
              </a:spcBef>
            </a:pPr>
            <a:endParaRPr lang="en-US" sz="1600" dirty="0" smtClean="0">
              <a:solidFill>
                <a:srgbClr val="008000"/>
              </a:solidFill>
            </a:endParaRPr>
          </a:p>
          <a:p>
            <a:pPr>
              <a:spcBef>
                <a:spcPct val="20000"/>
              </a:spcBef>
            </a:pPr>
            <a:r>
              <a:rPr lang="en-US" sz="1600" dirty="0" err="1" smtClean="0">
                <a:solidFill>
                  <a:srgbClr val="008000"/>
                </a:solidFill>
              </a:rPr>
              <a:t>DREISS</a:t>
            </a:r>
            <a:r>
              <a:rPr lang="en-US" sz="1600" b="0" dirty="0" err="1" smtClean="0"/>
              <a:t>.gersteinlab.org</a:t>
            </a:r>
            <a:r>
              <a:rPr lang="en-US" sz="1600" b="0" dirty="0"/>
              <a:t/>
            </a:r>
            <a:br>
              <a:rPr lang="en-US" sz="1600" b="0" dirty="0"/>
            </a:br>
            <a:r>
              <a:rPr lang="en-US" sz="2800" dirty="0" smtClean="0">
                <a:solidFill>
                  <a:srgbClr val="FF0000"/>
                </a:solidFill>
              </a:rPr>
              <a:t>D </a:t>
            </a:r>
            <a:r>
              <a:rPr lang="en-US" sz="2800" dirty="0">
                <a:solidFill>
                  <a:srgbClr val="FF0000"/>
                </a:solidFill>
              </a:rPr>
              <a:t>Wang</a:t>
            </a:r>
            <a:r>
              <a:rPr lang="en-US" sz="1600" b="0" dirty="0"/>
              <a:t>, </a:t>
            </a:r>
            <a:r>
              <a:rPr lang="en-US" sz="1600" b="0" dirty="0" smtClean="0"/>
              <a:t>F </a:t>
            </a:r>
            <a:r>
              <a:rPr lang="en-US" sz="1600" b="0" dirty="0"/>
              <a:t>He, </a:t>
            </a:r>
            <a:r>
              <a:rPr lang="en-US" sz="1600" b="0" dirty="0" smtClean="0"/>
              <a:t>S </a:t>
            </a:r>
            <a:r>
              <a:rPr lang="en-US" sz="1600" b="0" dirty="0" err="1"/>
              <a:t>Maslov</a:t>
            </a:r>
            <a:r>
              <a:rPr lang="en-US" sz="1600" b="0" dirty="0"/>
              <a:t> </a:t>
            </a:r>
          </a:p>
        </p:txBody>
      </p:sp>
      <p:sp>
        <p:nvSpPr>
          <p:cNvPr id="8" name="TextBox 7"/>
          <p:cNvSpPr txBox="1"/>
          <p:nvPr/>
        </p:nvSpPr>
        <p:spPr>
          <a:xfrm>
            <a:off x="5087613" y="622695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pic>
        <p:nvPicPr>
          <p:cNvPr id="6" name="Picture 5"/>
          <p:cNvPicPr>
            <a:picLocks noChangeAspect="1"/>
          </p:cNvPicPr>
          <p:nvPr/>
        </p:nvPicPr>
        <p:blipFill>
          <a:blip r:embed="rId2"/>
          <a:stretch>
            <a:fillRect/>
          </a:stretch>
        </p:blipFill>
        <p:spPr>
          <a:xfrm>
            <a:off x="5198505" y="508314"/>
            <a:ext cx="3022471" cy="5421473"/>
          </a:xfrm>
          <a:prstGeom prst="rect">
            <a:avLst/>
          </a:prstGeom>
          <a:ln w="38100" cmpd="sng">
            <a:solidFill>
              <a:schemeClr val="tx1"/>
            </a:solidFill>
          </a:ln>
        </p:spPr>
      </p:pic>
    </p:spTree>
    <p:extLst>
      <p:ext uri="{BB962C8B-B14F-4D97-AF65-F5344CB8AC3E}">
        <p14:creationId xmlns:p14="http://schemas.microsoft.com/office/powerpoint/2010/main" val="2085095230"/>
      </p:ext>
    </p:extLst>
  </p:cSld>
  <p:clrMapOvr>
    <a:masterClrMapping/>
  </p:clrMapOvr>
  <p:transition xmlns:p14="http://schemas.microsoft.com/office/powerpoint/2010/main" advTm="42737"/>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2"/>
          <p:cNvSpPr>
            <a:spLocks noGrp="1" noChangeArrowheads="1"/>
          </p:cNvSpPr>
          <p:nvPr>
            <p:ph type="title"/>
            <p:custDataLst>
              <p:tags r:id="rId2"/>
            </p:custDataLst>
          </p:nvPr>
        </p:nvSpPr>
        <p:spPr/>
        <p:txBody>
          <a:bodyPr/>
          <a:lstStyle/>
          <a:p>
            <a:pPr eaLnBrk="1" hangingPunct="1"/>
            <a:r>
              <a:rPr lang="en-US">
                <a:latin typeface="Arial" charset="0"/>
                <a:ea typeface="ＭＳ Ｐゴシック" charset="0"/>
                <a:cs typeface="ＭＳ Ｐゴシック" charset="0"/>
              </a:rPr>
              <a:t>Default Theme</a:t>
            </a:r>
          </a:p>
        </p:txBody>
      </p:sp>
      <p:sp>
        <p:nvSpPr>
          <p:cNvPr id="519170" name="Rectangle 6"/>
          <p:cNvSpPr>
            <a:spLocks noGrp="1" noChangeArrowheads="1"/>
          </p:cNvSpPr>
          <p:nvPr>
            <p:ph idx="1"/>
            <p:custDataLst>
              <p:tags r:id="rId3"/>
            </p:custDataLst>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519171" name="Text Box 5"/>
          <p:cNvSpPr txBox="1">
            <a:spLocks noChangeArrowheads="1"/>
          </p:cNvSpPr>
          <p:nvPr>
            <p:custDataLst>
              <p:tags r:id="rId4"/>
            </p:custDataLst>
          </p:nvPr>
        </p:nvSpPr>
        <p:spPr bwMode="auto">
          <a:xfrm>
            <a:off x="1524000" y="1905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smtClean="0">
              <a:solidFill>
                <a:srgbClr val="000000"/>
              </a:solidFill>
            </a:endParaRPr>
          </a:p>
        </p:txBody>
      </p:sp>
      <p:sp>
        <p:nvSpPr>
          <p:cNvPr id="519172" name="Isosceles Triangle 4"/>
          <p:cNvSpPr>
            <a:spLocks noChangeArrowheads="1"/>
          </p:cNvSpPr>
          <p:nvPr>
            <p:custDataLst>
              <p:tags r:id="rId5"/>
            </p:custDataLst>
          </p:nvPr>
        </p:nvSpPr>
        <p:spPr bwMode="auto">
          <a:xfrm>
            <a:off x="3111500"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anchor="ctr"/>
          <a:lstStyle/>
          <a:p>
            <a:pPr algn="ctr" defTabSz="912813"/>
            <a:endParaRPr lang="en-US" smtClean="0">
              <a:solidFill>
                <a:srgbClr val="000000"/>
              </a:solidFill>
            </a:endParaRPr>
          </a:p>
        </p:txBody>
      </p:sp>
    </p:spTree>
    <p:custDataLst>
      <p:tags r:id="rId1"/>
    </p:custDataLst>
    <p:extLst>
      <p:ext uri="{BB962C8B-B14F-4D97-AF65-F5344CB8AC3E}">
        <p14:creationId xmlns:p14="http://schemas.microsoft.com/office/powerpoint/2010/main" val="3810847804"/>
      </p:ext>
    </p:extLst>
  </p:cSld>
  <p:clrMapOvr>
    <a:masterClrMapping/>
  </p:clrMapOvr>
  <p:transition xmlns:p14="http://schemas.microsoft.com/office/powerpoint/2010/main" advTm="54576"/>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Title 1"/>
          <p:cNvSpPr>
            <a:spLocks noGrp="1"/>
          </p:cNvSpPr>
          <p:nvPr>
            <p:ph type="title"/>
            <p:custDataLst>
              <p:tags r:id="rId2"/>
            </p:custDataLst>
          </p:nvPr>
        </p:nvSpPr>
        <p:spPr/>
        <p:txBody>
          <a:bodyPr/>
          <a:lstStyle/>
          <a:p>
            <a:r>
              <a:rPr lang="en-US">
                <a:latin typeface="Arial" charset="0"/>
                <a:ea typeface="ＭＳ Ｐゴシック" charset="0"/>
                <a:cs typeface="ＭＳ Ｐゴシック" charset="0"/>
              </a:rPr>
              <a:t>Info about content in this slide pack</a:t>
            </a:r>
          </a:p>
        </p:txBody>
      </p:sp>
      <p:sp>
        <p:nvSpPr>
          <p:cNvPr id="521218" name="Content Placeholder 2"/>
          <p:cNvSpPr>
            <a:spLocks noGrp="1"/>
          </p:cNvSpPr>
          <p:nvPr>
            <p:ph idx="1"/>
            <p:custDataLst>
              <p:tags r:id="rId3"/>
            </p:custDataLst>
          </p:nvPr>
        </p:nvSpPr>
        <p:spPr/>
        <p:txBody>
          <a:bodyPr/>
          <a:lstStyle/>
          <a:p>
            <a:r>
              <a:rPr lang="en-US" dirty="0">
                <a:latin typeface="Arial" charset="0"/>
                <a:ea typeface="ＭＳ Ｐゴシック" charset="0"/>
                <a:cs typeface="ＭＳ Ｐゴシック" charset="0"/>
              </a:rPr>
              <a:t>PERMISSIONS: This Presentation is copyright Mark Gerstein, Yale University, 2012 (and beyond). Please read statement at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www.gersteinlab.org</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misc</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permissions.html</a:t>
            </a:r>
            <a:r>
              <a:rPr lang="en-US" dirty="0">
                <a:latin typeface="Arial" charset="0"/>
                <a:ea typeface="ＭＳ Ｐゴシック" charset="0"/>
                <a:cs typeface="ＭＳ Ｐゴシック" charset="0"/>
              </a:rPr>
              <a:t> . </a:t>
            </a:r>
            <a:r>
              <a:rPr lang="en-US" sz="1600" dirty="0">
                <a:latin typeface="Arial" charset="0"/>
                <a:ea typeface="ＭＳ Ｐゴシック" charset="0"/>
                <a:cs typeface="ＭＳ Ｐゴシック" charset="0"/>
              </a:rPr>
              <a:t>Feel free to use images in the talk with PROPER acknowledgement (via citation to relevant papers or link to </a:t>
            </a:r>
            <a:r>
              <a:rPr lang="en-US" sz="1600" dirty="0" smtClean="0">
                <a:latin typeface="Arial" charset="0"/>
                <a:ea typeface="ＭＳ Ｐゴシック" charset="0"/>
                <a:cs typeface="ＭＳ Ｐゴシック" charset="0"/>
              </a:rPr>
              <a:t>appropriate place on </a:t>
            </a:r>
            <a:r>
              <a:rPr lang="en-US" sz="1600" dirty="0" err="1" smtClean="0">
                <a:latin typeface="Arial" charset="0"/>
                <a:ea typeface="ＭＳ Ｐゴシック" charset="0"/>
                <a:cs typeface="ＭＳ Ｐゴシック" charset="0"/>
              </a:rPr>
              <a:t>gersteinlab.org</a:t>
            </a:r>
            <a:r>
              <a:rPr lang="en-US" sz="1600"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t>
            </a:r>
          </a:p>
          <a:p>
            <a:r>
              <a:rPr lang="en-US" sz="1300" dirty="0">
                <a:latin typeface="Arial" charset="0"/>
                <a:ea typeface="ＭＳ Ｐゴシック" charset="0"/>
                <a:cs typeface="ＭＳ Ｐゴシック" charset="0"/>
              </a:rPr>
              <a:t>Paper references in the talk were mostly from </a:t>
            </a:r>
            <a:r>
              <a:rPr lang="en-US" sz="1300" dirty="0" err="1">
                <a:latin typeface="Arial" charset="0"/>
                <a:ea typeface="ＭＳ Ｐゴシック" charset="0"/>
                <a:cs typeface="ＭＳ Ｐゴシック" charset="0"/>
              </a:rPr>
              <a:t>Papers.GersteinLab.org</a:t>
            </a:r>
            <a:r>
              <a:rPr lang="en-US" sz="1300" dirty="0">
                <a:latin typeface="Arial" charset="0"/>
                <a:ea typeface="ＭＳ Ｐゴシック" charset="0"/>
                <a:cs typeface="ＭＳ Ｐゴシック" charset="0"/>
              </a:rPr>
              <a:t>.  </a:t>
            </a:r>
          </a:p>
          <a:p>
            <a:r>
              <a:rPr lang="en-US" sz="1300" dirty="0">
                <a:latin typeface="Arial" charset="0"/>
                <a:ea typeface="ＭＳ Ｐゴシック" charset="0"/>
                <a:cs typeface="ＭＳ Ｐゴシック" charset="0"/>
              </a:rPr>
              <a:t>PHOTOS &amp; IMAGES. For thoughts on the source and permissions of many of the photos and clipped images in this presentation see http://</a:t>
            </a:r>
            <a:r>
              <a:rPr lang="en-US" sz="1300" dirty="0" err="1">
                <a:latin typeface="Arial" charset="0"/>
                <a:ea typeface="ＭＳ Ｐゴシック" charset="0"/>
                <a:cs typeface="ＭＳ Ｐゴシック" charset="0"/>
              </a:rPr>
              <a:t>streams.gerstein.info</a:t>
            </a:r>
            <a:r>
              <a:rPr lang="en-US" sz="1300" dirty="0">
                <a:latin typeface="Arial" charset="0"/>
                <a:ea typeface="ＭＳ Ｐゴシック" charset="0"/>
                <a:cs typeface="ＭＳ Ｐゴシック" charset="0"/>
              </a:rPr>
              <a:t> . In particular, many of the images have particular EXIF tags, such as  </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 that can be easily queried from </a:t>
            </a:r>
            <a:r>
              <a:rPr lang="en-US" sz="1300" dirty="0" err="1">
                <a:latin typeface="Arial" charset="0"/>
                <a:ea typeface="ＭＳ Ｐゴシック" charset="0"/>
                <a:cs typeface="ＭＳ Ｐゴシック" charset="0"/>
              </a:rPr>
              <a:t>flickr</a:t>
            </a:r>
            <a:r>
              <a:rPr lang="en-US" sz="1300" dirty="0">
                <a:latin typeface="Arial" charset="0"/>
                <a:ea typeface="ＭＳ Ｐゴシック" charset="0"/>
                <a:cs typeface="ＭＳ Ｐゴシック" charset="0"/>
              </a:rPr>
              <a:t>, </a:t>
            </a:r>
            <a:r>
              <a:rPr lang="en-US" sz="1300" dirty="0" err="1">
                <a:latin typeface="Arial" charset="0"/>
                <a:ea typeface="ＭＳ Ｐゴシック" charset="0"/>
                <a:cs typeface="ＭＳ Ｐゴシック" charset="0"/>
              </a:rPr>
              <a:t>viz</a:t>
            </a:r>
            <a:r>
              <a:rPr lang="en-US" sz="1300" dirty="0">
                <a:latin typeface="Arial" charset="0"/>
                <a:ea typeface="ＭＳ Ｐゴシック" charset="0"/>
                <a:cs typeface="ＭＳ Ｐゴシック" charset="0"/>
              </a:rPr>
              <a:t>: http://</a:t>
            </a:r>
            <a:r>
              <a:rPr lang="en-US" sz="1300" dirty="0" err="1">
                <a:latin typeface="Arial" charset="0"/>
                <a:ea typeface="ＭＳ Ｐゴシック" charset="0"/>
                <a:cs typeface="ＭＳ Ｐゴシック" charset="0"/>
              </a:rPr>
              <a:t>www.flickr.com</a:t>
            </a:r>
            <a:r>
              <a:rPr lang="en-US" sz="1300" dirty="0">
                <a:latin typeface="Arial" charset="0"/>
                <a:ea typeface="ＭＳ Ｐゴシック" charset="0"/>
                <a:cs typeface="ＭＳ Ｐゴシック" charset="0"/>
              </a:rPr>
              <a:t>/photos/</a:t>
            </a:r>
            <a:r>
              <a:rPr lang="en-US" sz="1300" dirty="0" err="1">
                <a:latin typeface="Arial" charset="0"/>
                <a:ea typeface="ＭＳ Ｐゴシック" charset="0"/>
                <a:cs typeface="ＭＳ Ｐゴシック" charset="0"/>
              </a:rPr>
              <a:t>mbgmbg</a:t>
            </a:r>
            <a:r>
              <a:rPr lang="en-US" sz="1300" dirty="0">
                <a:latin typeface="Arial" charset="0"/>
                <a:ea typeface="ＭＳ Ｐゴシック" charset="0"/>
                <a:cs typeface="ＭＳ Ｐゴシック" charset="0"/>
              </a:rPr>
              <a:t>/tags/</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a:t>
            </a:r>
          </a:p>
        </p:txBody>
      </p:sp>
    </p:spTree>
    <p:custDataLst>
      <p:tags r:id="rId1"/>
    </p:custDataLst>
    <p:extLst>
      <p:ext uri="{BB962C8B-B14F-4D97-AF65-F5344CB8AC3E}">
        <p14:creationId xmlns:p14="http://schemas.microsoft.com/office/powerpoint/2010/main" val="15940450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9" y="152400"/>
            <a:ext cx="8605837" cy="914400"/>
          </a:xfrm>
        </p:spPr>
        <p:txBody>
          <a:bodyPr/>
          <a:lstStyle/>
          <a:p>
            <a:r>
              <a:rPr lang="en-US" dirty="0" smtClean="0"/>
              <a:t>Are there any conserved regulatory networks between worm and fly during embryonic development?</a:t>
            </a:r>
            <a:endParaRPr lang="en-US" dirty="0"/>
          </a:p>
        </p:txBody>
      </p:sp>
      <p:grpSp>
        <p:nvGrpSpPr>
          <p:cNvPr id="32" name="Group 31"/>
          <p:cNvGrpSpPr/>
          <p:nvPr/>
        </p:nvGrpSpPr>
        <p:grpSpPr>
          <a:xfrm>
            <a:off x="152400" y="3657600"/>
            <a:ext cx="3748988" cy="1295400"/>
            <a:chOff x="152400" y="3505200"/>
            <a:chExt cx="3748988" cy="1295400"/>
          </a:xfrm>
        </p:grpSpPr>
        <p:grpSp>
          <p:nvGrpSpPr>
            <p:cNvPr id="9" name="Group 8"/>
            <p:cNvGrpSpPr/>
            <p:nvPr/>
          </p:nvGrpSpPr>
          <p:grpSpPr>
            <a:xfrm>
              <a:off x="228600" y="3581400"/>
              <a:ext cx="3139495" cy="1143513"/>
              <a:chOff x="442524" y="2057400"/>
              <a:chExt cx="6109151" cy="2225164"/>
            </a:xfrm>
          </p:grpSpPr>
          <p:sp>
            <p:nvSpPr>
              <p:cNvPr id="10" name="Rectangle 9"/>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11" name="Rectangle 10"/>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Equal 12"/>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Rectangle 13"/>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15" name="Plus 14"/>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 name="TextBox 17"/>
              <p:cNvSpPr txBox="1"/>
              <p:nvPr/>
            </p:nvSpPr>
            <p:spPr>
              <a:xfrm>
                <a:off x="1925302" y="2502233"/>
                <a:ext cx="1066349"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A</a:t>
                </a:r>
                <a:r>
                  <a:rPr kumimoji="0" lang="en-US" sz="2400" b="0" i="1" u="none" strike="noStrike" kern="0" cap="none" spc="0" normalizeH="0" baseline="-25000" noProof="0" dirty="0" smtClean="0">
                    <a:ln>
                      <a:noFill/>
                    </a:ln>
                    <a:solidFill>
                      <a:sysClr val="windowText" lastClr="000000"/>
                    </a:solidFill>
                    <a:effectLst/>
                    <a:uLnTx/>
                    <a:uFillTx/>
                    <a:latin typeface="Times New Roman"/>
                    <a:cs typeface="Times New Roman"/>
                  </a:rPr>
                  <a:t>w</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19" name="Rectangle 18"/>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21" name="TextBox 20"/>
              <p:cNvSpPr txBox="1"/>
              <p:nvPr/>
            </p:nvSpPr>
            <p:spPr>
              <a:xfrm>
                <a:off x="4890857" y="2502233"/>
                <a:ext cx="1064269"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smtClean="0">
                    <a:ln>
                      <a:noFill/>
                    </a:ln>
                    <a:solidFill>
                      <a:sysClr val="windowText" lastClr="000000"/>
                    </a:solidFill>
                    <a:effectLst/>
                    <a:uLnTx/>
                    <a:uFillTx/>
                    <a:latin typeface="Times New Roman"/>
                    <a:cs typeface="Times New Roman"/>
                  </a:rPr>
                  <a:t>B</a:t>
                </a:r>
                <a:r>
                  <a:rPr kumimoji="0" lang="en-US" sz="2400" b="0" i="1" u="none" strike="noStrike" kern="0" cap="none" spc="0" normalizeH="0" baseline="-25000" noProof="0" dirty="0" err="1" smtClean="0">
                    <a:ln>
                      <a:noFill/>
                    </a:ln>
                    <a:solidFill>
                      <a:sysClr val="windowText" lastClr="000000"/>
                    </a:solidFill>
                    <a:effectLst/>
                    <a:uLnTx/>
                    <a:uFillTx/>
                    <a:latin typeface="Times New Roman"/>
                    <a:cs typeface="Times New Roman"/>
                  </a:rPr>
                  <a:t>w</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grpSp>
        <p:sp>
          <p:nvSpPr>
            <p:cNvPr id="4" name="Rectangle 3"/>
            <p:cNvSpPr/>
            <p:nvPr/>
          </p:nvSpPr>
          <p:spPr>
            <a:xfrm>
              <a:off x="152400" y="3505200"/>
              <a:ext cx="3733800" cy="129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124200" y="4419600"/>
              <a:ext cx="777188" cy="369332"/>
            </a:xfrm>
            <a:prstGeom prst="rect">
              <a:avLst/>
            </a:prstGeom>
            <a:noFill/>
          </p:spPr>
          <p:txBody>
            <a:bodyPr wrap="none" rtlCol="0">
              <a:spAutoFit/>
            </a:bodyPr>
            <a:lstStyle/>
            <a:p>
              <a:r>
                <a:rPr lang="en-US" dirty="0" smtClean="0"/>
                <a:t>worm</a:t>
              </a:r>
              <a:endParaRPr lang="en-US" dirty="0"/>
            </a:p>
          </p:txBody>
        </p:sp>
      </p:grpSp>
      <p:grpSp>
        <p:nvGrpSpPr>
          <p:cNvPr id="33" name="Group 32"/>
          <p:cNvGrpSpPr/>
          <p:nvPr/>
        </p:nvGrpSpPr>
        <p:grpSpPr>
          <a:xfrm>
            <a:off x="5257800" y="3657600"/>
            <a:ext cx="3657600" cy="1295400"/>
            <a:chOff x="152400" y="3505200"/>
            <a:chExt cx="3657600" cy="1295400"/>
          </a:xfrm>
        </p:grpSpPr>
        <p:grpSp>
          <p:nvGrpSpPr>
            <p:cNvPr id="34" name="Group 33"/>
            <p:cNvGrpSpPr/>
            <p:nvPr/>
          </p:nvGrpSpPr>
          <p:grpSpPr>
            <a:xfrm>
              <a:off x="228600" y="3581400"/>
              <a:ext cx="3139495" cy="1143513"/>
              <a:chOff x="442524" y="2057400"/>
              <a:chExt cx="6109151" cy="2225164"/>
            </a:xfrm>
          </p:grpSpPr>
          <p:sp>
            <p:nvSpPr>
              <p:cNvPr id="37" name="Rectangle 36"/>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38" name="Rectangle 37"/>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 name="Rectangle 38"/>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Equal 39"/>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Rectangle 40"/>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2" name="Plus 41"/>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TextBox 42"/>
              <p:cNvSpPr txBox="1"/>
              <p:nvPr/>
            </p:nvSpPr>
            <p:spPr>
              <a:xfrm>
                <a:off x="2073579" y="2502233"/>
                <a:ext cx="983200"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smtClean="0">
                    <a:ln>
                      <a:noFill/>
                    </a:ln>
                    <a:solidFill>
                      <a:sysClr val="windowText" lastClr="000000"/>
                    </a:solidFill>
                    <a:effectLst/>
                    <a:uLnTx/>
                    <a:uFillTx/>
                    <a:latin typeface="Times New Roman"/>
                    <a:cs typeface="Times New Roman"/>
                  </a:rPr>
                  <a:t>A</a:t>
                </a:r>
                <a:r>
                  <a:rPr kumimoji="0" lang="en-US" sz="2400" b="0" i="1" u="none" strike="noStrike" kern="0" cap="none" spc="0" normalizeH="0" baseline="-25000" noProof="0" dirty="0" err="1" smtClean="0">
                    <a:ln>
                      <a:noFill/>
                    </a:ln>
                    <a:solidFill>
                      <a:sysClr val="windowText" lastClr="000000"/>
                    </a:solidFill>
                    <a:effectLst/>
                    <a:uLnTx/>
                    <a:uFillTx/>
                    <a:latin typeface="Times New Roman"/>
                    <a:cs typeface="Times New Roman"/>
                  </a:rPr>
                  <a:t>f</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44" name="Rectangle 43"/>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5" name="TextBox 44"/>
              <p:cNvSpPr txBox="1"/>
              <p:nvPr/>
            </p:nvSpPr>
            <p:spPr>
              <a:xfrm>
                <a:off x="5039135" y="2502233"/>
                <a:ext cx="981120"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B</a:t>
                </a:r>
                <a:r>
                  <a:rPr kumimoji="0" lang="en-US" sz="2400" b="0" i="1" u="none" strike="noStrike" kern="0" cap="none" spc="0" normalizeH="0" baseline="-25000" noProof="0" dirty="0" smtClean="0">
                    <a:ln>
                      <a:noFill/>
                    </a:ln>
                    <a:solidFill>
                      <a:sysClr val="windowText" lastClr="000000"/>
                    </a:solidFill>
                    <a:effectLst/>
                    <a:uLnTx/>
                    <a:uFillTx/>
                    <a:latin typeface="Times New Roman"/>
                    <a:cs typeface="Times New Roman"/>
                  </a:rPr>
                  <a:t>f</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grpSp>
        <p:sp>
          <p:nvSpPr>
            <p:cNvPr id="35" name="Rectangle 34"/>
            <p:cNvSpPr/>
            <p:nvPr/>
          </p:nvSpPr>
          <p:spPr>
            <a:xfrm>
              <a:off x="152400" y="3505200"/>
              <a:ext cx="3657600" cy="129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3352800" y="4419600"/>
              <a:ext cx="441146" cy="369332"/>
            </a:xfrm>
            <a:prstGeom prst="rect">
              <a:avLst/>
            </a:prstGeom>
            <a:noFill/>
          </p:spPr>
          <p:txBody>
            <a:bodyPr wrap="none" rtlCol="0">
              <a:spAutoFit/>
            </a:bodyPr>
            <a:lstStyle/>
            <a:p>
              <a:r>
                <a:rPr lang="en-US" dirty="0" smtClean="0"/>
                <a:t>fly</a:t>
              </a:r>
              <a:endParaRPr lang="en-US" dirty="0"/>
            </a:p>
          </p:txBody>
        </p:sp>
      </p:grpSp>
      <p:sp>
        <p:nvSpPr>
          <p:cNvPr id="46" name="TextBox 45"/>
          <p:cNvSpPr txBox="1"/>
          <p:nvPr/>
        </p:nvSpPr>
        <p:spPr>
          <a:xfrm>
            <a:off x="533400" y="5181600"/>
            <a:ext cx="5181600" cy="1200328"/>
          </a:xfrm>
          <a:prstGeom prst="rect">
            <a:avLst/>
          </a:prstGeom>
          <a:noFill/>
        </p:spPr>
        <p:txBody>
          <a:bodyPr wrap="square" rtlCol="0">
            <a:spAutoFit/>
          </a:bodyPr>
          <a:lstStyle/>
          <a:p>
            <a:pPr algn="ctr"/>
            <a:r>
              <a:rPr lang="en-US" sz="2400" dirty="0" smtClean="0">
                <a:latin typeface="Times New Roman"/>
                <a:cs typeface="Times New Roman"/>
              </a:rPr>
              <a:t>If </a:t>
            </a:r>
            <a:r>
              <a:rPr lang="en-US" sz="2400" i="1" dirty="0" smtClean="0">
                <a:latin typeface="Times New Roman"/>
                <a:cs typeface="Times New Roman"/>
              </a:rPr>
              <a:t>A</a:t>
            </a:r>
            <a:r>
              <a:rPr lang="en-US" sz="2400" i="1" baseline="-25000" dirty="0" smtClean="0">
                <a:latin typeface="Times New Roman"/>
                <a:cs typeface="Times New Roman"/>
              </a:rPr>
              <a:t>w</a:t>
            </a:r>
            <a:r>
              <a:rPr lang="en-US" sz="2400" dirty="0" smtClean="0">
                <a:latin typeface="Times New Roman"/>
                <a:cs typeface="Times New Roman"/>
              </a:rPr>
              <a:t> and </a:t>
            </a:r>
            <a:r>
              <a:rPr lang="en-US" sz="2400" i="1" dirty="0" err="1" smtClean="0">
                <a:latin typeface="Times New Roman"/>
                <a:cs typeface="Times New Roman"/>
              </a:rPr>
              <a:t>A</a:t>
            </a:r>
            <a:r>
              <a:rPr lang="en-US" sz="2400" i="1" baseline="-25000" dirty="0" err="1" smtClean="0">
                <a:latin typeface="Times New Roman"/>
                <a:cs typeface="Times New Roman"/>
              </a:rPr>
              <a:t>f</a:t>
            </a:r>
            <a:r>
              <a:rPr lang="en-US" sz="2400" dirty="0" smtClean="0">
                <a:latin typeface="Times New Roman"/>
                <a:cs typeface="Times New Roman"/>
              </a:rPr>
              <a:t> have similarities, cross-species conserved regulatory networks in embryonic development</a:t>
            </a:r>
            <a:endParaRPr lang="en-US" sz="2400" dirty="0">
              <a:latin typeface="Times New Roman"/>
              <a:cs typeface="Times New Roman"/>
            </a:endParaRPr>
          </a:p>
        </p:txBody>
      </p:sp>
      <p:cxnSp>
        <p:nvCxnSpPr>
          <p:cNvPr id="49" name="Straight Arrow Connector 48"/>
          <p:cNvCxnSpPr>
            <a:stCxn id="12" idx="2"/>
          </p:cNvCxnSpPr>
          <p:nvPr/>
        </p:nvCxnSpPr>
        <p:spPr>
          <a:xfrm>
            <a:off x="1227906" y="4877312"/>
            <a:ext cx="448494" cy="4566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39" idx="2"/>
          </p:cNvCxnSpPr>
          <p:nvPr/>
        </p:nvCxnSpPr>
        <p:spPr>
          <a:xfrm flipH="1">
            <a:off x="5334000" y="4877312"/>
            <a:ext cx="999306" cy="4566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7" name="Right Arrow 66"/>
          <p:cNvSpPr/>
          <p:nvPr/>
        </p:nvSpPr>
        <p:spPr>
          <a:xfrm>
            <a:off x="5791200" y="5493499"/>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6477000" y="5257800"/>
            <a:ext cx="2444589" cy="830997"/>
          </a:xfrm>
          <a:prstGeom prst="rect">
            <a:avLst/>
          </a:prstGeom>
        </p:spPr>
        <p:txBody>
          <a:bodyPr wrap="square">
            <a:spAutoFit/>
          </a:bodyPr>
          <a:lstStyle/>
          <a:p>
            <a:r>
              <a:rPr lang="en-US" sz="2400" dirty="0">
                <a:solidFill>
                  <a:srgbClr val="000000"/>
                </a:solidFill>
                <a:latin typeface="Times New Roman"/>
                <a:cs typeface="Times New Roman"/>
              </a:rPr>
              <a:t>E</a:t>
            </a:r>
            <a:r>
              <a:rPr lang="en-US" sz="2400" dirty="0" smtClean="0">
                <a:solidFill>
                  <a:srgbClr val="000000"/>
                </a:solidFill>
                <a:latin typeface="Times New Roman"/>
                <a:cs typeface="Times New Roman"/>
              </a:rPr>
              <a:t>mbryonic </a:t>
            </a:r>
            <a:r>
              <a:rPr lang="en-US" sz="2400" dirty="0">
                <a:solidFill>
                  <a:srgbClr val="000000"/>
                </a:solidFill>
                <a:latin typeface="Times New Roman"/>
                <a:cs typeface="Times New Roman"/>
              </a:rPr>
              <a:t>stem </a:t>
            </a:r>
            <a:r>
              <a:rPr lang="en-US" sz="2400" dirty="0" smtClean="0">
                <a:solidFill>
                  <a:srgbClr val="000000"/>
                </a:solidFill>
                <a:latin typeface="Times New Roman"/>
                <a:cs typeface="Times New Roman"/>
              </a:rPr>
              <a:t>cells (ESCs)</a:t>
            </a:r>
            <a:endParaRPr lang="en-US" sz="2400" dirty="0">
              <a:solidFill>
                <a:srgbClr val="000000"/>
              </a:solidFill>
              <a:latin typeface="Times New Roman"/>
              <a:cs typeface="Times New Roman"/>
            </a:endParaRPr>
          </a:p>
        </p:txBody>
      </p:sp>
      <p:graphicFrame>
        <p:nvGraphicFramePr>
          <p:cNvPr id="47" name="Table 46"/>
          <p:cNvGraphicFramePr>
            <a:graphicFrameLocks noGrp="1"/>
          </p:cNvGraphicFramePr>
          <p:nvPr>
            <p:extLst>
              <p:ext uri="{D42A27DB-BD31-4B8C-83A1-F6EECF244321}">
                <p14:modId xmlns:p14="http://schemas.microsoft.com/office/powerpoint/2010/main" val="901586059"/>
              </p:ext>
            </p:extLst>
          </p:nvPr>
        </p:nvGraphicFramePr>
        <p:xfrm>
          <a:off x="98565" y="1331275"/>
          <a:ext cx="8893035" cy="2021525"/>
        </p:xfrm>
        <a:graphic>
          <a:graphicData uri="http://schemas.openxmlformats.org/drawingml/2006/table">
            <a:tbl>
              <a:tblPr firstRow="1" bandRow="1">
                <a:tableStyleId>{7E9639D4-E3E2-4D34-9284-5A2195B3D0D7}</a:tableStyleId>
              </a:tblPr>
              <a:tblGrid>
                <a:gridCol w="1084467"/>
                <a:gridCol w="1179168"/>
                <a:gridCol w="1828800"/>
                <a:gridCol w="1828800"/>
                <a:gridCol w="1752600"/>
                <a:gridCol w="1219200"/>
              </a:tblGrid>
              <a:tr h="558486">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Dataset</a:t>
                      </a:r>
                      <a:endParaRPr lang="en-US" sz="1600" b="0" dirty="0">
                        <a:solidFill>
                          <a:srgbClr val="000000"/>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Internal Group</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External Group</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baseline="0" dirty="0" smtClean="0">
                          <a:solidFill>
                            <a:srgbClr val="FFFFFF"/>
                          </a:solidFill>
                          <a:latin typeface="Times New Roman"/>
                          <a:cs typeface="Times New Roman"/>
                        </a:rPr>
                        <a:t>Developmental stages</a:t>
                      </a:r>
                      <a:endParaRPr lang="en-US" sz="1400" b="0" dirty="0" smtClean="0">
                        <a:solidFill>
                          <a:srgbClr val="FFFFFF"/>
                        </a:solidFill>
                        <a:latin typeface="Times New Roman"/>
                        <a:cs typeface="Times New Roman"/>
                      </a:endParaRPr>
                    </a:p>
                  </a:txBody>
                  <a:tcPr/>
                </a:tc>
                <a:tc>
                  <a:txBody>
                    <a:bodyPr/>
                    <a:lstStyle/>
                    <a:p>
                      <a:pPr algn="ctr"/>
                      <a:r>
                        <a:rPr lang="en-US" sz="1400" b="0" dirty="0" smtClean="0">
                          <a:solidFill>
                            <a:srgbClr val="FFFFFF"/>
                          </a:solidFill>
                          <a:latin typeface="Times New Roman"/>
                          <a:cs typeface="Times New Roman"/>
                        </a:rPr>
                        <a:t># of unknown</a:t>
                      </a:r>
                      <a:r>
                        <a:rPr lang="en-US" sz="1400" b="0" baseline="0" dirty="0" smtClean="0">
                          <a:solidFill>
                            <a:srgbClr val="FFFFFF"/>
                          </a:solidFill>
                          <a:latin typeface="Times New Roman"/>
                          <a:cs typeface="Times New Roman"/>
                        </a:rPr>
                        <a:t> parameters in </a:t>
                      </a:r>
                      <a:r>
                        <a:rPr lang="en-US" sz="1400" b="0" i="1" baseline="0" dirty="0" smtClean="0">
                          <a:solidFill>
                            <a:srgbClr val="FFFFFF"/>
                          </a:solidFill>
                          <a:latin typeface="Times New Roman"/>
                          <a:cs typeface="Times New Roman"/>
                        </a:rPr>
                        <a:t>A</a:t>
                      </a:r>
                      <a:r>
                        <a:rPr lang="en-US" sz="1400" b="0" i="0" baseline="0" dirty="0" smtClean="0">
                          <a:solidFill>
                            <a:srgbClr val="FFFFFF"/>
                          </a:solidFill>
                          <a:latin typeface="Times New Roman"/>
                          <a:cs typeface="Times New Roman"/>
                        </a:rPr>
                        <a:t> and </a:t>
                      </a:r>
                      <a:r>
                        <a:rPr lang="en-US" sz="1400" b="0" i="1" baseline="0" dirty="0" smtClean="0">
                          <a:solidFill>
                            <a:srgbClr val="FFFFFF"/>
                          </a:solidFill>
                          <a:latin typeface="Times New Roman"/>
                          <a:cs typeface="Times New Roman"/>
                        </a:rPr>
                        <a:t>B</a:t>
                      </a:r>
                      <a:endParaRPr lang="en-US" sz="1400" b="0" i="1" dirty="0" smtClean="0">
                        <a:solidFill>
                          <a:srgbClr val="FFFFFF"/>
                        </a:solidFill>
                        <a:latin typeface="Times New Roman"/>
                        <a:cs typeface="Times New Roman"/>
                      </a:endParaRPr>
                    </a:p>
                  </a:txBody>
                  <a:tcPr/>
                </a:tc>
                <a:tc>
                  <a:txBody>
                    <a:bodyPr/>
                    <a:lstStyle/>
                    <a:p>
                      <a:pPr algn="ctr"/>
                      <a:r>
                        <a:rPr lang="en-US" sz="1400" b="0" i="0" dirty="0" smtClean="0">
                          <a:solidFill>
                            <a:srgbClr val="FFFFFF"/>
                          </a:solidFill>
                          <a:latin typeface="Times New Roman"/>
                          <a:cs typeface="Times New Roman"/>
                        </a:rPr>
                        <a:t># of available time samples</a:t>
                      </a:r>
                    </a:p>
                  </a:txBody>
                  <a:tcPr/>
                </a:tc>
              </a:tr>
              <a:tr h="604677">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a:t>
                      </a:r>
                      <a:r>
                        <a:rPr kumimoji="0" lang="en-US" sz="1400" i="1" u="none" strike="noStrike" kern="1200" cap="none" spc="0" normalizeH="0" baseline="0" noProof="0" dirty="0" smtClean="0">
                          <a:ln>
                            <a:noFill/>
                          </a:ln>
                          <a:effectLst/>
                          <a:uLnTx/>
                          <a:uFillTx/>
                          <a:latin typeface="Times New Roman"/>
                          <a:cs typeface="Times New Roman"/>
                        </a:rPr>
                        <a:t>C. </a:t>
                      </a:r>
                      <a:r>
                        <a:rPr kumimoji="0" lang="en-US" sz="1400" i="1" u="none" strike="noStrike" kern="1200" cap="none" spc="0" normalizeH="0" baseline="0" noProof="0" dirty="0" err="1" smtClean="0">
                          <a:ln>
                            <a:noFill/>
                          </a:ln>
                          <a:effectLst/>
                          <a:uLnTx/>
                          <a:uFillTx/>
                          <a:latin typeface="Times New Roman"/>
                          <a:cs typeface="Times New Roman"/>
                        </a:rPr>
                        <a:t>elegans</a:t>
                      </a:r>
                      <a:r>
                        <a:rPr kumimoji="0" lang="en-US" sz="1400" u="none" strike="noStrike" kern="1200" cap="none" spc="0" normalizeH="0" baseline="0" noProof="0" dirty="0" smtClean="0">
                          <a:ln>
                            <a:noFill/>
                          </a:ln>
                          <a:effectLst/>
                          <a:uLnTx/>
                          <a:uFillTx/>
                          <a:latin typeface="Times New Roman"/>
                          <a:cs typeface="Times New Roman"/>
                        </a:rPr>
                        <a:t>)</a:t>
                      </a:r>
                    </a:p>
                    <a:p>
                      <a:endParaRPr lang="en-US" sz="1400" dirty="0">
                        <a:solidFill>
                          <a:srgbClr val="000000"/>
                        </a:solidFill>
                        <a:latin typeface="Times New Roman"/>
                        <a:cs typeface="Times New Roman"/>
                      </a:endParaRPr>
                    </a:p>
                  </a:txBody>
                  <a:tcPr/>
                </a:tc>
                <a:tc rowSpan="2">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N</a:t>
                      </a:r>
                      <a:r>
                        <a:rPr lang="en-US" sz="1400" baseline="-25000" dirty="0" smtClean="0">
                          <a:latin typeface="Times New Roman"/>
                          <a:cs typeface="Times New Roman"/>
                        </a:rPr>
                        <a:t>1</a:t>
                      </a:r>
                      <a:r>
                        <a:rPr lang="en-US" sz="1400" dirty="0" smtClean="0">
                          <a:latin typeface="Times New Roman"/>
                          <a:cs typeface="Times New Roman"/>
                        </a:rPr>
                        <a:t>=3147 </a:t>
                      </a:r>
                    </a:p>
                    <a:p>
                      <a:pPr algn="ctr"/>
                      <a:r>
                        <a:rPr lang="en-US" sz="1400" baseline="0" dirty="0" smtClean="0">
                          <a:latin typeface="Times New Roman"/>
                          <a:cs typeface="Times New Roman"/>
                        </a:rPr>
                        <a:t>worm-fly </a:t>
                      </a:r>
                      <a:r>
                        <a:rPr lang="en-US" sz="1400" baseline="0" dirty="0" err="1" smtClean="0">
                          <a:latin typeface="Times New Roman"/>
                          <a:cs typeface="Times New Roman"/>
                        </a:rPr>
                        <a:t>orthologs</a:t>
                      </a:r>
                      <a:r>
                        <a:rPr lang="en-US" sz="1400" baseline="0" dirty="0" smtClean="0">
                          <a:latin typeface="Times New Roman"/>
                          <a:cs typeface="Times New Roman"/>
                        </a:rPr>
                        <a:t> (incl. </a:t>
                      </a:r>
                      <a:r>
                        <a:rPr lang="en-US" sz="1400" baseline="0" dirty="0" err="1" smtClean="0">
                          <a:latin typeface="Times New Roman"/>
                          <a:cs typeface="Times New Roman"/>
                        </a:rPr>
                        <a:t>ortholog</a:t>
                      </a:r>
                      <a:r>
                        <a:rPr lang="en-US" sz="1400" baseline="0" dirty="0" smtClean="0">
                          <a:latin typeface="Times New Roman"/>
                          <a:cs typeface="Times New Roman"/>
                        </a:rPr>
                        <a:t> TFs)</a:t>
                      </a:r>
                      <a:endParaRPr lang="en-US" sz="14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N</a:t>
                      </a:r>
                      <a:r>
                        <a:rPr lang="en-US" sz="1400" baseline="-25000" dirty="0" smtClean="0">
                          <a:latin typeface="Times New Roman"/>
                          <a:cs typeface="Times New Roman"/>
                        </a:rPr>
                        <a:t>2</a:t>
                      </a:r>
                      <a:r>
                        <a:rPr lang="en-US" sz="1400" dirty="0" smtClean="0">
                          <a:latin typeface="Times New Roman"/>
                          <a:cs typeface="Times New Roman"/>
                        </a:rPr>
                        <a:t>=509 worm-specific transcription factors</a:t>
                      </a:r>
                      <a:endParaRPr lang="en-US" sz="14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T=25</a:t>
                      </a:r>
                      <a:r>
                        <a:rPr lang="en-US" sz="1400" baseline="0" dirty="0" smtClean="0">
                          <a:latin typeface="Times New Roman"/>
                          <a:cs typeface="Times New Roman"/>
                        </a:rPr>
                        <a:t> time points: 0, 0.5, 1, …, 12 hours</a:t>
                      </a:r>
                      <a:endParaRPr lang="en-US" sz="1400" dirty="0">
                        <a:solidFill>
                          <a:srgbClr val="000000"/>
                        </a:solidFill>
                        <a:latin typeface="Times New Roman"/>
                        <a:cs typeface="Times New Roman"/>
                      </a:endParaRPr>
                    </a:p>
                  </a:txBody>
                  <a:tcPr/>
                </a:tc>
                <a:tc>
                  <a:txBody>
                    <a:bodyPr/>
                    <a:lstStyle/>
                    <a:p>
                      <a:pPr algn="ctr"/>
                      <a:r>
                        <a:rPr lang="en-US" sz="1400" dirty="0" smtClean="0">
                          <a:solidFill>
                            <a:srgbClr val="000000"/>
                          </a:solidFill>
                          <a:latin typeface="Times New Roman"/>
                          <a:cs typeface="Times New Roman"/>
                        </a:rPr>
                        <a:t>3147*3147+3147*509=11.5M</a:t>
                      </a:r>
                      <a:endParaRPr lang="en-US" sz="1400" dirty="0">
                        <a:solidFill>
                          <a:srgbClr val="000000"/>
                        </a:solidFill>
                        <a:latin typeface="Times New Roman"/>
                        <a:cs typeface="Times New Roman"/>
                      </a:endParaRPr>
                    </a:p>
                  </a:txBody>
                  <a:tcPr/>
                </a:tc>
                <a:tc>
                  <a:txBody>
                    <a:bodyPr/>
                    <a:lstStyle/>
                    <a:p>
                      <a:pPr algn="ctr"/>
                      <a:r>
                        <a:rPr lang="en-US" sz="1400" dirty="0" smtClean="0">
                          <a:solidFill>
                            <a:srgbClr val="000000"/>
                          </a:solidFill>
                          <a:latin typeface="Times New Roman"/>
                          <a:cs typeface="Times New Roman"/>
                        </a:rPr>
                        <a:t>3147*25+509*25=91400</a:t>
                      </a:r>
                      <a:endParaRPr lang="en-US" sz="1400" dirty="0">
                        <a:solidFill>
                          <a:srgbClr val="000000"/>
                        </a:solidFill>
                        <a:latin typeface="Times New Roman"/>
                        <a:cs typeface="Times New Roman"/>
                      </a:endParaRPr>
                    </a:p>
                  </a:txBody>
                  <a:tcPr/>
                </a:tc>
              </a:tr>
              <a:tr h="604677">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a:t>
                      </a:r>
                      <a:r>
                        <a:rPr kumimoji="0" lang="en-US" sz="1400" i="1" u="none" strike="noStrike" kern="1200" cap="none" spc="0" normalizeH="0" baseline="0" noProof="0" dirty="0" smtClean="0">
                          <a:ln>
                            <a:noFill/>
                          </a:ln>
                          <a:effectLst/>
                          <a:uLnTx/>
                          <a:uFillTx/>
                          <a:latin typeface="Times New Roman"/>
                          <a:cs typeface="Times New Roman"/>
                        </a:rPr>
                        <a:t>D. </a:t>
                      </a:r>
                      <a:r>
                        <a:rPr kumimoji="0" lang="en-US" sz="1400" i="1" u="none" strike="noStrike" kern="1200" cap="none" spc="0" normalizeH="0" baseline="0" noProof="0" dirty="0" err="1" smtClean="0">
                          <a:ln>
                            <a:noFill/>
                          </a:ln>
                          <a:effectLst/>
                          <a:uLnTx/>
                          <a:uFillTx/>
                          <a:latin typeface="Times New Roman"/>
                          <a:cs typeface="Times New Roman"/>
                        </a:rPr>
                        <a:t>mel</a:t>
                      </a:r>
                      <a:r>
                        <a:rPr kumimoji="0" lang="en-US" sz="1400" i="1" u="none" strike="noStrike" kern="1200" cap="none" spc="0" normalizeH="0" baseline="0" noProof="0" dirty="0" smtClean="0">
                          <a:ln>
                            <a:noFill/>
                          </a:ln>
                          <a:effectLst/>
                          <a:uLnTx/>
                          <a:uFillTx/>
                          <a:latin typeface="Times New Roman"/>
                          <a:cs typeface="Times New Roman"/>
                        </a:rPr>
                        <a:t>.</a:t>
                      </a:r>
                      <a:r>
                        <a:rPr kumimoji="0" lang="en-US" sz="1400" u="none" strike="noStrike" kern="1200" cap="none" spc="0" normalizeH="0" baseline="0" noProof="0" dirty="0" smtClean="0">
                          <a:ln>
                            <a:noFill/>
                          </a:ln>
                          <a:effectLst/>
                          <a:uLnTx/>
                          <a:uFillTx/>
                          <a:latin typeface="Times New Roman"/>
                          <a:cs typeface="Times New Roman"/>
                        </a:rPr>
                        <a:t>)</a:t>
                      </a:r>
                    </a:p>
                  </a:txBody>
                  <a:tcPr/>
                </a:tc>
                <a:tc vMerge="1">
                  <a:txBody>
                    <a:bodyPr/>
                    <a:lstStyle/>
                    <a:p>
                      <a:endParaRPr lang="en-US"/>
                    </a:p>
                  </a:txBody>
                  <a:tcPr/>
                </a:tc>
                <a:tc>
                  <a:txBody>
                    <a:bodyPr/>
                    <a:lstStyle/>
                    <a:p>
                      <a:pPr algn="ctr"/>
                      <a:r>
                        <a:rPr lang="en-US" sz="1400" dirty="0" smtClean="0">
                          <a:latin typeface="Times New Roman"/>
                          <a:cs typeface="Times New Roman"/>
                        </a:rPr>
                        <a:t>N</a:t>
                      </a:r>
                      <a:r>
                        <a:rPr lang="en-US" sz="1400" baseline="-25000" dirty="0" smtClean="0">
                          <a:latin typeface="Times New Roman"/>
                          <a:cs typeface="Times New Roman"/>
                        </a:rPr>
                        <a:t>2</a:t>
                      </a:r>
                      <a:r>
                        <a:rPr lang="en-US" sz="1400" dirty="0" smtClean="0">
                          <a:latin typeface="Times New Roman"/>
                          <a:cs typeface="Times New Roman"/>
                        </a:rPr>
                        <a:t>=442 fly-specific transcription factors</a:t>
                      </a:r>
                      <a:endParaRPr lang="en-US" sz="1400" dirty="0">
                        <a:solidFill>
                          <a:srgbClr val="000000"/>
                        </a:solidFill>
                        <a:latin typeface="Times New Roman"/>
                        <a:cs typeface="Times New Roman"/>
                      </a:endParaRPr>
                    </a:p>
                  </a:txBody>
                  <a:tcPr/>
                </a:tc>
                <a:tc>
                  <a:txBody>
                    <a:bodyPr/>
                    <a:lstStyle/>
                    <a:p>
                      <a:pPr algn="ctr"/>
                      <a:r>
                        <a:rPr lang="en-US" sz="1400" dirty="0" smtClean="0">
                          <a:latin typeface="Times New Roman"/>
                          <a:cs typeface="Times New Roman"/>
                        </a:rPr>
                        <a:t>T=12 time points:</a:t>
                      </a:r>
                      <a:r>
                        <a:rPr lang="en-US" sz="1400" baseline="0" dirty="0" smtClean="0">
                          <a:latin typeface="Times New Roman"/>
                          <a:cs typeface="Times New Roman"/>
                        </a:rPr>
                        <a:t> 0, 2, 4, 6, 8,…, 20, 22 hours</a:t>
                      </a:r>
                      <a:endParaRPr lang="en-US" sz="1400" dirty="0">
                        <a:solidFill>
                          <a:srgbClr val="000000"/>
                        </a:solidFill>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latin typeface="Times New Roman"/>
                          <a:cs typeface="Times New Roman"/>
                        </a:rPr>
                        <a:t>3147*3147+3147*442=11.3M</a:t>
                      </a:r>
                    </a:p>
                    <a:p>
                      <a:pPr algn="ctr"/>
                      <a:endParaRPr lang="en-US" sz="1400" dirty="0">
                        <a:solidFill>
                          <a:srgbClr val="000000"/>
                        </a:solidFill>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latin typeface="Times New Roman"/>
                          <a:cs typeface="Times New Roman"/>
                        </a:rPr>
                        <a:t>3147*25+442*25=89725</a:t>
                      </a:r>
                    </a:p>
                  </a:txBody>
                  <a:tcPr/>
                </a:tc>
              </a:tr>
            </a:tbl>
          </a:graphicData>
        </a:graphic>
      </p:graphicFrame>
      <p:grpSp>
        <p:nvGrpSpPr>
          <p:cNvPr id="17" name="Group 16"/>
          <p:cNvGrpSpPr/>
          <p:nvPr/>
        </p:nvGrpSpPr>
        <p:grpSpPr>
          <a:xfrm>
            <a:off x="6019800" y="1295400"/>
            <a:ext cx="3048000" cy="2133600"/>
            <a:chOff x="6019800" y="1295400"/>
            <a:chExt cx="3048000" cy="2133600"/>
          </a:xfrm>
        </p:grpSpPr>
        <p:sp>
          <p:nvSpPr>
            <p:cNvPr id="7" name="Rectangle 6"/>
            <p:cNvSpPr/>
            <p:nvPr/>
          </p:nvSpPr>
          <p:spPr>
            <a:xfrm>
              <a:off x="6019800" y="1295400"/>
              <a:ext cx="3048000" cy="2133600"/>
            </a:xfrm>
            <a:prstGeom prst="rect">
              <a:avLst/>
            </a:prstGeom>
            <a:noFill/>
            <a:ln w="38100" cmpd="sng">
              <a:solidFill>
                <a:srgbClr val="FF0000"/>
              </a:solidFill>
              <a:prstDash val="dash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096000" y="2971800"/>
              <a:ext cx="2777586" cy="369332"/>
            </a:xfrm>
            <a:prstGeom prst="rect">
              <a:avLst/>
            </a:prstGeom>
            <a:noFill/>
          </p:spPr>
          <p:txBody>
            <a:bodyPr wrap="none" rtlCol="0">
              <a:spAutoFit/>
            </a:bodyPr>
            <a:lstStyle/>
            <a:p>
              <a:r>
                <a:rPr lang="en-US" dirty="0" smtClean="0">
                  <a:solidFill>
                    <a:srgbClr val="FF0000"/>
                  </a:solidFill>
                </a:rPr>
                <a:t>No enough time samples!</a:t>
              </a:r>
              <a:endParaRPr lang="en-US" dirty="0">
                <a:solidFill>
                  <a:srgbClr val="FF0000"/>
                </a:solidFill>
              </a:endParaRPr>
            </a:p>
          </p:txBody>
        </p:sp>
      </p:grpSp>
    </p:spTree>
    <p:custDataLst>
      <p:tags r:id="rId1"/>
    </p:custDataLst>
    <p:extLst>
      <p:ext uri="{BB962C8B-B14F-4D97-AF65-F5344CB8AC3E}">
        <p14:creationId xmlns:p14="http://schemas.microsoft.com/office/powerpoint/2010/main" val="4226266653"/>
      </p:ext>
    </p:extLst>
  </p:cSld>
  <p:clrMapOvr>
    <a:masterClrMapping/>
  </p:clrMapOvr>
  <p:transition xmlns:p14="http://schemas.microsoft.com/office/powerpoint/2010/main" advTm="17432"/>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6">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7">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8395" name="TextBox 91"/>
          <p:cNvSpPr txBox="1">
            <a:spLocks noChangeArrowheads="1"/>
          </p:cNvSpPr>
          <p:nvPr>
            <p:custDataLst>
              <p:tags r:id="rId13"/>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8396" name="Picture 41" descr="GR_highres_cut.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7" name="Picture 29" descr="cover_nature (1).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Connector 57"/>
          <p:cNvCxnSpPr>
            <a:stCxn id="58397" idx="2"/>
          </p:cNvCxnSpPr>
          <p:nvPr>
            <p:custDataLst>
              <p:tags r:id="rId14"/>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2782220029"/>
      </p:ext>
    </p:extLst>
  </p:cSld>
  <p:clrMapOvr>
    <a:masterClrMapping/>
  </p:clrMapOvr>
  <p:transition xmlns:p14="http://schemas.microsoft.com/office/powerpoint/2010/main" advTm="21245"/>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9394" name="Picture 5" descr="IMG_0609-1"/>
          <p:cNvPicPr>
            <a:picLocks noChangeAspect="1" noChangeArrowheads="1"/>
          </p:cNvPicPr>
          <p:nvPr>
            <p:custDataLst>
              <p:tags r:id="rId1"/>
            </p:custDataLst>
          </p:nvPr>
        </p:nvPicPr>
        <p:blipFill>
          <a:blip r:embed="rId18">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9395" name="Picture 1" descr="cover_nature.jpg"/>
          <p:cNvPicPr>
            <a:picLocks noChangeAspect="1"/>
          </p:cNvPicPr>
          <p:nvPr>
            <p:custDataLst>
              <p:tags r:id="rId2"/>
            </p:custDataLst>
          </p:nvPr>
        </p:nvPicPr>
        <p:blipFill>
          <a:blip r:embed="rId19">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pr31oct12_l.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59396"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9404" name="Picture 8"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9" descr="F2.medium.gif"/>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10" descr="F3.medium.gif"/>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4"/>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940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0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9412" name="Picture 18"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Straight Connector 84"/>
          <p:cNvCxnSpPr>
            <a:stCxn id="59406" idx="0"/>
          </p:cNvCxnSpPr>
          <p:nvPr>
            <p:custDataLst>
              <p:tags r:id="rId6"/>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9407" idx="2"/>
          </p:cNvCxnSpPr>
          <p:nvPr>
            <p:custDataLst>
              <p:tags r:id="rId7"/>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9394" idx="2"/>
          </p:cNvCxnSpPr>
          <p:nvPr>
            <p:custDataLst>
              <p:tags r:id="rId8"/>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9404" idx="0"/>
          </p:cNvCxnSpPr>
          <p:nvPr>
            <p:custDataLst>
              <p:tags r:id="rId9"/>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9395" idx="2"/>
          </p:cNvCxnSpPr>
          <p:nvPr>
            <p:custDataLst>
              <p:tags r:id="rId10"/>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59412" idx="0"/>
          </p:cNvCxnSpPr>
          <p:nvPr>
            <p:custDataLst>
              <p:tags r:id="rId11"/>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9422" name="TextBox 91"/>
          <p:cNvSpPr txBox="1">
            <a:spLocks noChangeArrowheads="1"/>
          </p:cNvSpPr>
          <p:nvPr>
            <p:custDataLst>
              <p:tags r:id="rId12"/>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9423" name="TextBox 91"/>
          <p:cNvSpPr txBox="1">
            <a:spLocks noChangeArrowheads="1"/>
          </p:cNvSpPr>
          <p:nvPr>
            <p:custDataLst>
              <p:tags r:id="rId13"/>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9424" name="TextBox 91"/>
          <p:cNvSpPr txBox="1">
            <a:spLocks noChangeArrowheads="1"/>
          </p:cNvSpPr>
          <p:nvPr>
            <p:custDataLst>
              <p:tags r:id="rId14"/>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9425" name="TextBox 91"/>
          <p:cNvSpPr txBox="1">
            <a:spLocks noChangeArrowheads="1"/>
          </p:cNvSpPr>
          <p:nvPr>
            <p:custDataLst>
              <p:tags r:id="rId15"/>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9426" name="Picture 41" descr="GR_highres_cut.jpg"/>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7" name="Picture 29" descr="cover_nature (1).jpg"/>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Connector 57"/>
          <p:cNvCxnSpPr>
            <a:stCxn id="59427" idx="2"/>
          </p:cNvCxnSpPr>
          <p:nvPr>
            <p:custDataLst>
              <p:tags r:id="rId16"/>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1850433248"/>
      </p:ext>
    </p:extLst>
  </p:cSld>
  <p:clrMapOvr>
    <a:masterClrMapping/>
  </p:clrMapOvr>
  <p:transition xmlns:p14="http://schemas.microsoft.com/office/powerpoint/2010/main" advTm="729"/>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0418" name="Picture 5" descr="IMG_0609-1"/>
          <p:cNvPicPr>
            <a:picLocks noChangeAspect="1" noChangeArrowheads="1"/>
          </p:cNvPicPr>
          <p:nvPr>
            <p:custDataLst>
              <p:tags r:id="rId1"/>
            </p:custDataLst>
          </p:nvPr>
        </p:nvPicPr>
        <p:blipFill>
          <a:blip r:embed="rId20">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0419" name="Picture 1" descr="cover_nature.jpg"/>
          <p:cNvPicPr>
            <a:picLocks noChangeAspect="1"/>
          </p:cNvPicPr>
          <p:nvPr>
            <p:custDataLst>
              <p:tags r:id="rId2"/>
            </p:custDataLst>
          </p:nvPr>
        </p:nvPicPr>
        <p:blipFill>
          <a:blip r:embed="rId21">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1" descr="GR_highres_cut.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descr="pr31oct12_l.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60421"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60434" idx="2"/>
          </p:cNvCxnSpPr>
          <p:nvPr>
            <p:custDataLst>
              <p:tags r:id="rId6"/>
            </p:custDataLst>
          </p:nvPr>
        </p:nvCxnSpPr>
        <p:spPr>
          <a:xfrm flipV="1">
            <a:off x="5672138" y="2381250"/>
            <a:ext cx="2690812" cy="97631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
        <p:nvSpPr>
          <p:cNvPr id="38" name="TextBox 37"/>
          <p:cNvSpPr txBox="1"/>
          <p:nvPr/>
        </p:nvSpPr>
        <p:spPr>
          <a:xfrm>
            <a:off x="7900988" y="-7938"/>
            <a:ext cx="962025" cy="461963"/>
          </a:xfrm>
          <a:prstGeom prst="rect">
            <a:avLst/>
          </a:prstGeom>
          <a:noFill/>
        </p:spPr>
        <p:txBody>
          <a:bodyPr wrap="none">
            <a:spAutoFit/>
          </a:bodyPr>
          <a:lstStyle/>
          <a:p>
            <a:pPr algn="ctr" defTabSz="457200" fontAlgn="auto">
              <a:spcBef>
                <a:spcPts val="0"/>
              </a:spcBef>
              <a:spcAft>
                <a:spcPts val="0"/>
              </a:spcAft>
              <a:defRPr/>
            </a:pPr>
            <a:r>
              <a:rPr lang="en-US" sz="1200" dirty="0" err="1">
                <a:solidFill>
                  <a:prstClr val="black"/>
                </a:solidFill>
                <a:latin typeface="Helvetica"/>
                <a:ea typeface="+mn-ea"/>
                <a:cs typeface="Helvetica"/>
              </a:rPr>
              <a:t>Epigenome</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mn-ea"/>
              <a:cs typeface="Helvetica"/>
            </a:endParaRPr>
          </a:p>
        </p:txBody>
      </p:sp>
      <p:pic>
        <p:nvPicPr>
          <p:cNvPr id="60433" name="Picture 1" descr="F1.medium.gi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4" name="Picture 17"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5" name="Picture 8" descr="F1.medium.gif"/>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6" name="Picture 9" descr="F2.medium.gif"/>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7" name="Picture 10" descr="F3.medium.gif"/>
          <p:cNvPicPr>
            <a:picLocks noChangeAspect="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8" name="Picture 4"/>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0443" name="Picture 18" descr="cover_nature.jpg"/>
          <p:cNvPicPr>
            <a:picLocks noChangeAspect="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Straight Connector 84"/>
          <p:cNvCxnSpPr>
            <a:stCxn id="60437" idx="0"/>
          </p:cNvCxnSpPr>
          <p:nvPr>
            <p:custDataLst>
              <p:tags r:id="rId7"/>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60438" idx="2"/>
          </p:cNvCxnSpPr>
          <p:nvPr>
            <p:custDataLst>
              <p:tags r:id="rId8"/>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60446" name="Picture 29" descr="cover_nature (1).jpg"/>
          <p:cNvPicPr>
            <a:picLocks noChangeAspect="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9" name="Straight Connector 108"/>
          <p:cNvCxnSpPr>
            <a:stCxn id="60418" idx="2"/>
          </p:cNvCxnSpPr>
          <p:nvPr>
            <p:custDataLst>
              <p:tags r:id="rId9"/>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60435" idx="0"/>
          </p:cNvCxnSpPr>
          <p:nvPr>
            <p:custDataLst>
              <p:tags r:id="rId10"/>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60419" idx="2"/>
          </p:cNvCxnSpPr>
          <p:nvPr>
            <p:custDataLst>
              <p:tags r:id="rId11"/>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60443" idx="0"/>
          </p:cNvCxnSpPr>
          <p:nvPr>
            <p:custDataLst>
              <p:tags r:id="rId12"/>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60446" idx="2"/>
          </p:cNvCxnSpPr>
          <p:nvPr>
            <p:custDataLst>
              <p:tags r:id="rId13"/>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4"/>
            </p:custDataLst>
          </p:nvPr>
        </p:nvCxnSpPr>
        <p:spPr>
          <a:xfrm flipH="1" flipV="1">
            <a:off x="5900738" y="3341688"/>
            <a:ext cx="2006600"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60456" name="TextBox 91"/>
          <p:cNvSpPr txBox="1">
            <a:spLocks noChangeArrowheads="1"/>
          </p:cNvSpPr>
          <p:nvPr>
            <p:custDataLst>
              <p:tags r:id="rId1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478813018"/>
      </p:ext>
    </p:extLst>
  </p:cSld>
  <p:clrMapOvr>
    <a:masterClrMapping/>
  </p:clrMapOvr>
  <p:transition xmlns:p14="http://schemas.microsoft.com/office/powerpoint/2010/main" advTm="7071"/>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Title 1"/>
          <p:cNvSpPr>
            <a:spLocks noGrp="1"/>
          </p:cNvSpPr>
          <p:nvPr>
            <p:ph type="title"/>
          </p:nvPr>
        </p:nvSpPr>
        <p:spPr>
          <a:xfrm>
            <a:off x="276259" y="202481"/>
            <a:ext cx="4024698" cy="1887538"/>
          </a:xfrm>
        </p:spPr>
        <p:txBody>
          <a:bodyPr/>
          <a:lstStyle/>
          <a:p>
            <a:r>
              <a:rPr lang="en-US" sz="3600" dirty="0" smtClean="0">
                <a:latin typeface="Calibri" charset="0"/>
              </a:rPr>
              <a:t>Comparative ENCODE Functional Genomics Resource</a:t>
            </a:r>
            <a:br>
              <a:rPr lang="en-US" sz="3600" dirty="0" smtClean="0">
                <a:latin typeface="Calibri" charset="0"/>
              </a:rPr>
            </a:br>
            <a:r>
              <a:rPr lang="en-US" sz="1800" dirty="0" smtClean="0">
                <a:latin typeface="Calibri" charset="0"/>
              </a:rPr>
              <a:t>(</a:t>
            </a:r>
            <a:r>
              <a:rPr lang="en-US" sz="1800" dirty="0" err="1" smtClean="0">
                <a:latin typeface="Calibri" charset="0"/>
              </a:rPr>
              <a:t>EncodeProject.org</a:t>
            </a:r>
            <a:r>
              <a:rPr lang="en-US" sz="1800" dirty="0" smtClean="0">
                <a:latin typeface="Calibri" charset="0"/>
              </a:rPr>
              <a:t>/comparative)</a:t>
            </a:r>
            <a:endParaRPr lang="en-US" sz="3600" dirty="0">
              <a:latin typeface="Calibri" charset="0"/>
            </a:endParaRPr>
          </a:p>
        </p:txBody>
      </p:sp>
      <p:sp>
        <p:nvSpPr>
          <p:cNvPr id="10" name="Content Placeholder 9"/>
          <p:cNvSpPr>
            <a:spLocks noGrp="1"/>
          </p:cNvSpPr>
          <p:nvPr>
            <p:ph idx="1"/>
          </p:nvPr>
        </p:nvSpPr>
        <p:spPr>
          <a:xfrm>
            <a:off x="4253023" y="184150"/>
            <a:ext cx="4778265" cy="3060700"/>
          </a:xfrm>
        </p:spPr>
        <p:txBody>
          <a:bodyPr rtlCol="0">
            <a:noAutofit/>
          </a:bodyPr>
          <a:lstStyle/>
          <a:p>
            <a:pPr fontAlgn="auto">
              <a:spcAft>
                <a:spcPts val="0"/>
              </a:spcAft>
              <a:buFont typeface="Arial"/>
              <a:buChar char="•"/>
              <a:defRPr/>
            </a:pPr>
            <a:r>
              <a:rPr lang="en-US" sz="2000" dirty="0" smtClean="0">
                <a:ea typeface="+mn-ea"/>
                <a:cs typeface="+mn-cs"/>
              </a:rPr>
              <a:t>Broad sampling of conditions across transcriptomes &amp; </a:t>
            </a:r>
            <a:r>
              <a:rPr lang="en-US" sz="2000" dirty="0" err="1" smtClean="0">
                <a:ea typeface="+mn-ea"/>
                <a:cs typeface="+mn-cs"/>
              </a:rPr>
              <a:t>regulomes</a:t>
            </a:r>
            <a:r>
              <a:rPr lang="en-US" sz="20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2000" dirty="0" smtClean="0">
                <a:ea typeface="+mn-ea"/>
              </a:rPr>
              <a:t>In total: ~3000 datasets (~</a:t>
            </a:r>
            <a:r>
              <a:rPr lang="en-US" sz="2000" dirty="0"/>
              <a:t>130B reads</a:t>
            </a:r>
            <a:r>
              <a:rPr lang="en-US" sz="20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sp>
        <p:nvSpPr>
          <p:cNvPr id="594948" name="Slide Number Placeholder 169"/>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9D4F671C-39DD-7540-AB8A-CAF79B740064}" type="slidenum">
              <a:rPr lang="en-US">
                <a:solidFill>
                  <a:srgbClr val="898989"/>
                </a:solidFill>
                <a:latin typeface="Calibri" charset="0"/>
              </a:rPr>
              <a:pPr eaLnBrk="1" hangingPunct="1"/>
              <a:t>7</a:t>
            </a:fld>
            <a:endParaRPr lang="en-US">
              <a:solidFill>
                <a:srgbClr val="898989"/>
              </a:solidFill>
              <a:latin typeface="Calibri" charset="0"/>
            </a:endParaRPr>
          </a:p>
        </p:txBody>
      </p:sp>
      <p:pic>
        <p:nvPicPr>
          <p:cNvPr id="18" name="Picture 17" descr="512374a-f1.c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05" y="2181073"/>
            <a:ext cx="8144884" cy="4666124"/>
          </a:xfrm>
          <a:prstGeom prst="rect">
            <a:avLst/>
          </a:prstGeom>
        </p:spPr>
      </p:pic>
    </p:spTree>
    <p:extLst>
      <p:ext uri="{BB962C8B-B14F-4D97-AF65-F5344CB8AC3E}">
        <p14:creationId xmlns:p14="http://schemas.microsoft.com/office/powerpoint/2010/main" val="3948182069"/>
      </p:ext>
    </p:extLst>
  </p:cSld>
  <p:clrMapOvr>
    <a:masterClrMapping/>
  </p:clrMapOvr>
  <p:transition xmlns:p14="http://schemas.microsoft.com/office/powerpoint/2010/main" advTm="43406"/>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7475"/>
            <a:ext cx="7772400" cy="1143000"/>
          </a:xfrm>
        </p:spPr>
        <p:txBody>
          <a:bodyPr/>
          <a:lstStyle/>
          <a:p>
            <a:r>
              <a:rPr lang="en-US" dirty="0" smtClean="0"/>
              <a:t>Time-course gene expression data </a:t>
            </a:r>
            <a:r>
              <a:rPr lang="en-US" dirty="0" smtClean="0"/>
              <a:t>of </a:t>
            </a:r>
            <a:br>
              <a:rPr lang="en-US" dirty="0" smtClean="0"/>
            </a:br>
            <a:r>
              <a:rPr lang="en-US" dirty="0" smtClean="0"/>
              <a:t>worm &amp; fly </a:t>
            </a:r>
            <a:r>
              <a:rPr lang="en-US" dirty="0" smtClean="0"/>
              <a:t>development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72943227"/>
              </p:ext>
            </p:extLst>
          </p:nvPr>
        </p:nvGraphicFramePr>
        <p:xfrm>
          <a:off x="2424449" y="5462146"/>
          <a:ext cx="4098474" cy="1371600"/>
        </p:xfrm>
        <a:graphic>
          <a:graphicData uri="http://schemas.openxmlformats.org/drawingml/2006/table">
            <a:tbl>
              <a:tblPr firstRow="1" bandRow="1">
                <a:tableStyleId>{7E9639D4-E3E2-4D34-9284-5A2195B3D0D7}</a:tableStyleId>
              </a:tblPr>
              <a:tblGrid>
                <a:gridCol w="1143477"/>
                <a:gridCol w="2954997"/>
              </a:tblGrid>
              <a:tr h="152400">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 0.5, 1, …, 12 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232362" y="903356"/>
            <a:ext cx="4330000" cy="4464706"/>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4560123" y="845635"/>
            <a:ext cx="4454990" cy="4464706"/>
          </a:xfrm>
          <a:prstGeom prst="rect">
            <a:avLst/>
          </a:prstGeom>
        </p:spPr>
      </p:pic>
      <p:sp>
        <p:nvSpPr>
          <p:cNvPr id="8" name="TextBox 4"/>
          <p:cNvSpPr txBox="1">
            <a:spLocks noChangeArrowheads="1"/>
          </p:cNvSpPr>
          <p:nvPr/>
        </p:nvSpPr>
        <p:spPr bwMode="auto">
          <a:xfrm rot="16200000">
            <a:off x="-2784672" y="3811715"/>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594218942"/>
      </p:ext>
    </p:extLst>
  </p:cSld>
  <p:clrMapOvr>
    <a:masterClrMapping/>
  </p:clrMapOvr>
  <p:transition xmlns:p14="http://schemas.microsoft.com/office/powerpoint/2010/main" advTm="24901"/>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err="1">
                <a:solidFill>
                  <a:srgbClr val="7F7F7F"/>
                </a:solidFill>
              </a:rPr>
              <a:t>Transcriptome</a:t>
            </a:r>
            <a:r>
              <a:rPr lang="en-US" sz="1800" dirty="0">
                <a:solidFill>
                  <a:srgbClr val="7F7F7F"/>
                </a:solidFill>
              </a:rPr>
              <a:t> Analysis:</a:t>
            </a:r>
            <a:br>
              <a:rPr lang="en-US" sz="1800" dirty="0">
                <a:solidFill>
                  <a:srgbClr val="7F7F7F"/>
                </a:solidFill>
              </a:rPr>
            </a:br>
            <a:r>
              <a:rPr lang="en-US" sz="1800" dirty="0">
                <a:solidFill>
                  <a:srgbClr val="7F7F7F"/>
                </a:solidFill>
              </a:rPr>
              <a:t>Expression Clustering across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a:solidFill>
                  <a:srgbClr val="CCFFCC"/>
                </a:solidFill>
              </a:rPr>
              <a:t>Intro to Comparative ENCODE </a:t>
            </a:r>
            <a:endParaRPr lang="en-US" b="1" dirty="0">
              <a:solidFill>
                <a:srgbClr val="CCFFCC"/>
              </a:solidFill>
            </a:endParaRPr>
          </a:p>
          <a:p>
            <a:pPr lvl="1"/>
            <a:r>
              <a:rPr lang="en-US" sz="2000" dirty="0" smtClean="0">
                <a:solidFill>
                  <a:srgbClr val="7F7F7F"/>
                </a:solidFill>
              </a:rPr>
              <a:t>Lots </a:t>
            </a:r>
            <a:r>
              <a:rPr lang="en-US" sz="2000" dirty="0">
                <a:solidFill>
                  <a:srgbClr val="7F7F7F"/>
                </a:solidFill>
              </a:rPr>
              <a:t>of Matched Data for Comparative </a:t>
            </a:r>
            <a:r>
              <a:rPr lang="en-US" sz="2000" dirty="0" smtClean="0">
                <a:solidFill>
                  <a:srgbClr val="7F7F7F"/>
                </a:solidFill>
              </a:rPr>
              <a:t>Analysis</a:t>
            </a:r>
          </a:p>
          <a:p>
            <a:pPr eaLnBrk="1" fontAlgn="auto" hangingPunct="1">
              <a:spcAft>
                <a:spcPts val="0"/>
              </a:spcAft>
              <a:buFont typeface="Arial"/>
              <a:buChar char="•"/>
              <a:defRPr/>
            </a:pPr>
            <a:r>
              <a:rPr lang="en-US" b="1" dirty="0" smtClean="0">
                <a:solidFill>
                  <a:srgbClr val="CCFFCC"/>
                </a:solidFill>
              </a:rPr>
              <a:t>Expression </a:t>
            </a:r>
            <a:r>
              <a:rPr lang="en-US" b="1" dirty="0">
                <a:solidFill>
                  <a:srgbClr val="CCFFCC"/>
                </a:solidFill>
              </a:rPr>
              <a:t>Clustering, Cross-species </a:t>
            </a:r>
          </a:p>
          <a:p>
            <a:pPr lvl="1" eaLnBrk="1" fontAlgn="auto" hangingPunct="1">
              <a:spcAft>
                <a:spcPts val="0"/>
              </a:spcAft>
              <a:buFont typeface="Arial"/>
              <a:buChar char="•"/>
              <a:defRPr/>
            </a:pPr>
            <a:r>
              <a:rPr lang="en-US" sz="2000" dirty="0" smtClean="0">
                <a:solidFill>
                  <a:srgbClr val="7F7F7F"/>
                </a:solidFill>
              </a:rPr>
              <a:t>Potts-model </a:t>
            </a:r>
            <a:r>
              <a:rPr lang="en-US" sz="2000" dirty="0">
                <a:solidFill>
                  <a:srgbClr val="7F7F7F"/>
                </a:solidFill>
              </a:rPr>
              <a:t>o</a:t>
            </a:r>
            <a:r>
              <a:rPr lang="en-US" sz="2000" dirty="0" smtClean="0">
                <a:solidFill>
                  <a:srgbClr val="7F7F7F"/>
                </a:solidFill>
              </a:rPr>
              <a:t>ptimization gives 16 </a:t>
            </a:r>
            <a:r>
              <a:rPr lang="en-US" sz="2000" dirty="0">
                <a:solidFill>
                  <a:srgbClr val="7F7F7F"/>
                </a:solidFill>
              </a:rPr>
              <a:t>conserved co-expression </a:t>
            </a:r>
            <a:r>
              <a:rPr lang="en-US" sz="2000" dirty="0" smtClean="0">
                <a:solidFill>
                  <a:srgbClr val="7F7F7F"/>
                </a:solidFill>
              </a:rPr>
              <a:t>modules (which can potentially annotate ncRNAs/TARs)</a:t>
            </a:r>
          </a:p>
          <a:p>
            <a:pPr eaLnBrk="1" fontAlgn="auto" hangingPunct="1">
              <a:spcAft>
                <a:spcPts val="0"/>
              </a:spcAft>
              <a:buFont typeface="Arial"/>
              <a:buChar char="•"/>
              <a:defRPr/>
            </a:pPr>
            <a:r>
              <a:rPr lang="en-US" b="1" dirty="0">
                <a:solidFill>
                  <a:srgbClr val="CCFFCC"/>
                </a:solidFill>
              </a:rPr>
              <a:t>Relating Clusters to </a:t>
            </a:r>
            <a:r>
              <a:rPr lang="en-US" b="1" dirty="0" smtClean="0">
                <a:solidFill>
                  <a:srgbClr val="CCFFCC"/>
                </a:solidFill>
              </a:rPr>
              <a:t>Hourglass Genes </a:t>
            </a:r>
            <a:r>
              <a:rPr lang="en-US" b="1" dirty="0" smtClean="0">
                <a:solidFill>
                  <a:srgbClr val="FFFF00"/>
                </a:solidFill>
              </a:rPr>
              <a:t> </a:t>
            </a:r>
            <a:endParaRPr lang="en-US" dirty="0">
              <a:solidFill>
                <a:srgbClr val="7F7F7F"/>
              </a:solidFill>
            </a:endParaRPr>
          </a:p>
          <a:p>
            <a:pPr lvl="1" eaLnBrk="1" fontAlgn="auto" hangingPunct="1">
              <a:spcAft>
                <a:spcPts val="0"/>
              </a:spcAft>
              <a:buFont typeface="Arial"/>
              <a:buChar char="•"/>
              <a:defRPr/>
            </a:pPr>
            <a:r>
              <a:rPr lang="en-US" sz="2000" dirty="0" smtClean="0">
                <a:solidFill>
                  <a:srgbClr val="7F7F7F"/>
                </a:solidFill>
              </a:rPr>
              <a:t>Developmental 'hourglass' </a:t>
            </a:r>
            <a:r>
              <a:rPr lang="en-US" sz="2000" dirty="0">
                <a:solidFill>
                  <a:srgbClr val="7F7F7F"/>
                </a:solidFill>
              </a:rPr>
              <a:t>genes in 12 of </a:t>
            </a:r>
            <a:r>
              <a:rPr lang="en-US" sz="2000" dirty="0" smtClean="0">
                <a:solidFill>
                  <a:srgbClr val="7F7F7F"/>
                </a:solidFill>
              </a:rPr>
              <a:t>the clusters. They also exhibit intra</a:t>
            </a:r>
            <a:r>
              <a:rPr lang="en-US" sz="2000" dirty="0">
                <a:solidFill>
                  <a:srgbClr val="7F7F7F"/>
                </a:solidFill>
              </a:rPr>
              <a:t>-organism hourglass </a:t>
            </a:r>
            <a:r>
              <a:rPr lang="en-US" sz="2000" dirty="0" smtClean="0">
                <a:solidFill>
                  <a:srgbClr val="7F7F7F"/>
                </a:solidFill>
              </a:rPr>
              <a:t>behavior.</a:t>
            </a:r>
          </a:p>
          <a:p>
            <a:pPr lvl="1" eaLnBrk="1" fontAlgn="auto" hangingPunct="1">
              <a:spcAft>
                <a:spcPts val="0"/>
              </a:spcAft>
              <a:buFont typeface="Arial"/>
              <a:buChar char="•"/>
              <a:defRPr/>
            </a:pPr>
            <a:r>
              <a:rPr lang="en-US" sz="2000" dirty="0" smtClean="0">
                <a:solidFill>
                  <a:srgbClr val="7F7F7F"/>
                </a:solidFill>
              </a:rPr>
              <a:t>Stage </a:t>
            </a:r>
            <a:r>
              <a:rPr lang="en-US" sz="2000" dirty="0">
                <a:solidFill>
                  <a:srgbClr val="7F7F7F"/>
                </a:solidFill>
              </a:rPr>
              <a:t>alignment of worm &amp; fly development, strongest with hourglass genes</a:t>
            </a:r>
          </a:p>
          <a:p>
            <a:endParaRPr lang="en-US" dirty="0">
              <a:solidFill>
                <a:srgbClr val="7F7F7F"/>
              </a:solidFill>
            </a:endParaRPr>
          </a:p>
          <a:p>
            <a:endParaRPr lang="en-US" dirty="0">
              <a:solidFill>
                <a:srgbClr val="7F7F7F"/>
              </a:solidFill>
            </a:endParaRPr>
          </a:p>
          <a:p>
            <a:endParaRPr lang="en-US" dirty="0">
              <a:solidFill>
                <a:srgbClr val="7F7F7F"/>
              </a:solidFill>
            </a:endParaRPr>
          </a:p>
          <a:p>
            <a:endParaRPr lang="en-US" dirty="0">
              <a:solidFill>
                <a:srgbClr val="7F7F7F"/>
              </a:solidFill>
            </a:endParaRPr>
          </a:p>
          <a:p>
            <a:endParaRPr lang="en-US"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a:solidFill>
                  <a:srgbClr val="CCFFCC"/>
                </a:solidFill>
              </a:rPr>
              <a:t>Decoupling expression changes into those driven by worm-fly conserved genes </a:t>
            </a:r>
            <a:r>
              <a:rPr lang="en-US" b="1" dirty="0" err="1">
                <a:solidFill>
                  <a:srgbClr val="CCFFCC"/>
                </a:solidFill>
              </a:rPr>
              <a:t>vs</a:t>
            </a:r>
            <a:r>
              <a:rPr lang="en-US" b="1" dirty="0">
                <a:solidFill>
                  <a:srgbClr val="CCFFCC"/>
                </a:solidFill>
              </a:rPr>
              <a:t> species-specific ones</a:t>
            </a:r>
          </a:p>
          <a:p>
            <a:pPr lvl="1"/>
            <a:r>
              <a:rPr lang="en-US" sz="2000" dirty="0" smtClean="0">
                <a:solidFill>
                  <a:srgbClr val="7F7F7F"/>
                </a:solidFill>
              </a:rPr>
              <a:t>Using dimensionality reduction to </a:t>
            </a:r>
            <a:r>
              <a:rPr lang="en-US" sz="2000" dirty="0" smtClean="0">
                <a:solidFill>
                  <a:srgbClr val="7F7F7F"/>
                </a:solidFill>
              </a:rPr>
              <a:t>help determine internal &amp; external drivers</a:t>
            </a:r>
            <a:endParaRPr lang="en-US" sz="2000" dirty="0" smtClean="0">
              <a:solidFill>
                <a:srgbClr val="7F7F7F"/>
              </a:solidFill>
            </a:endParaRPr>
          </a:p>
          <a:p>
            <a:pPr lvl="1"/>
            <a:r>
              <a:rPr lang="en-US" sz="2000" dirty="0" smtClean="0">
                <a:solidFill>
                  <a:srgbClr val="7F7F7F"/>
                </a:solidFill>
              </a:rPr>
              <a:t>C</a:t>
            </a:r>
            <a:r>
              <a:rPr lang="en-US" sz="2000" dirty="0" smtClean="0">
                <a:solidFill>
                  <a:srgbClr val="7F7F7F"/>
                </a:solidFill>
              </a:rPr>
              <a:t>onserved genes have similar </a:t>
            </a:r>
            <a:r>
              <a:rPr lang="en-US" sz="2000" dirty="0" smtClean="0">
                <a:solidFill>
                  <a:srgbClr val="7F7F7F"/>
                </a:solidFill>
              </a:rPr>
              <a:t>canonical patterns (</a:t>
            </a:r>
            <a:r>
              <a:rPr lang="en-US" sz="2000" dirty="0" err="1" smtClean="0">
                <a:solidFill>
                  <a:srgbClr val="7F7F7F"/>
                </a:solidFill>
              </a:rPr>
              <a:t>iPDPs</a:t>
            </a:r>
            <a:r>
              <a:rPr lang="en-US" sz="2000" dirty="0" smtClean="0">
                <a:solidFill>
                  <a:srgbClr val="7F7F7F"/>
                </a:solidFill>
              </a:rPr>
              <a:t>) in contrast to species specific ones (Ex of ribosomal v signaling genes)</a:t>
            </a:r>
            <a:endParaRPr lang="en-US" sz="2000" dirty="0">
              <a:solidFill>
                <a:srgbClr val="7F7F7F"/>
              </a:solidFill>
            </a:endParaRPr>
          </a:p>
        </p:txBody>
      </p:sp>
    </p:spTree>
    <p:extLst>
      <p:ext uri="{BB962C8B-B14F-4D97-AF65-F5344CB8AC3E}">
        <p14:creationId xmlns:p14="http://schemas.microsoft.com/office/powerpoint/2010/main" val="3179725192"/>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6101"/>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26.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27.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28.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29.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31.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32.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33.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34.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735.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736.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73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41.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42.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3.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44.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45.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4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4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4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9.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51.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52.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3.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4.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5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61.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62.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63.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64.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6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7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7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72.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73.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74.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75.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76.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7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7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7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8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8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8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8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8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8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86.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87.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8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8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790.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91.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9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9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9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9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9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9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9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9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0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0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02.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803.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804.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805.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806.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807.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808.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80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1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1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1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1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1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15.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81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1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1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1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20.xml><?xml version="1.0" encoding="utf-8"?>
<p:tagLst xmlns:a="http://schemas.openxmlformats.org/drawingml/2006/main" xmlns:r="http://schemas.openxmlformats.org/officeDocument/2006/relationships" xmlns:p="http://schemas.openxmlformats.org/presentationml/2006/main">
  <p:tag name="TIMING" val="|9.6"/>
</p:tagLst>
</file>

<file path=ppt/tags/tag821.xml><?xml version="1.0" encoding="utf-8"?>
<p:tagLst xmlns:a="http://schemas.openxmlformats.org/drawingml/2006/main" xmlns:r="http://schemas.openxmlformats.org/officeDocument/2006/relationships" xmlns:p="http://schemas.openxmlformats.org/presentationml/2006/main">
  <p:tag name="DVSECTIONID" val="mMjzonFWrRaSbKGFBXRT18"/>
</p:tagLst>
</file>

<file path=ppt/tags/tag822.xml><?xml version="1.0" encoding="utf-8"?>
<p:tagLst xmlns:a="http://schemas.openxmlformats.org/drawingml/2006/main" xmlns:r="http://schemas.openxmlformats.org/officeDocument/2006/relationships" xmlns:p="http://schemas.openxmlformats.org/presentationml/2006/main">
  <p:tag name="DVSHAPEID" val="9EQpj9l0awYFrd4gywreBT"/>
</p:tagLst>
</file>

<file path=ppt/tags/tag823.xml><?xml version="1.0" encoding="utf-8"?>
<p:tagLst xmlns:a="http://schemas.openxmlformats.org/drawingml/2006/main" xmlns:r="http://schemas.openxmlformats.org/officeDocument/2006/relationships" xmlns:p="http://schemas.openxmlformats.org/presentationml/2006/main">
  <p:tag name="DVSHAPEID" val="upeRgBQhDtPkiw6F3bofqM"/>
</p:tagLst>
</file>

<file path=ppt/tags/tag824.xml><?xml version="1.0" encoding="utf-8"?>
<p:tagLst xmlns:a="http://schemas.openxmlformats.org/drawingml/2006/main" xmlns:r="http://schemas.openxmlformats.org/officeDocument/2006/relationships" xmlns:p="http://schemas.openxmlformats.org/presentationml/2006/main">
  <p:tag name="DVSHAPEID" val="vNROeBIDy9xg9rbrTJ9SSv"/>
</p:tagLst>
</file>

<file path=ppt/tags/tag825.xml><?xml version="1.0" encoding="utf-8"?>
<p:tagLst xmlns:a="http://schemas.openxmlformats.org/drawingml/2006/main" xmlns:r="http://schemas.openxmlformats.org/officeDocument/2006/relationships" xmlns:p="http://schemas.openxmlformats.org/presentationml/2006/main">
  <p:tag name="DVSHAPEID" val="P6Vx9TsgQmtITq0rmey0UG"/>
</p:tagLst>
</file>

<file path=ppt/tags/tag826.xml><?xml version="1.0" encoding="utf-8"?>
<p:tagLst xmlns:a="http://schemas.openxmlformats.org/drawingml/2006/main" xmlns:r="http://schemas.openxmlformats.org/officeDocument/2006/relationships" xmlns:p="http://schemas.openxmlformats.org/presentationml/2006/main">
  <p:tag name="DVSECTIONID" val="N7UvmyslgvNES3fyOFsH5C"/>
</p:tagLst>
</file>

<file path=ppt/tags/tag827.xml><?xml version="1.0" encoding="utf-8"?>
<p:tagLst xmlns:a="http://schemas.openxmlformats.org/drawingml/2006/main" xmlns:r="http://schemas.openxmlformats.org/officeDocument/2006/relationships" xmlns:p="http://schemas.openxmlformats.org/presentationml/2006/main">
  <p:tag name="DVSHAPEID" val="M1nFtBiE5xT0YKTGrPaijb"/>
</p:tagLst>
</file>

<file path=ppt/tags/tag828.xml><?xml version="1.0" encoding="utf-8"?>
<p:tagLst xmlns:a="http://schemas.openxmlformats.org/drawingml/2006/main" xmlns:r="http://schemas.openxmlformats.org/officeDocument/2006/relationships" xmlns:p="http://schemas.openxmlformats.org/presentationml/2006/main">
  <p:tag name="DVSHAPEID" val="MqyKrrmVkSA8jTaupQYbgW"/>
</p:tagLst>
</file>

<file path=ppt/tags/tag829.xml><?xml version="1.0" encoding="utf-8"?>
<p:tagLst xmlns:a="http://schemas.openxmlformats.org/drawingml/2006/main" xmlns:r="http://schemas.openxmlformats.org/officeDocument/2006/relationships" xmlns:p="http://schemas.openxmlformats.org/presentationml/2006/main">
  <p:tag name="TIMING" val="|7.4"/>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3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3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3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Default">
  <a:themeElements>
    <a:clrScheme name="Default">
      <a:dk1>
        <a:srgbClr val="000000"/>
      </a:dk1>
      <a:lt1>
        <a:srgbClr val="FFFFFF"/>
      </a:lt1>
      <a:dk2>
        <a:srgbClr val="A7A7A7"/>
      </a:dk2>
      <a:lt2>
        <a:srgbClr val="535353"/>
      </a:lt2>
      <a:accent1>
        <a:srgbClr val="6076B4"/>
      </a:accent1>
      <a:accent2>
        <a:srgbClr val="9C5252"/>
      </a:accent2>
      <a:accent3>
        <a:srgbClr val="E68422"/>
      </a:accent3>
      <a:accent4>
        <a:srgbClr val="846648"/>
      </a:accent4>
      <a:accent5>
        <a:srgbClr val="63891F"/>
      </a:accent5>
      <a:accent6>
        <a:srgbClr val="758085"/>
      </a:accent6>
      <a:hlink>
        <a:srgbClr val="0000FF"/>
      </a:hlink>
      <a:folHlink>
        <a:srgbClr val="FF00FF"/>
      </a:folHlink>
    </a:clrScheme>
    <a:fontScheme name="Default">
      <a:majorFont>
        <a:latin typeface="Helvetica"/>
        <a:ea typeface="Helvetica"/>
        <a:cs typeface="Helvetica"/>
      </a:majorFont>
      <a:minorFont>
        <a:latin typeface="Avenir Book"/>
        <a:ea typeface="Avenir Book"/>
        <a:cs typeface="Avenir Book"/>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8575" cap="flat">
          <a:solidFill>
            <a:srgbClr val="6076B4"/>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8575" cap="flat">
          <a:solidFill>
            <a:srgbClr val="6076B4"/>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127973</TotalTime>
  <Words>2850</Words>
  <Application>Microsoft Macintosh PowerPoint</Application>
  <PresentationFormat>Letter Paper (8.5x11 in)</PresentationFormat>
  <Paragraphs>542</Paragraphs>
  <Slides>38</Slides>
  <Notes>15</Notes>
  <HiddenSlides>0</HiddenSlides>
  <MMClips>0</MMClips>
  <ScaleCrop>false</ScaleCrop>
  <HeadingPairs>
    <vt:vector size="6" baseType="variant">
      <vt:variant>
        <vt:lpstr>Theme</vt:lpstr>
      </vt:variant>
      <vt:variant>
        <vt:i4>74</vt:i4>
      </vt:variant>
      <vt:variant>
        <vt:lpstr>Embedded OLE Servers</vt:lpstr>
      </vt:variant>
      <vt:variant>
        <vt:i4>2</vt:i4>
      </vt:variant>
      <vt:variant>
        <vt:lpstr>Slide Titles</vt:lpstr>
      </vt:variant>
      <vt:variant>
        <vt:i4>38</vt:i4>
      </vt:variant>
    </vt:vector>
  </HeadingPairs>
  <TitlesOfParts>
    <vt:vector size="114" baseType="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1_Office Theme</vt:lpstr>
      <vt:lpstr>26_Default Design</vt:lpstr>
      <vt:lpstr>27_Default Design</vt:lpstr>
      <vt:lpstr>12_template</vt:lpstr>
      <vt:lpstr>28_Default Design</vt:lpstr>
      <vt:lpstr>29_Default Design</vt:lpstr>
      <vt:lpstr>13_template</vt:lpstr>
      <vt:lpstr>3_Office Theme</vt:lpstr>
      <vt:lpstr>14_template</vt:lpstr>
      <vt:lpstr>30_Default Design</vt:lpstr>
      <vt:lpstr>31_Default Design</vt:lpstr>
      <vt:lpstr>15_template</vt:lpstr>
      <vt:lpstr>32_Default Design</vt:lpstr>
      <vt:lpstr>1_***26feb12-i0gtl2012-preferred</vt:lpstr>
      <vt:lpstr>16_template</vt:lpstr>
      <vt:lpstr>33_Default Design</vt:lpstr>
      <vt:lpstr>34_Default Design</vt:lpstr>
      <vt:lpstr>17_template</vt:lpstr>
      <vt:lpstr>18_template</vt:lpstr>
      <vt:lpstr>19_template</vt:lpstr>
      <vt:lpstr>Default</vt:lpstr>
      <vt:lpstr>5_Office Theme</vt:lpstr>
      <vt:lpstr>4_Office Theme</vt:lpstr>
      <vt:lpstr>Image</vt:lpstr>
      <vt:lpstr>Equation</vt:lpstr>
      <vt:lpstr>PowerPoint Presentation</vt:lpstr>
      <vt:lpstr>PowerPoint Presentation</vt:lpstr>
      <vt:lpstr>PowerPoint Presentation</vt:lpstr>
      <vt:lpstr>PowerPoint Presentation</vt:lpstr>
      <vt:lpstr>PowerPoint Presentation</vt:lpstr>
      <vt:lpstr>PowerPoint Presentation</vt:lpstr>
      <vt:lpstr>Comparative ENCODE Functional Genomics Resource (EncodeProject.org/comparative)</vt:lpstr>
      <vt:lpstr>Time-course gene expression data of  worm &amp; fly development</vt:lpstr>
      <vt:lpstr>Transcriptome Analysis: Expression Clustering across Distant Organisms</vt:lpstr>
      <vt:lpstr>Expression clustering:  revisiting an ancient problem</vt:lpstr>
      <vt:lpstr>Expression clustering:  revisiting an ancient problem</vt:lpstr>
      <vt:lpstr>Network modularity</vt:lpstr>
      <vt:lpstr>Network modularity</vt:lpstr>
      <vt:lpstr>A toy example [orthoclust]</vt:lpstr>
      <vt:lpstr>A toy example [orthoclust]</vt:lpstr>
      <vt:lpstr>Application for 3 species</vt:lpstr>
      <vt:lpstr>ncRNAs associated with modules</vt:lpstr>
      <vt:lpstr>Transcriptome Analysis: Expression Clustering across Distant Organisms</vt:lpstr>
      <vt:lpstr>Transcriptome Analysis: Expression Clustering across Distant Organisms</vt:lpstr>
      <vt:lpstr>Conserved modules exhibit canonical hourglass behavior</vt:lpstr>
      <vt:lpstr>Hourglass Behavior</vt:lpstr>
      <vt:lpstr>Alignment of Developmental Time-Course</vt:lpstr>
      <vt:lpstr>Alignment of Developmental Time-Course</vt:lpstr>
      <vt:lpstr>Transcriptome Analysis: Expression Clustering across Distant Organisms</vt:lpstr>
      <vt:lpstr>Are gene regulations among orthologs conserved across species?</vt:lpstr>
      <vt:lpstr>State-space model for internal and external gene regulatory networks</vt:lpstr>
      <vt:lpstr>Effective state space model for meta-genes</vt:lpstr>
      <vt:lpstr>Orthologs have similar internal but different external dynamic patterns during embryonic development</vt:lpstr>
      <vt:lpstr>PowerPoint Presentation</vt:lpstr>
      <vt:lpstr>Orthologs have correlated iPDP coefficients</vt:lpstr>
      <vt:lpstr>Evolutionarily conserved and younger genes exhibit the opposite internal and external PDP coefficients</vt:lpstr>
      <vt:lpstr>Transcriptome Analysis: Expression Clustering across Distant Organisms</vt:lpstr>
      <vt:lpstr>Transcriptome Analysis: Expression Clustering across Distant Organisms</vt:lpstr>
      <vt:lpstr>Acknowledgements</vt:lpstr>
      <vt:lpstr>PowerPoint Presentation</vt:lpstr>
      <vt:lpstr>Default Theme</vt:lpstr>
      <vt:lpstr>Info about content in this slide pack</vt:lpstr>
      <vt:lpstr>Are there any conserved regulatory networks between worm and fly during embryonic development?</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Mark Gerstein</cp:lastModifiedBy>
  <cp:revision>1974</cp:revision>
  <cp:lastPrinted>2014-08-18T04:29:34Z</cp:lastPrinted>
  <dcterms:created xsi:type="dcterms:W3CDTF">2010-09-06T09:08:38Z</dcterms:created>
  <dcterms:modified xsi:type="dcterms:W3CDTF">2015-09-13T19:27:57Z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