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EAF8-1109-6943-BE55-C4740B110951}" type="datetimeFigureOut">
              <a:rPr lang="en-US" smtClean="0"/>
              <a:t>9/6/15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6BB0A-E90F-2740-833F-073C961D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91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225EE-ACF2-744D-82A8-1507A0B3203A}" type="datetimeFigureOut">
              <a:rPr lang="en-US" smtClean="0"/>
              <a:t>9/6/15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74C39-6698-7347-B755-D64C8D803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80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208-206E-CE48-930F-03C3886C9AE8}" type="datetime1">
              <a:rPr lang="en-US" smtClean="0"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3FB7-FF82-6E4D-AF07-1F70C85CF63F}" type="datetime1">
              <a:rPr lang="en-US" smtClean="0"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D556-D968-234A-9486-1D1048532A8E}" type="datetime1">
              <a:rPr lang="en-US" smtClean="0"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A69-19A5-4A4F-9B08-9F3CBFD297D8}" type="datetime1">
              <a:rPr lang="en-US" smtClean="0"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ABE7-3A2F-FE43-823E-D3A244B8713B}" type="datetime1">
              <a:rPr lang="en-US" smtClean="0"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7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E153-A1B2-3A47-8F4B-A029286E0048}" type="datetime1">
              <a:rPr lang="en-US" smtClean="0"/>
              <a:t>9/6/15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723F-E39A-D34C-9F21-5BCE33EE746F}" type="datetime1">
              <a:rPr lang="en-US" smtClean="0"/>
              <a:t>9/6/15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EC24-883E-9B4C-A49D-6366CED4AE8D}" type="datetime1">
              <a:rPr lang="en-US" smtClean="0"/>
              <a:t>9/6/15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3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ED39-4909-EC42-8A83-2EE78FE9B7F1}" type="datetime1">
              <a:rPr lang="en-US" smtClean="0"/>
              <a:t>9/6/15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B2D3-D641-D14F-97F5-D7E217C0CB25}" type="datetime1">
              <a:rPr lang="en-US" smtClean="0"/>
              <a:t>9/6/15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5E7C-D039-3D45-98B6-75CFE2C27EDA}" type="datetime1">
              <a:rPr lang="en-US" smtClean="0"/>
              <a:t>9/6/15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DAA5-616B-3B49-83C9-5B02682341E4}" type="datetime1">
              <a:rPr lang="en-US" smtClean="0"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7E92-32AC-8747-B30D-F741503F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ss-06sep2015-FIGURE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596900"/>
            <a:ext cx="3136900" cy="5651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0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stress-06sep2015-FIGURE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2044700"/>
            <a:ext cx="3136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stress-06sep2015-FIGURE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1021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4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E92-32AC-8747-B30D-F741503F14D2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tress-06sep2015-FIGURE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2662155"/>
            <a:ext cx="31369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4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1</cp:revision>
  <dcterms:created xsi:type="dcterms:W3CDTF">2015-09-06T05:42:03Z</dcterms:created>
  <dcterms:modified xsi:type="dcterms:W3CDTF">2015-09-06T05:44:52Z</dcterms:modified>
</cp:coreProperties>
</file>