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0" r:id="rId2"/>
    <p:sldId id="280" r:id="rId3"/>
    <p:sldId id="281" r:id="rId4"/>
    <p:sldId id="282" r:id="rId5"/>
    <p:sldId id="283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2" autoAdjust="0"/>
    <p:restoredTop sz="95000" autoAdjust="0"/>
  </p:normalViewPr>
  <p:slideViewPr>
    <p:cSldViewPr snapToGrid="0" snapToObjects="1">
      <p:cViewPr>
        <p:scale>
          <a:sx n="90" d="100"/>
          <a:sy n="90" d="100"/>
        </p:scale>
        <p:origin x="177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ntao:Documents:costseq:illum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P/E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60055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CC3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7C5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545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[illumnia.xlsx]Sheet1!$D$29:$D$32</c:f>
              <c:strCache>
                <c:ptCount val="4"/>
                <c:pt idx="0">
                  <c:v>Illumnia</c:v>
                </c:pt>
                <c:pt idx="1">
                  <c:v>Cap-controlled Biotech (N=13)</c:v>
                </c:pt>
                <c:pt idx="2">
                  <c:v>Cap-controlled NASDAQ (N=64)</c:v>
                </c:pt>
                <c:pt idx="3">
                  <c:v>NASDAQ composite index</c:v>
                </c:pt>
              </c:strCache>
            </c:strRef>
          </c:cat>
          <c:val>
            <c:numRef>
              <c:f>[illumnia.xlsx]Sheet1!$E$29:$E$32</c:f>
              <c:numCache>
                <c:formatCode>0.0</c:formatCode>
                <c:ptCount val="4"/>
                <c:pt idx="0">
                  <c:v>74.4</c:v>
                </c:pt>
                <c:pt idx="1">
                  <c:v>58.0</c:v>
                </c:pt>
                <c:pt idx="2">
                  <c:v>45.6</c:v>
                </c:pt>
                <c:pt idx="3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619536"/>
        <c:axId val="2112736896"/>
      </c:barChart>
      <c:catAx>
        <c:axId val="211261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2736896"/>
        <c:crosses val="autoZero"/>
        <c:auto val="1"/>
        <c:lblAlgn val="ctr"/>
        <c:lblOffset val="100"/>
        <c:noMultiLvlLbl val="0"/>
      </c:catAx>
      <c:valAx>
        <c:axId val="211273689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2112619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AA78-F696-D242-BE58-D6EEAB608D6F}" type="datetimeFigureOut">
              <a:rPr lang="en-US" smtClean="0"/>
              <a:t>8/27/15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54A7-87C2-BD4D-B4E2-2BF79F80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6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0678-43BE-0149-98AC-E0A5BD24F56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A028-4948-5549-A5C6-BCD865910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aveAnder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81100"/>
            <a:ext cx="67945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5"/>
          <p:cNvSpPr txBox="1">
            <a:spLocks/>
          </p:cNvSpPr>
          <p:nvPr/>
        </p:nvSpPr>
        <p:spPr bwMode="auto">
          <a:xfrm>
            <a:off x="889000" y="215900"/>
            <a:ext cx="77993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  <a:latin typeface="Calibri" charset="0"/>
              </a:rPr>
              <a:t>Hard Drive Storage vs Time (Different  Technologies) – Kryder’s Law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838450" y="6223000"/>
            <a:ext cx="601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blog.dshr.org</a:t>
            </a:r>
            <a:r>
              <a:rPr lang="en-US" altLang="en-US" dirty="0"/>
              <a:t>/2014/05/talk-at-</a:t>
            </a:r>
            <a:r>
              <a:rPr lang="en-US" altLang="en-US" dirty="0" err="1"/>
              <a:t>seagate.html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" y="642302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0"/>
            <a:ext cx="377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Alignment algorithms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629977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52" y="116657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857250"/>
            <a:ext cx="366712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101" y="857250"/>
            <a:ext cx="3752850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4225"/>
            <a:ext cx="3667125" cy="267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101" y="3324225"/>
            <a:ext cx="3752850" cy="2676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364" y="6394400"/>
            <a:ext cx="170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 Graphs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3752850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857250"/>
            <a:ext cx="3752850" cy="267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4225"/>
            <a:ext cx="3752850" cy="267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0" y="3324225"/>
            <a:ext cx="3667125" cy="267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364" y="6394400"/>
            <a:ext cx="170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Figure 3 Graphs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375285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857250"/>
            <a:ext cx="3752850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4225"/>
            <a:ext cx="3752850" cy="2676525"/>
          </a:xfrm>
          <a:prstGeom prst="rect">
            <a:avLst/>
          </a:prstGeom>
        </p:spPr>
      </p:pic>
      <p:pic>
        <p:nvPicPr>
          <p:cNvPr id="9" name="Picture 8" descr="Screen Shot 2015-07-08 at 12.47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83" y="3648683"/>
            <a:ext cx="3111896" cy="2237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364" y="6394400"/>
            <a:ext cx="170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Figure 3 Graphs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89772"/>
              </p:ext>
            </p:extLst>
          </p:nvPr>
        </p:nvGraphicFramePr>
        <p:xfrm>
          <a:off x="2998132" y="0"/>
          <a:ext cx="3499291" cy="292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1450" y="635793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3" name="AutoShape 2" descr="lot_zoom_png.png"/>
          <p:cNvSpPr>
            <a:spLocks noChangeAspect="1" noChangeArrowheads="1"/>
          </p:cNvSpPr>
          <p:nvPr/>
        </p:nvSpPr>
        <p:spPr bwMode="auto">
          <a:xfrm>
            <a:off x="0" y="0"/>
            <a:ext cx="90963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30" y="2838712"/>
            <a:ext cx="6805944" cy="367521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80479" y="2668523"/>
            <a:ext cx="9493142" cy="7628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Number of joined computer science professors in 55 top US schools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8161</TotalTime>
  <Words>44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joined computer science professors in 55 top US schools</vt:lpstr>
    </vt:vector>
  </TitlesOfParts>
  <Company>Yale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Muir</dc:creator>
  <cp:lastModifiedBy>Muir, Paul</cp:lastModifiedBy>
  <cp:revision>23</cp:revision>
  <dcterms:created xsi:type="dcterms:W3CDTF">2015-07-08T16:44:52Z</dcterms:created>
  <dcterms:modified xsi:type="dcterms:W3CDTF">2015-08-28T17:48:23Z</dcterms:modified>
</cp:coreProperties>
</file>