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2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2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3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6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2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3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5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1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2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0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C1923-A83C-CD42-AD4C-F393361B141C}" type="datetimeFigureOut">
              <a:rPr lang="en-US" smtClean="0"/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57278-8B7B-2240-B27C-41FEA709A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7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Brainspan</a:t>
            </a:r>
            <a:r>
              <a:rPr lang="en-US" dirty="0" smtClean="0"/>
              <a:t> GWAS figure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Shuang Liu</a:t>
            </a:r>
          </a:p>
          <a:p>
            <a:r>
              <a:rPr lang="en-US" dirty="0" smtClean="0"/>
              <a:t>08/19/2015</a:t>
            </a:r>
          </a:p>
        </p:txBody>
      </p:sp>
    </p:spTree>
    <p:extLst>
      <p:ext uri="{BB962C8B-B14F-4D97-AF65-F5344CB8AC3E}">
        <p14:creationId xmlns:p14="http://schemas.microsoft.com/office/powerpoint/2010/main" val="290435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WASselsnpEN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9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WASallsnpEN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725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</Words>
  <Application>Microsoft Macintosh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Brainspan GWAS figure updates</vt:lpstr>
      <vt:lpstr>PowerPoint Presentation</vt:lpstr>
      <vt:lpstr>PowerPoint Presentation</vt:lpstr>
    </vt:vector>
  </TitlesOfParts>
  <Company>Yale School of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Brainspan GWAS figure updates</dc:title>
  <dc:creator>Shuang Liu</dc:creator>
  <cp:lastModifiedBy>Shuang Liu</cp:lastModifiedBy>
  <cp:revision>2</cp:revision>
  <dcterms:created xsi:type="dcterms:W3CDTF">2015-08-19T12:42:14Z</dcterms:created>
  <dcterms:modified xsi:type="dcterms:W3CDTF">2015-08-19T13:17:15Z</dcterms:modified>
</cp:coreProperties>
</file>