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53" d="100"/>
          <a:sy n="53" d="100"/>
        </p:scale>
        <p:origin x="369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944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86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5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677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661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976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47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1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53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579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8D6A-7C4D-4C44-8AD8-B73E00078DD1}" type="datetimeFigureOut">
              <a:rPr lang="en-US" smtClean="0"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03C17-3D40-4D9D-87B8-770D0F51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08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Update 08/14/2015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Vitor Onuchic and Ivenise Carrero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328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Pegasus processing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Most datasets have been processed using Pegasus</a:t>
            </a:r>
          </a:p>
          <a:p>
            <a:endParaRPr lang="en-US" dirty="0"/>
          </a:p>
          <a:p>
            <a:r>
              <a:rPr lang="en-US" dirty="0" smtClean="0"/>
              <a:t>Some of the RNA-</a:t>
            </a:r>
            <a:r>
              <a:rPr lang="en-US" dirty="0" err="1" smtClean="0"/>
              <a:t>seq</a:t>
            </a:r>
            <a:r>
              <a:rPr lang="en-US" dirty="0" smtClean="0"/>
              <a:t> datasets have stalled in the duplicate removal stage after mapping</a:t>
            </a:r>
          </a:p>
          <a:p>
            <a:endParaRPr lang="en-US" dirty="0"/>
          </a:p>
          <a:p>
            <a:r>
              <a:rPr lang="en-US" dirty="0" smtClean="0"/>
              <a:t>Likely due to specific region with abnormally high number of mapped reads </a:t>
            </a:r>
          </a:p>
          <a:p>
            <a:pPr lvl="1"/>
            <a:r>
              <a:rPr lang="en-US" dirty="0" smtClean="0"/>
              <a:t>9M reads mapped to a 5kb region</a:t>
            </a:r>
          </a:p>
          <a:p>
            <a:pPr lvl="1"/>
            <a:r>
              <a:rPr lang="en-US" dirty="0" smtClean="0"/>
              <a:t>The identified region has previously been labeled as a blacklisted region in ENCODE </a:t>
            </a:r>
            <a:r>
              <a:rPr lang="en-US" dirty="0" err="1" smtClean="0"/>
              <a:t>mapability</a:t>
            </a:r>
            <a:r>
              <a:rPr lang="en-US" dirty="0" smtClean="0"/>
              <a:t> tracks found in UCSC genome browser</a:t>
            </a:r>
          </a:p>
          <a:p>
            <a:pPr lvl="1"/>
            <a:endParaRPr lang="en-US" dirty="0"/>
          </a:p>
          <a:p>
            <a:r>
              <a:rPr lang="en-US" dirty="0" smtClean="0"/>
              <a:t>We are planning on removing from our analysis all regions that were previously blacklisted due to mapping issues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133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983" y="1189761"/>
            <a:ext cx="7963263" cy="535652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80657" y="0"/>
            <a:ext cx="11669917" cy="1325563"/>
          </a:xfrm>
        </p:spPr>
        <p:txBody>
          <a:bodyPr/>
          <a:lstStyle/>
          <a:p>
            <a:r>
              <a:rPr lang="en-US" dirty="0" smtClean="0"/>
              <a:t>Comparison between Pegasus and Allele-</a:t>
            </a:r>
            <a:r>
              <a:rPr lang="en-US" dirty="0" err="1" smtClean="0"/>
              <a:t>seq</a:t>
            </a:r>
            <a:r>
              <a:rPr lang="en-US" dirty="0" smtClean="0"/>
              <a:t> calls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6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982" y="688315"/>
            <a:ext cx="9324818" cy="5377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62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Combining Allele-</a:t>
            </a:r>
            <a:r>
              <a:rPr lang="en-US" dirty="0" err="1" smtClean="0"/>
              <a:t>seq</a:t>
            </a:r>
            <a:r>
              <a:rPr lang="en-US" dirty="0" smtClean="0"/>
              <a:t> and Pegasus calls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Compute a combined p-value based on the p-values from Allele-</a:t>
                </a:r>
                <a:r>
                  <a:rPr lang="en-US" dirty="0" err="1" smtClean="0"/>
                  <a:t>seq</a:t>
                </a:r>
                <a:r>
                  <a:rPr lang="en-US" dirty="0" smtClean="0"/>
                  <a:t> and Pegasus</a:t>
                </a:r>
              </a:p>
              <a:p>
                <a:pPr lvl="1"/>
                <a:r>
                  <a:rPr lang="en-US" dirty="0" smtClean="0"/>
                  <a:t>Fisher’s combined probability test</a:t>
                </a:r>
              </a:p>
              <a:p>
                <a:pPr lvl="2"/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bSup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~−2</m:t>
                    </m:r>
                    <m:nary>
                      <m:naryPr>
                        <m:chr m:val="∑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sup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⁡(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</m:nary>
                  </m:oMath>
                </a14:m>
                <a:endParaRPr lang="en-US" dirty="0" smtClean="0"/>
              </a:p>
              <a:p>
                <a:pPr lvl="2"/>
                <a:endParaRPr lang="en-US" dirty="0"/>
              </a:p>
              <a:p>
                <a:r>
                  <a:rPr lang="en-US" dirty="0" smtClean="0"/>
                  <a:t>Discard any allelic imbalance calls for which the direction of imbalance between the different tools does not match</a:t>
                </a:r>
                <a:endParaRPr lang="en-US" dirty="0" smtClean="0"/>
              </a:p>
              <a:p>
                <a:endParaRPr lang="en-US" dirty="0"/>
              </a:p>
              <a:p>
                <a:r>
                  <a:rPr lang="en-US" dirty="0" smtClean="0"/>
                  <a:t>Perform FDR correction on set of combined p-values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1556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Office Theme</vt:lpstr>
      <vt:lpstr>Update 08/14/2015</vt:lpstr>
      <vt:lpstr>Pegasus processing update</vt:lpstr>
      <vt:lpstr>Comparison between Pegasus and Allele-seq calls</vt:lpstr>
      <vt:lpstr>PowerPoint Presentation</vt:lpstr>
      <vt:lpstr>Combining Allele-seq and Pegasus calls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 08/14/2015</dc:title>
  <dc:creator>Vitor Onuchic</dc:creator>
  <cp:lastModifiedBy>Vitor Onuchic</cp:lastModifiedBy>
  <cp:revision>6</cp:revision>
  <dcterms:created xsi:type="dcterms:W3CDTF">2015-08-14T17:16:47Z</dcterms:created>
  <dcterms:modified xsi:type="dcterms:W3CDTF">2015-08-14T17:41:06Z</dcterms:modified>
</cp:coreProperties>
</file>