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E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016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2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5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13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4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0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94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4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0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69C98-A579-4A56-8D29-70A504BBC9C2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421C8-6AD9-4EDD-B751-6C4EB5E8D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332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99"/>
          <a:stretch/>
        </p:blipFill>
        <p:spPr>
          <a:xfrm>
            <a:off x="895538" y="71720"/>
            <a:ext cx="9663546" cy="674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4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675" t="12381" r="77498" b="66007"/>
          <a:stretch/>
        </p:blipFill>
        <p:spPr>
          <a:xfrm>
            <a:off x="607902" y="439271"/>
            <a:ext cx="10497464" cy="505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28" t="20865" r="22917" b="33950"/>
          <a:stretch/>
        </p:blipFill>
        <p:spPr>
          <a:xfrm>
            <a:off x="1041133" y="779379"/>
            <a:ext cx="9702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2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Jieming Chen</dc:creator>
  <cp:lastModifiedBy>Jieming Chen</cp:lastModifiedBy>
  <cp:revision>34</cp:revision>
  <dcterms:created xsi:type="dcterms:W3CDTF">2015-07-18T03:35:57Z</dcterms:created>
  <dcterms:modified xsi:type="dcterms:W3CDTF">2015-08-05T20:01:14Z</dcterms:modified>
</cp:coreProperties>
</file>