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2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5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3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5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C54D-62EE-4F7A-A630-27629B30702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BA8A-B46E-4FDC-ACCE-45299E4E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0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BrainSpan ChIP-seq results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By Xuming Xu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56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362200"/>
            <a:ext cx="2590800" cy="685800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Genes with brain-specific H3K27ac peaks have more alternative splicing</a:t>
            </a:r>
            <a:endParaRPr lang="en-US" sz="1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3" y="1991752"/>
            <a:ext cx="2654417" cy="13610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52699" y="1216659"/>
            <a:ext cx="2362200" cy="51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/>
              <a:t>Brain-specific H3K27ac peaks are enriched in intergenic and Intron</a:t>
            </a:r>
            <a:endParaRPr lang="en-US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1400"/>
            <a:ext cx="6400799" cy="308828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400800" y="4876800"/>
            <a:ext cx="1905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/>
              <a:t>Genes with brain-specific H3K27ac peaks are enriched for synapse function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57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Brain-specific H3K27ac peaks</a:t>
            </a: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68" y="759885"/>
            <a:ext cx="1740017" cy="11009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219200"/>
            <a:ext cx="2438400" cy="178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9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BrainSpan ChIP-seq results</vt:lpstr>
      <vt:lpstr>Genes with brain-specific H3K27ac peaks have more alternative splicing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BrainSpan ChIP-seq results</dc:title>
  <dc:creator>xxm</dc:creator>
  <cp:lastModifiedBy>xxm</cp:lastModifiedBy>
  <cp:revision>4</cp:revision>
  <dcterms:created xsi:type="dcterms:W3CDTF">2015-07-31T18:07:25Z</dcterms:created>
  <dcterms:modified xsi:type="dcterms:W3CDTF">2015-08-06T16:43:11Z</dcterms:modified>
</cp:coreProperties>
</file>