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9C98-A579-4A56-8D29-70A504BBC9C2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2555" cy="63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75" t="12381" r="77498" b="66007"/>
          <a:stretch/>
        </p:blipFill>
        <p:spPr>
          <a:xfrm>
            <a:off x="607902" y="439271"/>
            <a:ext cx="10497464" cy="50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98" t="10476" r="76468" b="63492"/>
          <a:stretch/>
        </p:blipFill>
        <p:spPr>
          <a:xfrm>
            <a:off x="1109063" y="354745"/>
            <a:ext cx="10058400" cy="53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32</cp:revision>
  <dcterms:created xsi:type="dcterms:W3CDTF">2015-07-18T03:35:57Z</dcterms:created>
  <dcterms:modified xsi:type="dcterms:W3CDTF">2015-08-05T00:31:34Z</dcterms:modified>
</cp:coreProperties>
</file>