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96" d="100"/>
          <a:sy n="196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8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2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4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71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1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2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3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5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0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9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0DB94-DE70-E34B-A4DE-96BEE2884F69}" type="datetimeFigureOut">
              <a:rPr lang="en-US" smtClean="0"/>
              <a:t>8/4/15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1DED0-E4AC-714A-86B4-388FD65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2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 rot="20378975">
            <a:off x="3060025" y="1616039"/>
            <a:ext cx="1183169" cy="391002"/>
          </a:xfrm>
          <a:prstGeom prst="rightArrow">
            <a:avLst/>
          </a:prstGeom>
          <a:pattFill prst="ltDnDiag">
            <a:fgClr>
              <a:schemeClr val="bg1"/>
            </a:fgClr>
            <a:bgClr>
              <a:srgbClr val="FF0000"/>
            </a:bgClr>
          </a:patt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911914">
            <a:off x="3562253" y="4641849"/>
            <a:ext cx="1073739" cy="428488"/>
          </a:xfrm>
          <a:prstGeom prst="rightArrow">
            <a:avLst/>
          </a:prstGeom>
          <a:pattFill prst="ltHorz">
            <a:fgClr>
              <a:schemeClr val="bg1"/>
            </a:fgClr>
            <a:bgClr>
              <a:srgbClr val="FF0000"/>
            </a:bgClr>
          </a:pattFill>
          <a:ln w="285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321806" y="3226398"/>
            <a:ext cx="1073824" cy="399786"/>
          </a:xfrm>
          <a:prstGeom prst="rightArrow">
            <a:avLst/>
          </a:prstGeom>
          <a:pattFill prst="pct10">
            <a:fgClr>
              <a:schemeClr val="bg1"/>
            </a:fgClr>
            <a:bgClr>
              <a:srgbClr val="FF0000"/>
            </a:bgClr>
          </a:pattFill>
          <a:ln w="285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74" y="2154205"/>
            <a:ext cx="3330128" cy="2236506"/>
          </a:xfrm>
          <a:prstGeom prst="rect">
            <a:avLst/>
          </a:prstGeom>
        </p:spPr>
      </p:pic>
      <p:pic>
        <p:nvPicPr>
          <p:cNvPr id="10" name="Picture 9" descr="Slide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581" y="2265803"/>
            <a:ext cx="2837448" cy="1921189"/>
          </a:xfrm>
          <a:prstGeom prst="rect">
            <a:avLst/>
          </a:prstGeom>
        </p:spPr>
      </p:pic>
      <p:pic>
        <p:nvPicPr>
          <p:cNvPr id="12" name="Picture 11" descr="Slide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186" y="4622338"/>
            <a:ext cx="2988214" cy="1967093"/>
          </a:xfrm>
          <a:prstGeom prst="rect">
            <a:avLst/>
          </a:prstGeom>
        </p:spPr>
      </p:pic>
      <p:pic>
        <p:nvPicPr>
          <p:cNvPr id="13" name="Picture 12" descr="Slide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943" y="303796"/>
            <a:ext cx="2779744" cy="185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24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sushant</dc:creator>
  <cp:lastModifiedBy>sushant</cp:lastModifiedBy>
  <cp:revision>1</cp:revision>
  <dcterms:created xsi:type="dcterms:W3CDTF">2015-08-04T20:11:10Z</dcterms:created>
  <dcterms:modified xsi:type="dcterms:W3CDTF">2015-08-04T20:11:42Z</dcterms:modified>
</cp:coreProperties>
</file>