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668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9C98-A579-4A56-8D29-70A504BBC9C2}" type="datetimeFigureOut">
              <a:rPr lang="en-US" smtClean="0"/>
              <a:t>7/28/2015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1C8-6AD9-4EDD-B751-6C4EB5E8D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16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9C98-A579-4A56-8D29-70A504BBC9C2}" type="datetimeFigureOut">
              <a:rPr lang="en-US" smtClean="0"/>
              <a:t>7/28/2015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1C8-6AD9-4EDD-B751-6C4EB5E8D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53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9C98-A579-4A56-8D29-70A504BBC9C2}" type="datetimeFigureOut">
              <a:rPr lang="en-US" smtClean="0"/>
              <a:t>7/28/2015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1C8-6AD9-4EDD-B751-6C4EB5E8D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45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9C98-A579-4A56-8D29-70A504BBC9C2}" type="datetimeFigureOut">
              <a:rPr lang="en-US" smtClean="0"/>
              <a:t>7/28/2015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1C8-6AD9-4EDD-B751-6C4EB5E8D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552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9C98-A579-4A56-8D29-70A504BBC9C2}" type="datetimeFigureOut">
              <a:rPr lang="en-US" smtClean="0"/>
              <a:t>7/28/2015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1C8-6AD9-4EDD-B751-6C4EB5E8D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13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9C98-A579-4A56-8D29-70A504BBC9C2}" type="datetimeFigureOut">
              <a:rPr lang="en-US" smtClean="0"/>
              <a:t>7/28/2015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1C8-6AD9-4EDD-B751-6C4EB5E8D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74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9C98-A579-4A56-8D29-70A504BBC9C2}" type="datetimeFigureOut">
              <a:rPr lang="en-US" smtClean="0"/>
              <a:t>7/28/2015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1C8-6AD9-4EDD-B751-6C4EB5E8D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954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9C98-A579-4A56-8D29-70A504BBC9C2}" type="datetimeFigureOut">
              <a:rPr lang="en-US" smtClean="0"/>
              <a:t>7/28/2015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1C8-6AD9-4EDD-B751-6C4EB5E8D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08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9C98-A579-4A56-8D29-70A504BBC9C2}" type="datetimeFigureOut">
              <a:rPr lang="en-US" smtClean="0"/>
              <a:t>7/28/2015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1C8-6AD9-4EDD-B751-6C4EB5E8D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594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9C98-A579-4A56-8D29-70A504BBC9C2}" type="datetimeFigureOut">
              <a:rPr lang="en-US" smtClean="0"/>
              <a:t>7/28/2015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1C8-6AD9-4EDD-B751-6C4EB5E8D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425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9C98-A579-4A56-8D29-70A504BBC9C2}" type="datetimeFigureOut">
              <a:rPr lang="en-US" smtClean="0"/>
              <a:t>7/28/2015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421C8-6AD9-4EDD-B751-6C4EB5E8D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40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69C98-A579-4A56-8D29-70A504BBC9C2}" type="datetimeFigureOut">
              <a:rPr lang="en-US" smtClean="0"/>
              <a:t>7/28/2015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421C8-6AD9-4EDD-B751-6C4EB5E8D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32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56729"/>
            <a:ext cx="12111879" cy="4215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35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7847"/>
            <a:ext cx="12192012" cy="4861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32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67570" t="23827" r="17361" b="10494"/>
          <a:stretch/>
        </p:blipFill>
        <p:spPr>
          <a:xfrm>
            <a:off x="3654658" y="77000"/>
            <a:ext cx="5480391" cy="6717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68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Jieming Chen</dc:creator>
  <cp:lastModifiedBy>Jieming Chen</cp:lastModifiedBy>
  <cp:revision>22</cp:revision>
  <dcterms:created xsi:type="dcterms:W3CDTF">2015-07-18T03:35:57Z</dcterms:created>
  <dcterms:modified xsi:type="dcterms:W3CDTF">2015-07-29T03:58:30Z</dcterms:modified>
</cp:coreProperties>
</file>