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EA7D-8D0A-BE4C-8457-5A6542A5D1E4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4041" r="22926" b="13070"/>
          <a:stretch/>
        </p:blipFill>
        <p:spPr>
          <a:xfrm>
            <a:off x="2929358" y="962886"/>
            <a:ext cx="3072752" cy="49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4643" r="9257" b="22046"/>
          <a:stretch/>
        </p:blipFill>
        <p:spPr>
          <a:xfrm>
            <a:off x="29537" y="841792"/>
            <a:ext cx="9067678" cy="5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" y="0"/>
            <a:ext cx="6749084" cy="67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17700"/>
            <a:ext cx="3886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2</cp:revision>
  <dcterms:created xsi:type="dcterms:W3CDTF">2015-07-19T04:50:12Z</dcterms:created>
  <dcterms:modified xsi:type="dcterms:W3CDTF">2015-07-28T03:18:18Z</dcterms:modified>
</cp:coreProperties>
</file>