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78" r:id="rId4"/>
    <p:sldId id="271" r:id="rId5"/>
    <p:sldId id="286" r:id="rId6"/>
    <p:sldId id="272" r:id="rId7"/>
    <p:sldId id="260" r:id="rId8"/>
    <p:sldId id="273" r:id="rId9"/>
    <p:sldId id="287" r:id="rId10"/>
    <p:sldId id="289" r:id="rId11"/>
    <p:sldId id="290" r:id="rId12"/>
    <p:sldId id="291" r:id="rId13"/>
    <p:sldId id="292" r:id="rId14"/>
    <p:sldId id="282" r:id="rId15"/>
    <p:sldId id="279" r:id="rId16"/>
    <p:sldId id="264" r:id="rId17"/>
    <p:sldId id="266" r:id="rId18"/>
    <p:sldId id="267" r:id="rId19"/>
    <p:sldId id="269" r:id="rId20"/>
    <p:sldId id="281" r:id="rId21"/>
    <p:sldId id="280" r:id="rId22"/>
    <p:sldId id="276" r:id="rId23"/>
    <p:sldId id="28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10" autoAdjust="0"/>
    <p:restoredTop sz="94125" autoAdjust="0"/>
  </p:normalViewPr>
  <p:slideViewPr>
    <p:cSldViewPr showGuides="1">
      <p:cViewPr varScale="1">
        <p:scale>
          <a:sx n="70" d="100"/>
          <a:sy n="70" d="100"/>
        </p:scale>
        <p:origin x="1144" y="1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F3F3D-B670-4D51-A0F4-24E452FFA111}" type="datetimeFigureOut">
              <a:rPr lang="en-US" smtClean="0"/>
              <a:pPr/>
              <a:t>7/7/2015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688D6-180E-4CDF-8CB8-B95A6A46A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152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Allelic != allele-specific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688D6-180E-4CDF-8CB8-B95A6A46A5C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520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688D6-180E-4CDF-8CB8-B95A6A46A5C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085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688D6-180E-4CDF-8CB8-B95A6A46A5C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933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(54,041,333-54,083,523)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688D6-180E-4CDF-8CB8-B95A6A46A5C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613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err="1" smtClean="0"/>
              <a:t>Bonferonni</a:t>
            </a:r>
            <a:r>
              <a:rPr lang="en-US" baseline="0" dirty="0" smtClean="0"/>
              <a:t> corrected 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688D6-180E-4CDF-8CB8-B95A6A46A5C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4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688D6-180E-4CDF-8CB8-B95A6A46A5C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7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a row that says </a:t>
            </a:r>
            <a:r>
              <a:rPr lang="en-US" dirty="0" err="1" smtClean="0"/>
              <a:t>AlleleDB</a:t>
            </a:r>
            <a:r>
              <a:rPr lang="en-US" dirty="0" smtClean="0"/>
              <a:t> where everything is the same</a:t>
            </a:r>
          </a:p>
          <a:p>
            <a:r>
              <a:rPr lang="en-US" dirty="0" smtClean="0"/>
              <a:t>Dup</a:t>
            </a:r>
            <a:r>
              <a:rPr lang="en-US" baseline="0" dirty="0" smtClean="0"/>
              <a:t> reads (RNA-</a:t>
            </a:r>
            <a:r>
              <a:rPr lang="en-US" baseline="0" dirty="0" err="1" smtClean="0"/>
              <a:t>seq</a:t>
            </a:r>
            <a:r>
              <a:rPr lang="en-US" baseline="0" dirty="0" smtClean="0"/>
              <a:t>/</a:t>
            </a:r>
            <a:r>
              <a:rPr lang="en-US" baseline="0" dirty="0" err="1" smtClean="0"/>
              <a:t>ChIP-seq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688D6-180E-4CDF-8CB8-B95A6A46A5C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09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# </a:t>
            </a:r>
            <a:r>
              <a:rPr lang="en-US" dirty="0" err="1" smtClean="0"/>
              <a:t>sNVs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688D6-180E-4CDF-8CB8-B95A6A46A5C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78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688D6-180E-4CDF-8CB8-B95A6A46A5C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92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F241-8666-49BA-BE5C-FBC548114BD2}" type="datetime1">
              <a:rPr lang="en-US" smtClean="0"/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0B54-700D-4069-8559-441DD5D5007D}" type="datetime1">
              <a:rPr lang="en-US" smtClean="0"/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8990-A0A5-43A5-8206-44A577433586}" type="datetime1">
              <a:rPr lang="en-US" smtClean="0"/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AA5E-BD92-49E7-A4F1-3C03F3534E28}" type="datetime1">
              <a:rPr lang="en-US" smtClean="0"/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FF06-8013-4871-916E-290ACE74EDC8}" type="datetime1">
              <a:rPr lang="en-US" smtClean="0"/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0CD5-75E3-414A-A184-BC3B40AD0614}" type="datetime1">
              <a:rPr lang="en-US" smtClean="0"/>
              <a:t>7/7/2015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31B8B-29DC-4060-B006-5F63143A3C65}" type="datetime1">
              <a:rPr lang="en-US" smtClean="0"/>
              <a:t>7/7/2015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32F2B-DA38-4FA7-B9F6-9EECE455039E}" type="datetime1">
              <a:rPr lang="en-US" smtClean="0"/>
              <a:t>7/7/2015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6FDC-4DFB-4F10-AF2E-2132D0B4842F}" type="datetime1">
              <a:rPr lang="en-US" smtClean="0"/>
              <a:t>7/7/2015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F3A3-3CBF-433E-9AF8-3B492E5A3216}" type="datetime1">
              <a:rPr lang="en-US" smtClean="0"/>
              <a:t>7/7/2015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2316-DC11-40B0-8898-F4FA9249AA4A}" type="datetime1">
              <a:rPr lang="en-US" smtClean="0"/>
              <a:t>7/7/2015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25090-EA57-4CE6-8210-79E52079648A}" type="datetime1">
              <a:rPr lang="en-US" smtClean="0"/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/>
          <a:p>
            <a:r>
              <a:rPr lang="en-US" dirty="0" err="1" smtClean="0"/>
              <a:t>AlleleDB</a:t>
            </a:r>
            <a:r>
              <a:rPr lang="en-US" dirty="0" smtClean="0"/>
              <a:t> Figure Pack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88020"/>
            <a:ext cx="6477000" cy="6665498"/>
          </a:xfrm>
        </p:spPr>
      </p:pic>
      <p:sp>
        <p:nvSpPr>
          <p:cNvPr id="10" name="TextBox 9"/>
          <p:cNvSpPr txBox="1"/>
          <p:nvPr/>
        </p:nvSpPr>
        <p:spPr>
          <a:xfrm>
            <a:off x="6553200" y="18802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%AS sites consistent across various read depths </a:t>
            </a:r>
            <a:r>
              <a:rPr lang="en-US" b="1" dirty="0" err="1" smtClean="0"/>
              <a:t>wrt</a:t>
            </a:r>
            <a:r>
              <a:rPr lang="en-US" b="1" dirty="0" smtClean="0"/>
              <a:t> accessible  </a:t>
            </a:r>
            <a:r>
              <a:rPr lang="en-US" b="1" dirty="0" err="1" smtClean="0"/>
              <a:t>snvs</a:t>
            </a:r>
            <a:r>
              <a:rPr lang="en-US" b="1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080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6" t="7308" r="13659"/>
          <a:stretch/>
        </p:blipFill>
        <p:spPr>
          <a:xfrm>
            <a:off x="1143000" y="1219200"/>
            <a:ext cx="6705600" cy="4832379"/>
          </a:xfrm>
        </p:spPr>
      </p:pic>
      <p:pic>
        <p:nvPicPr>
          <p:cNvPr id="10" name="Content Placeholder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" t="-1461" r="78334" b="92692"/>
          <a:stretch/>
        </p:blipFill>
        <p:spPr>
          <a:xfrm>
            <a:off x="304800" y="533400"/>
            <a:ext cx="2133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363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274638"/>
            <a:ext cx="3810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Overlap of ASE sites at various read depths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59" y="211598"/>
            <a:ext cx="7620000" cy="648746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45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Number of AS SNVs consistent </a:t>
            </a:r>
            <a:r>
              <a:rPr lang="en-US" dirty="0" err="1" smtClean="0"/>
              <a:t>wrt</a:t>
            </a:r>
            <a:r>
              <a:rPr lang="en-US" dirty="0" smtClean="0"/>
              <a:t> accessible SNVs per individual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5" y="1600200"/>
            <a:ext cx="8917825" cy="476865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565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Supplementary Table 1</a:t>
            </a:r>
            <a:br>
              <a:rPr lang="en-US" dirty="0" smtClean="0"/>
            </a:br>
            <a:r>
              <a:rPr lang="en-US" dirty="0" smtClean="0"/>
              <a:t>Inconsistencies in the original eight studies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46" y="1857194"/>
            <a:ext cx="8880112" cy="241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69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Supplementary Table 2</a:t>
            </a:r>
            <a:br>
              <a:rPr lang="en-US" dirty="0" smtClean="0"/>
            </a:br>
            <a:r>
              <a:rPr lang="en-US" dirty="0" smtClean="0"/>
              <a:t>Flagging of individual datasets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52"/>
          <a:stretch/>
        </p:blipFill>
        <p:spPr>
          <a:xfrm>
            <a:off x="76200" y="1828800"/>
            <a:ext cx="8915400" cy="99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18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Supplementary Table 3</a:t>
            </a:r>
            <a:br>
              <a:rPr lang="en-US" dirty="0" smtClean="0"/>
            </a:br>
            <a:r>
              <a:rPr lang="en-US" dirty="0" smtClean="0"/>
              <a:t>Allelic inheritance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83" y="2644082"/>
            <a:ext cx="7534033" cy="243819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Supplementary File 1</a:t>
            </a:r>
            <a:br>
              <a:rPr lang="en-US" sz="3200" dirty="0" smtClean="0"/>
            </a:br>
            <a:r>
              <a:rPr lang="en-US" sz="3200" dirty="0" smtClean="0"/>
              <a:t>708 unique non-coding categories, gene elements, enhancers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95400" y="6096000"/>
            <a:ext cx="655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ASB, ASE and AS, with </a:t>
            </a:r>
            <a:r>
              <a:rPr lang="en-US" sz="2000" dirty="0" err="1" smtClean="0"/>
              <a:t>Bonferroni</a:t>
            </a:r>
            <a:r>
              <a:rPr lang="en-US" sz="2000" dirty="0" smtClean="0"/>
              <a:t>-corrected p values</a:t>
            </a:r>
            <a:endParaRPr lang="en-US" sz="2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8620" r="7383" b="8633"/>
          <a:stretch/>
        </p:blipFill>
        <p:spPr>
          <a:xfrm>
            <a:off x="172986" y="1828800"/>
            <a:ext cx="8798028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Supplementary File 2</a:t>
            </a:r>
            <a:br>
              <a:rPr lang="en-US" sz="3200" dirty="0" smtClean="0"/>
            </a:br>
            <a:r>
              <a:rPr lang="en-US" sz="3200" dirty="0" smtClean="0"/>
              <a:t>19,257 genes and MAE categories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47800" y="6321365"/>
            <a:ext cx="655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ASB, ASE and AS, with </a:t>
            </a:r>
            <a:r>
              <a:rPr lang="en-US" sz="2000" dirty="0" err="1" smtClean="0"/>
              <a:t>Bonferroni</a:t>
            </a:r>
            <a:r>
              <a:rPr lang="en-US" sz="2000" dirty="0" smtClean="0"/>
              <a:t>-corrected p values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0000" t="31241" r="9259" b="9499"/>
          <a:stretch/>
        </p:blipFill>
        <p:spPr>
          <a:xfrm>
            <a:off x="76200" y="1261241"/>
            <a:ext cx="8915400" cy="3409106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501141"/>
              </p:ext>
            </p:extLst>
          </p:nvPr>
        </p:nvGraphicFramePr>
        <p:xfrm>
          <a:off x="105103" y="4807199"/>
          <a:ext cx="8938667" cy="12598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0166"/>
                <a:gridCol w="881609"/>
                <a:gridCol w="848553"/>
                <a:gridCol w="283603"/>
                <a:gridCol w="637997"/>
                <a:gridCol w="712484"/>
                <a:gridCol w="965750"/>
                <a:gridCol w="400800"/>
                <a:gridCol w="743376"/>
                <a:gridCol w="700464"/>
                <a:gridCol w="953730"/>
                <a:gridCol w="388779"/>
                <a:gridCol w="731356"/>
              </a:tblGrid>
              <a:tr h="4199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AS.OR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>
                          <a:effectLst/>
                        </a:rPr>
                        <a:t>AS.p.bon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AS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nonAS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ASB.OR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 smtClean="0">
                          <a:effectLst/>
                        </a:rPr>
                        <a:t>ASB.pbon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ASB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nonASB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ASE.OR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 smtClean="0">
                          <a:effectLst/>
                        </a:rPr>
                        <a:t>ASE.pbon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ASE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>
                          <a:effectLst/>
                        </a:rPr>
                        <a:t>nonASE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</a:tr>
              <a:tr h="41996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FHIT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0.13884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6.30E-07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262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0.00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1.00E+00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0.14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4.74E-07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242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</a:tr>
              <a:tr h="41996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SNURF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186.1098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4.62E-45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0.00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1.00E+00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167.96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9.04E-43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Supplementary File 3</a:t>
            </a:r>
            <a:br>
              <a:rPr lang="en-US" sz="3200" dirty="0" smtClean="0"/>
            </a:br>
            <a:r>
              <a:rPr lang="en-US" sz="3200" dirty="0" smtClean="0"/>
              <a:t>ASB SNVs of 44 TFs in promoters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95400" y="6096000"/>
            <a:ext cx="655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ASB, ASE and AS, with </a:t>
            </a:r>
            <a:r>
              <a:rPr lang="en-US" sz="2000" dirty="0" err="1" smtClean="0"/>
              <a:t>Bonferroni</a:t>
            </a:r>
            <a:r>
              <a:rPr lang="en-US" sz="2000" dirty="0" smtClean="0"/>
              <a:t>-corrected p values</a:t>
            </a:r>
            <a:endParaRPr lang="en-US" sz="20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1989" r="45265" b="9085"/>
          <a:stretch/>
        </p:blipFill>
        <p:spPr>
          <a:xfrm>
            <a:off x="457200" y="1219200"/>
            <a:ext cx="7924800" cy="47990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10200" y="21336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1. </a:t>
            </a:r>
            <a:r>
              <a:rPr lang="en-US" b="1" dirty="0"/>
              <a:t>Workflow for uniform processing of data from 382 individuals and construction of </a:t>
            </a:r>
            <a:r>
              <a:rPr lang="en-US" b="1" dirty="0" err="1"/>
              <a:t>AlleleDB</a:t>
            </a:r>
            <a:r>
              <a:rPr lang="en-US" b="1" dirty="0" smtClean="0"/>
              <a:t>.</a:t>
            </a:r>
            <a:r>
              <a:rPr lang="en-US" dirty="0" smtClean="0"/>
              <a:t> 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0"/>
            <a:ext cx="5296728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Supplementary File 4</a:t>
            </a:r>
            <a:br>
              <a:rPr lang="en-US" dirty="0" smtClean="0"/>
            </a:br>
            <a:r>
              <a:rPr lang="en-US" dirty="0" smtClean="0"/>
              <a:t>ASB SNVs in TF motifs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1624" r="50926" b="8019"/>
          <a:stretch/>
        </p:blipFill>
        <p:spPr>
          <a:xfrm>
            <a:off x="609600" y="1981200"/>
            <a:ext cx="8077200" cy="33528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85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Supplementary File 5</a:t>
            </a:r>
            <a:br>
              <a:rPr lang="en-US" dirty="0" smtClean="0"/>
            </a:br>
            <a:r>
              <a:rPr lang="en-US" dirty="0" smtClean="0"/>
              <a:t>R </a:t>
            </a:r>
            <a:r>
              <a:rPr lang="en-US" dirty="0" err="1" smtClean="0"/>
              <a:t>Pseudocode</a:t>
            </a:r>
            <a:r>
              <a:rPr lang="en-US" dirty="0" smtClean="0"/>
              <a:t> for bisection method to estimate </a:t>
            </a:r>
            <a:r>
              <a:rPr lang="en-US" dirty="0" err="1" smtClean="0"/>
              <a:t>overdispersion</a:t>
            </a:r>
            <a:r>
              <a:rPr lang="en-US" dirty="0" smtClean="0"/>
              <a:t> parameter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037" t="24657" r="64815" b="19376"/>
          <a:stretch/>
        </p:blipFill>
        <p:spPr>
          <a:xfrm>
            <a:off x="1295400" y="1943894"/>
            <a:ext cx="6019800" cy="409346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891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Supplementary </a:t>
            </a:r>
            <a:r>
              <a:rPr lang="en-US" smtClean="0"/>
              <a:t>File 6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More confident 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7037" r="71000" b="7778"/>
          <a:stretch/>
        </p:blipFill>
        <p:spPr>
          <a:xfrm>
            <a:off x="1588970" y="1600200"/>
            <a:ext cx="596605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974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Supplementary File 7</a:t>
            </a:r>
            <a:br>
              <a:rPr lang="en-US" dirty="0" smtClean="0"/>
            </a:br>
            <a:r>
              <a:rPr lang="en-US" dirty="0" smtClean="0"/>
              <a:t>Enhancers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VISTA + CHROMHMM_DRM TXT file</a:t>
            </a:r>
          </a:p>
          <a:p>
            <a:r>
              <a:rPr lang="en-US" dirty="0" smtClean="0"/>
              <a:t>Based on </a:t>
            </a:r>
            <a:r>
              <a:rPr lang="en-US" smtClean="0"/>
              <a:t>expanded analysis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21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48400" y="152400"/>
            <a:ext cx="289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2. </a:t>
            </a:r>
            <a:r>
              <a:rPr lang="en-US" b="1" dirty="0"/>
              <a:t>Comparing the effects of the binomial and beta-binomial tests in datasets with low and intermediate level of </a:t>
            </a:r>
            <a:r>
              <a:rPr lang="en-US" b="1" dirty="0" err="1"/>
              <a:t>overdispersion</a:t>
            </a:r>
            <a:r>
              <a:rPr lang="en-US" b="1" dirty="0" smtClean="0"/>
              <a:t>.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192"/>
            <a:ext cx="73094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8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4400" y="6059269"/>
            <a:ext cx="701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Figure </a:t>
            </a:r>
            <a:r>
              <a:rPr lang="en-US" b="1" dirty="0" smtClean="0"/>
              <a:t>3. </a:t>
            </a:r>
            <a:r>
              <a:rPr lang="en-US" b="1" dirty="0"/>
              <a:t>Inheritance of allele-specific behavior</a:t>
            </a:r>
            <a:r>
              <a:rPr lang="en-US" b="1" dirty="0" smtClean="0"/>
              <a:t>.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304800"/>
            <a:ext cx="8651125" cy="56059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90600" y="6248400"/>
            <a:ext cx="701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Figure </a:t>
            </a:r>
            <a:r>
              <a:rPr lang="en-US" b="1" dirty="0" smtClean="0"/>
              <a:t>5. Visualization ASB and ASE in ZNF331 (chr19, position 54,041,333-54,083,523</a:t>
            </a:r>
            <a:r>
              <a:rPr lang="en-US" dirty="0" smtClean="0"/>
              <a:t>) </a:t>
            </a:r>
            <a:r>
              <a:rPr lang="en-US" b="1" dirty="0" smtClean="0"/>
              <a:t>in </a:t>
            </a:r>
            <a:r>
              <a:rPr lang="en-US" b="1" dirty="0" err="1" smtClean="0"/>
              <a:t>AlleleDB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390" y="0"/>
            <a:ext cx="6284134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0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6260068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Figure 4</a:t>
            </a:r>
            <a:r>
              <a:rPr lang="en-US" b="1" dirty="0" smtClean="0"/>
              <a:t>. (a) 2 approaches to enrichment analysis (b) Some </a:t>
            </a:r>
            <a:r>
              <a:rPr lang="en-US" b="1" dirty="0"/>
              <a:t>genomic regions are more </a:t>
            </a:r>
            <a:r>
              <a:rPr lang="en-US" b="1" dirty="0" smtClean="0"/>
              <a:t>inclined to </a:t>
            </a:r>
            <a:r>
              <a:rPr lang="en-US" b="1" dirty="0"/>
              <a:t>allele-specific regulation. </a:t>
            </a:r>
            <a:r>
              <a:rPr lang="en-US" b="1" dirty="0" smtClean="0"/>
              <a:t>(expanded)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6991534" cy="626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623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541020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Figure 6</a:t>
            </a:r>
            <a:r>
              <a:rPr lang="en-US" b="1" dirty="0" smtClean="0"/>
              <a:t>. </a:t>
            </a:r>
            <a:r>
              <a:rPr lang="en-US" b="1" dirty="0"/>
              <a:t>A considerable fraction of AS variants are rare but do not form the majority. Lesser proportion of </a:t>
            </a:r>
            <a:r>
              <a:rPr lang="en-US" b="1" dirty="0" smtClean="0"/>
              <a:t>ASE </a:t>
            </a:r>
            <a:r>
              <a:rPr lang="en-US" b="1" dirty="0"/>
              <a:t>SNVs than </a:t>
            </a:r>
            <a:r>
              <a:rPr lang="en-US" b="1" dirty="0" smtClean="0"/>
              <a:t>non-ASE </a:t>
            </a:r>
            <a:r>
              <a:rPr lang="en-US" b="1" dirty="0"/>
              <a:t>SNVs are rare, suggesting less selective constraints in </a:t>
            </a:r>
            <a:r>
              <a:rPr lang="en-US" b="1" dirty="0" smtClean="0"/>
              <a:t>ASE </a:t>
            </a:r>
            <a:r>
              <a:rPr lang="en-US" b="1" dirty="0"/>
              <a:t>SNVs.</a:t>
            </a:r>
            <a:r>
              <a:rPr lang="en-US" b="1" dirty="0" smtClean="0"/>
              <a:t>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7783948" cy="54615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010400" y="2133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Table 1.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56429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946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02512" y="76200"/>
            <a:ext cx="5257800" cy="238680"/>
          </a:xfrm>
        </p:spPr>
        <p:txBody>
          <a:bodyPr>
            <a:noAutofit/>
          </a:bodyPr>
          <a:lstStyle/>
          <a:p>
            <a:r>
              <a:rPr lang="en-US" sz="3200" dirty="0" smtClean="0"/>
              <a:t>Supplementary Figure 1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6260068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Some </a:t>
            </a:r>
            <a:r>
              <a:rPr lang="en-US" b="1" dirty="0"/>
              <a:t>genomic regions are more susceptible to allele-specific </a:t>
            </a:r>
            <a:r>
              <a:rPr lang="en-US" b="1" dirty="0" smtClean="0"/>
              <a:t>regulation (collapsed/unique SNVs).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43810"/>
            <a:ext cx="7467600" cy="601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73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59151</TotalTime>
  <Words>345</Words>
  <Application>Microsoft Office PowerPoint</Application>
  <PresentationFormat>On-screen Show (4:3)</PresentationFormat>
  <Paragraphs>105</Paragraphs>
  <Slides>23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AlleleDB Figure Pack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Supplementary Figure 1</vt:lpstr>
      <vt:lpstr>PowerPoint Presentation</vt:lpstr>
      <vt:lpstr>PowerPoint Presentation</vt:lpstr>
      <vt:lpstr>Overlap of ASE sites at various read depths</vt:lpstr>
      <vt:lpstr>Number of AS SNVs consistent wrt accessible SNVs per individual</vt:lpstr>
      <vt:lpstr>Supplementary Table 1 Inconsistencies in the original eight studies</vt:lpstr>
      <vt:lpstr>Supplementary Table 2 Flagging of individual datasets</vt:lpstr>
      <vt:lpstr>Supplementary Table 3 Allelic inheritance</vt:lpstr>
      <vt:lpstr>Supplementary File 1 708 unique non-coding categories, gene elements, enhancers</vt:lpstr>
      <vt:lpstr>Supplementary File 2 19,257 genes and MAE categories</vt:lpstr>
      <vt:lpstr>Supplementary File 3 ASB SNVs of 44 TFs in promoters</vt:lpstr>
      <vt:lpstr>Supplementary File 4 ASB SNVs in TF motifs</vt:lpstr>
      <vt:lpstr>Supplementary File 5 R Pseudocode for bisection method to estimate overdispersion parameter</vt:lpstr>
      <vt:lpstr>Supplementary File 6  More confident set</vt:lpstr>
      <vt:lpstr>Supplementary File 7 Enhancers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AlleleDB Figure Pack</dc:title>
  <dc:creator>JM</dc:creator>
  <cp:lastModifiedBy>Jieming Chen</cp:lastModifiedBy>
  <cp:revision>360</cp:revision>
  <dcterms:created xsi:type="dcterms:W3CDTF">2014-05-02T03:00:58Z</dcterms:created>
  <dcterms:modified xsi:type="dcterms:W3CDTF">2015-07-07T22:02:31Z</dcterms:modified>
</cp:coreProperties>
</file>