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9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FF066E-0EB5-784A-B01C-CEF37EA5907D}" type="doc">
      <dgm:prSet loTypeId="urn:microsoft.com/office/officeart/2005/8/layout/venn1" loCatId="" qsTypeId="urn:microsoft.com/office/officeart/2005/8/quickstyle/simple5" qsCatId="simple" csTypeId="urn:microsoft.com/office/officeart/2005/8/colors/colorful1" csCatId="colorful" phldr="0"/>
      <dgm:spPr/>
    </dgm:pt>
    <dgm:pt modelId="{B42A40C3-98F0-D44A-92C8-A5404C5395BA}">
      <dgm:prSet phldrT="[Text]" phldr="1"/>
      <dgm:spPr/>
      <dgm:t>
        <a:bodyPr/>
        <a:lstStyle/>
        <a:p>
          <a:endParaRPr lang="en-US" dirty="0"/>
        </a:p>
      </dgm:t>
    </dgm:pt>
    <dgm:pt modelId="{D98721C5-BD46-B94D-9009-763CF7D00A0E}" type="parTrans" cxnId="{A4829073-173F-804F-8E0B-913FA81F05DD}">
      <dgm:prSet/>
      <dgm:spPr/>
      <dgm:t>
        <a:bodyPr/>
        <a:lstStyle/>
        <a:p>
          <a:endParaRPr lang="en-US"/>
        </a:p>
      </dgm:t>
    </dgm:pt>
    <dgm:pt modelId="{74DAF520-1E17-1F4C-ABB3-E7733FDA21C4}" type="sibTrans" cxnId="{A4829073-173F-804F-8E0B-913FA81F05DD}">
      <dgm:prSet/>
      <dgm:spPr/>
      <dgm:t>
        <a:bodyPr/>
        <a:lstStyle/>
        <a:p>
          <a:endParaRPr lang="en-US"/>
        </a:p>
      </dgm:t>
    </dgm:pt>
    <dgm:pt modelId="{8BD3FD23-DE85-324C-9215-ED7ADEDD7B65}">
      <dgm:prSet phldrT="[Text]" phldr="1"/>
      <dgm:spPr/>
      <dgm:t>
        <a:bodyPr/>
        <a:lstStyle/>
        <a:p>
          <a:endParaRPr lang="en-US" dirty="0"/>
        </a:p>
      </dgm:t>
    </dgm:pt>
    <dgm:pt modelId="{493E31B2-74D9-0547-B93B-66C2C5E345B1}" type="sibTrans" cxnId="{E2FB813D-5916-F940-92A9-2DBE1E5EFA65}">
      <dgm:prSet/>
      <dgm:spPr/>
      <dgm:t>
        <a:bodyPr/>
        <a:lstStyle/>
        <a:p>
          <a:endParaRPr lang="en-US"/>
        </a:p>
      </dgm:t>
    </dgm:pt>
    <dgm:pt modelId="{B8B2AF30-ED26-F94D-B596-25381D9EE754}" type="parTrans" cxnId="{E2FB813D-5916-F940-92A9-2DBE1E5EFA65}">
      <dgm:prSet/>
      <dgm:spPr/>
      <dgm:t>
        <a:bodyPr/>
        <a:lstStyle/>
        <a:p>
          <a:endParaRPr lang="en-US"/>
        </a:p>
      </dgm:t>
    </dgm:pt>
    <dgm:pt modelId="{72B9886D-4789-D944-83D9-D5F57271432F}" type="pres">
      <dgm:prSet presAssocID="{57FF066E-0EB5-784A-B01C-CEF37EA5907D}" presName="compositeShape" presStyleCnt="0">
        <dgm:presLayoutVars>
          <dgm:chMax val="7"/>
          <dgm:dir/>
          <dgm:resizeHandles val="exact"/>
        </dgm:presLayoutVars>
      </dgm:prSet>
      <dgm:spPr/>
    </dgm:pt>
    <dgm:pt modelId="{BABFF6E5-866D-544C-9095-47FA64784A9C}" type="pres">
      <dgm:prSet presAssocID="{8BD3FD23-DE85-324C-9215-ED7ADEDD7B65}" presName="circ1" presStyleLbl="vennNode1" presStyleIdx="0" presStyleCnt="2" custLinFactNeighborX="21090" custLinFactNeighborY="844"/>
      <dgm:spPr/>
      <dgm:t>
        <a:bodyPr/>
        <a:lstStyle/>
        <a:p>
          <a:endParaRPr lang="en-US"/>
        </a:p>
      </dgm:t>
    </dgm:pt>
    <dgm:pt modelId="{5B05A8F5-3CBB-614B-AE1F-54EEB9B1955E}" type="pres">
      <dgm:prSet presAssocID="{8BD3FD23-DE85-324C-9215-ED7ADEDD7B6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4A6309-9617-A14D-B367-34A0D24D3A4D}" type="pres">
      <dgm:prSet presAssocID="{B42A40C3-98F0-D44A-92C8-A5404C5395BA}" presName="circ2" presStyleLbl="vennNode1" presStyleIdx="1" presStyleCnt="2" custLinFactNeighborX="-25308" custLinFactNeighborY="1266"/>
      <dgm:spPr/>
      <dgm:t>
        <a:bodyPr/>
        <a:lstStyle/>
        <a:p>
          <a:endParaRPr lang="en-US"/>
        </a:p>
      </dgm:t>
    </dgm:pt>
    <dgm:pt modelId="{8921BCA9-6977-0F4E-93D4-C5A0DE7A25A6}" type="pres">
      <dgm:prSet presAssocID="{B42A40C3-98F0-D44A-92C8-A5404C5395B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3A171E6-B324-8F43-9939-4B513F2FFEDE}" type="presOf" srcId="{8BD3FD23-DE85-324C-9215-ED7ADEDD7B65}" destId="{5B05A8F5-3CBB-614B-AE1F-54EEB9B1955E}" srcOrd="1" destOrd="0" presId="urn:microsoft.com/office/officeart/2005/8/layout/venn1"/>
    <dgm:cxn modelId="{E5FFEE66-AE9E-EC4C-9713-180F24A212C2}" type="presOf" srcId="{8BD3FD23-DE85-324C-9215-ED7ADEDD7B65}" destId="{BABFF6E5-866D-544C-9095-47FA64784A9C}" srcOrd="0" destOrd="0" presId="urn:microsoft.com/office/officeart/2005/8/layout/venn1"/>
    <dgm:cxn modelId="{C3FD0BAD-1E58-984E-AE84-DE26C7EC05E5}" type="presOf" srcId="{B42A40C3-98F0-D44A-92C8-A5404C5395BA}" destId="{8921BCA9-6977-0F4E-93D4-C5A0DE7A25A6}" srcOrd="1" destOrd="0" presId="urn:microsoft.com/office/officeart/2005/8/layout/venn1"/>
    <dgm:cxn modelId="{A4829073-173F-804F-8E0B-913FA81F05DD}" srcId="{57FF066E-0EB5-784A-B01C-CEF37EA5907D}" destId="{B42A40C3-98F0-D44A-92C8-A5404C5395BA}" srcOrd="1" destOrd="0" parTransId="{D98721C5-BD46-B94D-9009-763CF7D00A0E}" sibTransId="{74DAF520-1E17-1F4C-ABB3-E7733FDA21C4}"/>
    <dgm:cxn modelId="{8F4298DA-2B8D-A04E-8CBE-52E3AA12BA42}" type="presOf" srcId="{57FF066E-0EB5-784A-B01C-CEF37EA5907D}" destId="{72B9886D-4789-D944-83D9-D5F57271432F}" srcOrd="0" destOrd="0" presId="urn:microsoft.com/office/officeart/2005/8/layout/venn1"/>
    <dgm:cxn modelId="{E2FB813D-5916-F940-92A9-2DBE1E5EFA65}" srcId="{57FF066E-0EB5-784A-B01C-CEF37EA5907D}" destId="{8BD3FD23-DE85-324C-9215-ED7ADEDD7B65}" srcOrd="0" destOrd="0" parTransId="{B8B2AF30-ED26-F94D-B596-25381D9EE754}" sibTransId="{493E31B2-74D9-0547-B93B-66C2C5E345B1}"/>
    <dgm:cxn modelId="{6957869C-2D14-1D40-980F-9101C6D76115}" type="presOf" srcId="{B42A40C3-98F0-D44A-92C8-A5404C5395BA}" destId="{224A6309-9617-A14D-B367-34A0D24D3A4D}" srcOrd="0" destOrd="0" presId="urn:microsoft.com/office/officeart/2005/8/layout/venn1"/>
    <dgm:cxn modelId="{B4667C51-5C6E-2A42-87DF-5D05F28918D4}" type="presParOf" srcId="{72B9886D-4789-D944-83D9-D5F57271432F}" destId="{BABFF6E5-866D-544C-9095-47FA64784A9C}" srcOrd="0" destOrd="0" presId="urn:microsoft.com/office/officeart/2005/8/layout/venn1"/>
    <dgm:cxn modelId="{D094BFED-8F16-2940-B8D0-5DCC555642F4}" type="presParOf" srcId="{72B9886D-4789-D944-83D9-D5F57271432F}" destId="{5B05A8F5-3CBB-614B-AE1F-54EEB9B1955E}" srcOrd="1" destOrd="0" presId="urn:microsoft.com/office/officeart/2005/8/layout/venn1"/>
    <dgm:cxn modelId="{C3081699-B02E-C04A-8C19-F356B7FA2B05}" type="presParOf" srcId="{72B9886D-4789-D944-83D9-D5F57271432F}" destId="{224A6309-9617-A14D-B367-34A0D24D3A4D}" srcOrd="2" destOrd="0" presId="urn:microsoft.com/office/officeart/2005/8/layout/venn1"/>
    <dgm:cxn modelId="{C2D72042-40C8-4B4A-A244-9B31C4A5502C}" type="presParOf" srcId="{72B9886D-4789-D944-83D9-D5F57271432F}" destId="{8921BCA9-6977-0F4E-93D4-C5A0DE7A25A6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FF066E-0EB5-784A-B01C-CEF37EA5907D}" type="doc">
      <dgm:prSet loTypeId="urn:microsoft.com/office/officeart/2005/8/layout/venn1" loCatId="" qsTypeId="urn:microsoft.com/office/officeart/2005/8/quickstyle/simple5" qsCatId="simple" csTypeId="urn:microsoft.com/office/officeart/2005/8/colors/colorful1" csCatId="colorful" phldr="0"/>
      <dgm:spPr/>
    </dgm:pt>
    <dgm:pt modelId="{B42A40C3-98F0-D44A-92C8-A5404C5395BA}">
      <dgm:prSet phldrT="[Text]" phldr="1"/>
      <dgm:spPr/>
      <dgm:t>
        <a:bodyPr/>
        <a:lstStyle/>
        <a:p>
          <a:endParaRPr lang="en-US" dirty="0"/>
        </a:p>
      </dgm:t>
    </dgm:pt>
    <dgm:pt modelId="{D98721C5-BD46-B94D-9009-763CF7D00A0E}" type="parTrans" cxnId="{A4829073-173F-804F-8E0B-913FA81F05DD}">
      <dgm:prSet/>
      <dgm:spPr/>
      <dgm:t>
        <a:bodyPr/>
        <a:lstStyle/>
        <a:p>
          <a:endParaRPr lang="en-US"/>
        </a:p>
      </dgm:t>
    </dgm:pt>
    <dgm:pt modelId="{74DAF520-1E17-1F4C-ABB3-E7733FDA21C4}" type="sibTrans" cxnId="{A4829073-173F-804F-8E0B-913FA81F05DD}">
      <dgm:prSet/>
      <dgm:spPr/>
      <dgm:t>
        <a:bodyPr/>
        <a:lstStyle/>
        <a:p>
          <a:endParaRPr lang="en-US"/>
        </a:p>
      </dgm:t>
    </dgm:pt>
    <dgm:pt modelId="{8BD3FD23-DE85-324C-9215-ED7ADEDD7B65}">
      <dgm:prSet phldrT="[Text]" phldr="1"/>
      <dgm:spPr/>
      <dgm:t>
        <a:bodyPr/>
        <a:lstStyle/>
        <a:p>
          <a:endParaRPr lang="en-US" dirty="0"/>
        </a:p>
      </dgm:t>
    </dgm:pt>
    <dgm:pt modelId="{493E31B2-74D9-0547-B93B-66C2C5E345B1}" type="sibTrans" cxnId="{E2FB813D-5916-F940-92A9-2DBE1E5EFA65}">
      <dgm:prSet/>
      <dgm:spPr/>
      <dgm:t>
        <a:bodyPr/>
        <a:lstStyle/>
        <a:p>
          <a:endParaRPr lang="en-US"/>
        </a:p>
      </dgm:t>
    </dgm:pt>
    <dgm:pt modelId="{B8B2AF30-ED26-F94D-B596-25381D9EE754}" type="parTrans" cxnId="{E2FB813D-5916-F940-92A9-2DBE1E5EFA65}">
      <dgm:prSet/>
      <dgm:spPr/>
      <dgm:t>
        <a:bodyPr/>
        <a:lstStyle/>
        <a:p>
          <a:endParaRPr lang="en-US"/>
        </a:p>
      </dgm:t>
    </dgm:pt>
    <dgm:pt modelId="{72B9886D-4789-D944-83D9-D5F57271432F}" type="pres">
      <dgm:prSet presAssocID="{57FF066E-0EB5-784A-B01C-CEF37EA5907D}" presName="compositeShape" presStyleCnt="0">
        <dgm:presLayoutVars>
          <dgm:chMax val="7"/>
          <dgm:dir/>
          <dgm:resizeHandles val="exact"/>
        </dgm:presLayoutVars>
      </dgm:prSet>
      <dgm:spPr/>
    </dgm:pt>
    <dgm:pt modelId="{BABFF6E5-866D-544C-9095-47FA64784A9C}" type="pres">
      <dgm:prSet presAssocID="{8BD3FD23-DE85-324C-9215-ED7ADEDD7B65}" presName="circ1" presStyleLbl="vennNode1" presStyleIdx="0" presStyleCnt="2" custLinFactNeighborX="21090" custLinFactNeighborY="844"/>
      <dgm:spPr/>
      <dgm:t>
        <a:bodyPr/>
        <a:lstStyle/>
        <a:p>
          <a:endParaRPr lang="en-US"/>
        </a:p>
      </dgm:t>
    </dgm:pt>
    <dgm:pt modelId="{5B05A8F5-3CBB-614B-AE1F-54EEB9B1955E}" type="pres">
      <dgm:prSet presAssocID="{8BD3FD23-DE85-324C-9215-ED7ADEDD7B6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4A6309-9617-A14D-B367-34A0D24D3A4D}" type="pres">
      <dgm:prSet presAssocID="{B42A40C3-98F0-D44A-92C8-A5404C5395BA}" presName="circ2" presStyleLbl="vennNode1" presStyleIdx="1" presStyleCnt="2" custLinFactNeighborX="-25308" custLinFactNeighborY="1266"/>
      <dgm:spPr/>
      <dgm:t>
        <a:bodyPr/>
        <a:lstStyle/>
        <a:p>
          <a:endParaRPr lang="en-US"/>
        </a:p>
      </dgm:t>
    </dgm:pt>
    <dgm:pt modelId="{8921BCA9-6977-0F4E-93D4-C5A0DE7A25A6}" type="pres">
      <dgm:prSet presAssocID="{B42A40C3-98F0-D44A-92C8-A5404C5395B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2E73CFF-A71D-2948-B452-83130C006BB7}" type="presOf" srcId="{B42A40C3-98F0-D44A-92C8-A5404C5395BA}" destId="{8921BCA9-6977-0F4E-93D4-C5A0DE7A25A6}" srcOrd="1" destOrd="0" presId="urn:microsoft.com/office/officeart/2005/8/layout/venn1"/>
    <dgm:cxn modelId="{A4829073-173F-804F-8E0B-913FA81F05DD}" srcId="{57FF066E-0EB5-784A-B01C-CEF37EA5907D}" destId="{B42A40C3-98F0-D44A-92C8-A5404C5395BA}" srcOrd="1" destOrd="0" parTransId="{D98721C5-BD46-B94D-9009-763CF7D00A0E}" sibTransId="{74DAF520-1E17-1F4C-ABB3-E7733FDA21C4}"/>
    <dgm:cxn modelId="{B09E6DBB-B6A3-204B-95A3-BAAEA2A72E74}" type="presOf" srcId="{8BD3FD23-DE85-324C-9215-ED7ADEDD7B65}" destId="{BABFF6E5-866D-544C-9095-47FA64784A9C}" srcOrd="0" destOrd="0" presId="urn:microsoft.com/office/officeart/2005/8/layout/venn1"/>
    <dgm:cxn modelId="{E2FB813D-5916-F940-92A9-2DBE1E5EFA65}" srcId="{57FF066E-0EB5-784A-B01C-CEF37EA5907D}" destId="{8BD3FD23-DE85-324C-9215-ED7ADEDD7B65}" srcOrd="0" destOrd="0" parTransId="{B8B2AF30-ED26-F94D-B596-25381D9EE754}" sibTransId="{493E31B2-74D9-0547-B93B-66C2C5E345B1}"/>
    <dgm:cxn modelId="{0F35045C-2BC1-FA4A-B650-DB0238EAF9D5}" type="presOf" srcId="{57FF066E-0EB5-784A-B01C-CEF37EA5907D}" destId="{72B9886D-4789-D944-83D9-D5F57271432F}" srcOrd="0" destOrd="0" presId="urn:microsoft.com/office/officeart/2005/8/layout/venn1"/>
    <dgm:cxn modelId="{0D8F4C9F-4C1C-2643-8265-DA5F21671261}" type="presOf" srcId="{8BD3FD23-DE85-324C-9215-ED7ADEDD7B65}" destId="{5B05A8F5-3CBB-614B-AE1F-54EEB9B1955E}" srcOrd="1" destOrd="0" presId="urn:microsoft.com/office/officeart/2005/8/layout/venn1"/>
    <dgm:cxn modelId="{4C0B4DAE-C547-2F4E-8DAF-892E434AE596}" type="presOf" srcId="{B42A40C3-98F0-D44A-92C8-A5404C5395BA}" destId="{224A6309-9617-A14D-B367-34A0D24D3A4D}" srcOrd="0" destOrd="0" presId="urn:microsoft.com/office/officeart/2005/8/layout/venn1"/>
    <dgm:cxn modelId="{9C04BA1A-5C03-FF4D-B6BA-2D3ED792D748}" type="presParOf" srcId="{72B9886D-4789-D944-83D9-D5F57271432F}" destId="{BABFF6E5-866D-544C-9095-47FA64784A9C}" srcOrd="0" destOrd="0" presId="urn:microsoft.com/office/officeart/2005/8/layout/venn1"/>
    <dgm:cxn modelId="{3BAFC888-7837-F545-AE47-DE4280845B0D}" type="presParOf" srcId="{72B9886D-4789-D944-83D9-D5F57271432F}" destId="{5B05A8F5-3CBB-614B-AE1F-54EEB9B1955E}" srcOrd="1" destOrd="0" presId="urn:microsoft.com/office/officeart/2005/8/layout/venn1"/>
    <dgm:cxn modelId="{DE166AC7-F269-9549-A4C1-DA6B564A21A3}" type="presParOf" srcId="{72B9886D-4789-D944-83D9-D5F57271432F}" destId="{224A6309-9617-A14D-B367-34A0D24D3A4D}" srcOrd="2" destOrd="0" presId="urn:microsoft.com/office/officeart/2005/8/layout/venn1"/>
    <dgm:cxn modelId="{D37D9F61-6117-704F-B360-8FEA721F33B9}" type="presParOf" srcId="{72B9886D-4789-D944-83D9-D5F57271432F}" destId="{8921BCA9-6977-0F4E-93D4-C5A0DE7A25A6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7FF066E-0EB5-784A-B01C-CEF37EA5907D}" type="doc">
      <dgm:prSet loTypeId="urn:microsoft.com/office/officeart/2005/8/layout/venn1" loCatId="" qsTypeId="urn:microsoft.com/office/officeart/2005/8/quickstyle/simple5" qsCatId="simple" csTypeId="urn:microsoft.com/office/officeart/2005/8/colors/colorful1" csCatId="colorful" phldr="0"/>
      <dgm:spPr/>
    </dgm:pt>
    <dgm:pt modelId="{B42A40C3-98F0-D44A-92C8-A5404C5395BA}">
      <dgm:prSet phldrT="[Text]" phldr="1"/>
      <dgm:spPr/>
      <dgm:t>
        <a:bodyPr/>
        <a:lstStyle/>
        <a:p>
          <a:endParaRPr lang="en-US" dirty="0"/>
        </a:p>
      </dgm:t>
    </dgm:pt>
    <dgm:pt modelId="{D98721C5-BD46-B94D-9009-763CF7D00A0E}" type="parTrans" cxnId="{A4829073-173F-804F-8E0B-913FA81F05DD}">
      <dgm:prSet/>
      <dgm:spPr/>
      <dgm:t>
        <a:bodyPr/>
        <a:lstStyle/>
        <a:p>
          <a:endParaRPr lang="en-US"/>
        </a:p>
      </dgm:t>
    </dgm:pt>
    <dgm:pt modelId="{74DAF520-1E17-1F4C-ABB3-E7733FDA21C4}" type="sibTrans" cxnId="{A4829073-173F-804F-8E0B-913FA81F05DD}">
      <dgm:prSet/>
      <dgm:spPr/>
      <dgm:t>
        <a:bodyPr/>
        <a:lstStyle/>
        <a:p>
          <a:endParaRPr lang="en-US"/>
        </a:p>
      </dgm:t>
    </dgm:pt>
    <dgm:pt modelId="{8BD3FD23-DE85-324C-9215-ED7ADEDD7B65}">
      <dgm:prSet phldrT="[Text]" phldr="1"/>
      <dgm:spPr/>
      <dgm:t>
        <a:bodyPr/>
        <a:lstStyle/>
        <a:p>
          <a:endParaRPr lang="en-US" dirty="0"/>
        </a:p>
      </dgm:t>
    </dgm:pt>
    <dgm:pt modelId="{493E31B2-74D9-0547-B93B-66C2C5E345B1}" type="sibTrans" cxnId="{E2FB813D-5916-F940-92A9-2DBE1E5EFA65}">
      <dgm:prSet/>
      <dgm:spPr/>
      <dgm:t>
        <a:bodyPr/>
        <a:lstStyle/>
        <a:p>
          <a:endParaRPr lang="en-US"/>
        </a:p>
      </dgm:t>
    </dgm:pt>
    <dgm:pt modelId="{B8B2AF30-ED26-F94D-B596-25381D9EE754}" type="parTrans" cxnId="{E2FB813D-5916-F940-92A9-2DBE1E5EFA65}">
      <dgm:prSet/>
      <dgm:spPr/>
      <dgm:t>
        <a:bodyPr/>
        <a:lstStyle/>
        <a:p>
          <a:endParaRPr lang="en-US"/>
        </a:p>
      </dgm:t>
    </dgm:pt>
    <dgm:pt modelId="{72B9886D-4789-D944-83D9-D5F57271432F}" type="pres">
      <dgm:prSet presAssocID="{57FF066E-0EB5-784A-B01C-CEF37EA5907D}" presName="compositeShape" presStyleCnt="0">
        <dgm:presLayoutVars>
          <dgm:chMax val="7"/>
          <dgm:dir/>
          <dgm:resizeHandles val="exact"/>
        </dgm:presLayoutVars>
      </dgm:prSet>
      <dgm:spPr/>
    </dgm:pt>
    <dgm:pt modelId="{BABFF6E5-866D-544C-9095-47FA64784A9C}" type="pres">
      <dgm:prSet presAssocID="{8BD3FD23-DE85-324C-9215-ED7ADEDD7B65}" presName="circ1" presStyleLbl="vennNode1" presStyleIdx="0" presStyleCnt="2" custLinFactNeighborX="21090" custLinFactNeighborY="844"/>
      <dgm:spPr/>
      <dgm:t>
        <a:bodyPr/>
        <a:lstStyle/>
        <a:p>
          <a:endParaRPr lang="en-US"/>
        </a:p>
      </dgm:t>
    </dgm:pt>
    <dgm:pt modelId="{5B05A8F5-3CBB-614B-AE1F-54EEB9B1955E}" type="pres">
      <dgm:prSet presAssocID="{8BD3FD23-DE85-324C-9215-ED7ADEDD7B6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4A6309-9617-A14D-B367-34A0D24D3A4D}" type="pres">
      <dgm:prSet presAssocID="{B42A40C3-98F0-D44A-92C8-A5404C5395BA}" presName="circ2" presStyleLbl="vennNode1" presStyleIdx="1" presStyleCnt="2" custLinFactNeighborX="-25308" custLinFactNeighborY="1266"/>
      <dgm:spPr/>
      <dgm:t>
        <a:bodyPr/>
        <a:lstStyle/>
        <a:p>
          <a:endParaRPr lang="en-US"/>
        </a:p>
      </dgm:t>
    </dgm:pt>
    <dgm:pt modelId="{8921BCA9-6977-0F4E-93D4-C5A0DE7A25A6}" type="pres">
      <dgm:prSet presAssocID="{B42A40C3-98F0-D44A-92C8-A5404C5395B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1875DBC-3431-7445-8D44-B7BBF909B73B}" type="presOf" srcId="{B42A40C3-98F0-D44A-92C8-A5404C5395BA}" destId="{224A6309-9617-A14D-B367-34A0D24D3A4D}" srcOrd="0" destOrd="0" presId="urn:microsoft.com/office/officeart/2005/8/layout/venn1"/>
    <dgm:cxn modelId="{23B4E57D-313C-E54B-9995-76E1760BAD4C}" type="presOf" srcId="{8BD3FD23-DE85-324C-9215-ED7ADEDD7B65}" destId="{5B05A8F5-3CBB-614B-AE1F-54EEB9B1955E}" srcOrd="1" destOrd="0" presId="urn:microsoft.com/office/officeart/2005/8/layout/venn1"/>
    <dgm:cxn modelId="{A4829073-173F-804F-8E0B-913FA81F05DD}" srcId="{57FF066E-0EB5-784A-B01C-CEF37EA5907D}" destId="{B42A40C3-98F0-D44A-92C8-A5404C5395BA}" srcOrd="1" destOrd="0" parTransId="{D98721C5-BD46-B94D-9009-763CF7D00A0E}" sibTransId="{74DAF520-1E17-1F4C-ABB3-E7733FDA21C4}"/>
    <dgm:cxn modelId="{1386FE01-CA6F-174A-9ABA-7C1D18DD1155}" type="presOf" srcId="{B42A40C3-98F0-D44A-92C8-A5404C5395BA}" destId="{8921BCA9-6977-0F4E-93D4-C5A0DE7A25A6}" srcOrd="1" destOrd="0" presId="urn:microsoft.com/office/officeart/2005/8/layout/venn1"/>
    <dgm:cxn modelId="{E2FB813D-5916-F940-92A9-2DBE1E5EFA65}" srcId="{57FF066E-0EB5-784A-B01C-CEF37EA5907D}" destId="{8BD3FD23-DE85-324C-9215-ED7ADEDD7B65}" srcOrd="0" destOrd="0" parTransId="{B8B2AF30-ED26-F94D-B596-25381D9EE754}" sibTransId="{493E31B2-74D9-0547-B93B-66C2C5E345B1}"/>
    <dgm:cxn modelId="{2F87B2B2-E728-0F42-9D3C-50E097B6C5E7}" type="presOf" srcId="{57FF066E-0EB5-784A-B01C-CEF37EA5907D}" destId="{72B9886D-4789-D944-83D9-D5F57271432F}" srcOrd="0" destOrd="0" presId="urn:microsoft.com/office/officeart/2005/8/layout/venn1"/>
    <dgm:cxn modelId="{66269A4F-261F-7C4C-9666-ED9EAEF346D0}" type="presOf" srcId="{8BD3FD23-DE85-324C-9215-ED7ADEDD7B65}" destId="{BABFF6E5-866D-544C-9095-47FA64784A9C}" srcOrd="0" destOrd="0" presId="urn:microsoft.com/office/officeart/2005/8/layout/venn1"/>
    <dgm:cxn modelId="{AC8781A5-D609-9B48-8B40-93415802126F}" type="presParOf" srcId="{72B9886D-4789-D944-83D9-D5F57271432F}" destId="{BABFF6E5-866D-544C-9095-47FA64784A9C}" srcOrd="0" destOrd="0" presId="urn:microsoft.com/office/officeart/2005/8/layout/venn1"/>
    <dgm:cxn modelId="{D876B6F0-0862-DF4F-ACCA-EC53F611818A}" type="presParOf" srcId="{72B9886D-4789-D944-83D9-D5F57271432F}" destId="{5B05A8F5-3CBB-614B-AE1F-54EEB9B1955E}" srcOrd="1" destOrd="0" presId="urn:microsoft.com/office/officeart/2005/8/layout/venn1"/>
    <dgm:cxn modelId="{C22970C8-6AC6-8F44-8306-5E18D8B5BF59}" type="presParOf" srcId="{72B9886D-4789-D944-83D9-D5F57271432F}" destId="{224A6309-9617-A14D-B367-34A0D24D3A4D}" srcOrd="2" destOrd="0" presId="urn:microsoft.com/office/officeart/2005/8/layout/venn1"/>
    <dgm:cxn modelId="{02DA21A0-340C-6241-961F-4F1778B7EBFE}" type="presParOf" srcId="{72B9886D-4789-D944-83D9-D5F57271432F}" destId="{8921BCA9-6977-0F4E-93D4-C5A0DE7A25A6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FF066E-0EB5-784A-B01C-CEF37EA5907D}" type="doc">
      <dgm:prSet loTypeId="urn:microsoft.com/office/officeart/2005/8/layout/venn1" loCatId="" qsTypeId="urn:microsoft.com/office/officeart/2005/8/quickstyle/simple5" qsCatId="simple" csTypeId="urn:microsoft.com/office/officeart/2005/8/colors/colorful1" csCatId="colorful" phldr="0"/>
      <dgm:spPr/>
    </dgm:pt>
    <dgm:pt modelId="{B42A40C3-98F0-D44A-92C8-A5404C5395BA}">
      <dgm:prSet phldrT="[Text]" phldr="1"/>
      <dgm:spPr/>
      <dgm:t>
        <a:bodyPr/>
        <a:lstStyle/>
        <a:p>
          <a:endParaRPr lang="en-US" dirty="0"/>
        </a:p>
      </dgm:t>
    </dgm:pt>
    <dgm:pt modelId="{D98721C5-BD46-B94D-9009-763CF7D00A0E}" type="parTrans" cxnId="{A4829073-173F-804F-8E0B-913FA81F05DD}">
      <dgm:prSet/>
      <dgm:spPr/>
      <dgm:t>
        <a:bodyPr/>
        <a:lstStyle/>
        <a:p>
          <a:endParaRPr lang="en-US"/>
        </a:p>
      </dgm:t>
    </dgm:pt>
    <dgm:pt modelId="{74DAF520-1E17-1F4C-ABB3-E7733FDA21C4}" type="sibTrans" cxnId="{A4829073-173F-804F-8E0B-913FA81F05DD}">
      <dgm:prSet/>
      <dgm:spPr/>
      <dgm:t>
        <a:bodyPr/>
        <a:lstStyle/>
        <a:p>
          <a:endParaRPr lang="en-US"/>
        </a:p>
      </dgm:t>
    </dgm:pt>
    <dgm:pt modelId="{8BD3FD23-DE85-324C-9215-ED7ADEDD7B65}">
      <dgm:prSet phldrT="[Text]" phldr="1"/>
      <dgm:spPr/>
      <dgm:t>
        <a:bodyPr/>
        <a:lstStyle/>
        <a:p>
          <a:endParaRPr lang="en-US" dirty="0"/>
        </a:p>
      </dgm:t>
    </dgm:pt>
    <dgm:pt modelId="{493E31B2-74D9-0547-B93B-66C2C5E345B1}" type="sibTrans" cxnId="{E2FB813D-5916-F940-92A9-2DBE1E5EFA65}">
      <dgm:prSet/>
      <dgm:spPr/>
      <dgm:t>
        <a:bodyPr/>
        <a:lstStyle/>
        <a:p>
          <a:endParaRPr lang="en-US"/>
        </a:p>
      </dgm:t>
    </dgm:pt>
    <dgm:pt modelId="{B8B2AF30-ED26-F94D-B596-25381D9EE754}" type="parTrans" cxnId="{E2FB813D-5916-F940-92A9-2DBE1E5EFA65}">
      <dgm:prSet/>
      <dgm:spPr/>
      <dgm:t>
        <a:bodyPr/>
        <a:lstStyle/>
        <a:p>
          <a:endParaRPr lang="en-US"/>
        </a:p>
      </dgm:t>
    </dgm:pt>
    <dgm:pt modelId="{72B9886D-4789-D944-83D9-D5F57271432F}" type="pres">
      <dgm:prSet presAssocID="{57FF066E-0EB5-784A-B01C-CEF37EA5907D}" presName="compositeShape" presStyleCnt="0">
        <dgm:presLayoutVars>
          <dgm:chMax val="7"/>
          <dgm:dir/>
          <dgm:resizeHandles val="exact"/>
        </dgm:presLayoutVars>
      </dgm:prSet>
      <dgm:spPr/>
    </dgm:pt>
    <dgm:pt modelId="{BABFF6E5-866D-544C-9095-47FA64784A9C}" type="pres">
      <dgm:prSet presAssocID="{8BD3FD23-DE85-324C-9215-ED7ADEDD7B65}" presName="circ1" presStyleLbl="vennNode1" presStyleIdx="0" presStyleCnt="2" custLinFactNeighborX="21090" custLinFactNeighborY="844"/>
      <dgm:spPr/>
      <dgm:t>
        <a:bodyPr/>
        <a:lstStyle/>
        <a:p>
          <a:endParaRPr lang="en-US"/>
        </a:p>
      </dgm:t>
    </dgm:pt>
    <dgm:pt modelId="{5B05A8F5-3CBB-614B-AE1F-54EEB9B1955E}" type="pres">
      <dgm:prSet presAssocID="{8BD3FD23-DE85-324C-9215-ED7ADEDD7B65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4A6309-9617-A14D-B367-34A0D24D3A4D}" type="pres">
      <dgm:prSet presAssocID="{B42A40C3-98F0-D44A-92C8-A5404C5395BA}" presName="circ2" presStyleLbl="vennNode1" presStyleIdx="1" presStyleCnt="2" custLinFactNeighborX="-25308" custLinFactNeighborY="1266"/>
      <dgm:spPr/>
      <dgm:t>
        <a:bodyPr/>
        <a:lstStyle/>
        <a:p>
          <a:endParaRPr lang="en-US"/>
        </a:p>
      </dgm:t>
    </dgm:pt>
    <dgm:pt modelId="{8921BCA9-6977-0F4E-93D4-C5A0DE7A25A6}" type="pres">
      <dgm:prSet presAssocID="{B42A40C3-98F0-D44A-92C8-A5404C5395BA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829073-173F-804F-8E0B-913FA81F05DD}" srcId="{57FF066E-0EB5-784A-B01C-CEF37EA5907D}" destId="{B42A40C3-98F0-D44A-92C8-A5404C5395BA}" srcOrd="1" destOrd="0" parTransId="{D98721C5-BD46-B94D-9009-763CF7D00A0E}" sibTransId="{74DAF520-1E17-1F4C-ABB3-E7733FDA21C4}"/>
    <dgm:cxn modelId="{E53E2A1B-3B6C-B741-9ACB-586AC4AA6EE9}" type="presOf" srcId="{8BD3FD23-DE85-324C-9215-ED7ADEDD7B65}" destId="{BABFF6E5-866D-544C-9095-47FA64784A9C}" srcOrd="0" destOrd="0" presId="urn:microsoft.com/office/officeart/2005/8/layout/venn1"/>
    <dgm:cxn modelId="{A017E156-7B01-8E44-ABA3-02088D8E736A}" type="presOf" srcId="{B42A40C3-98F0-D44A-92C8-A5404C5395BA}" destId="{8921BCA9-6977-0F4E-93D4-C5A0DE7A25A6}" srcOrd="1" destOrd="0" presId="urn:microsoft.com/office/officeart/2005/8/layout/venn1"/>
    <dgm:cxn modelId="{E2FB813D-5916-F940-92A9-2DBE1E5EFA65}" srcId="{57FF066E-0EB5-784A-B01C-CEF37EA5907D}" destId="{8BD3FD23-DE85-324C-9215-ED7ADEDD7B65}" srcOrd="0" destOrd="0" parTransId="{B8B2AF30-ED26-F94D-B596-25381D9EE754}" sibTransId="{493E31B2-74D9-0547-B93B-66C2C5E345B1}"/>
    <dgm:cxn modelId="{B56D0314-7686-F440-82AB-4AC889BC8E75}" type="presOf" srcId="{B42A40C3-98F0-D44A-92C8-A5404C5395BA}" destId="{224A6309-9617-A14D-B367-34A0D24D3A4D}" srcOrd="0" destOrd="0" presId="urn:microsoft.com/office/officeart/2005/8/layout/venn1"/>
    <dgm:cxn modelId="{9EC0E072-8FC9-6043-A710-667589D22DB2}" type="presOf" srcId="{8BD3FD23-DE85-324C-9215-ED7ADEDD7B65}" destId="{5B05A8F5-3CBB-614B-AE1F-54EEB9B1955E}" srcOrd="1" destOrd="0" presId="urn:microsoft.com/office/officeart/2005/8/layout/venn1"/>
    <dgm:cxn modelId="{0ED76176-704D-2A49-81E7-031CFCD3CFBB}" type="presOf" srcId="{57FF066E-0EB5-784A-B01C-CEF37EA5907D}" destId="{72B9886D-4789-D944-83D9-D5F57271432F}" srcOrd="0" destOrd="0" presId="urn:microsoft.com/office/officeart/2005/8/layout/venn1"/>
    <dgm:cxn modelId="{6963F3A1-E167-8D48-9E77-4D78A3A2D53F}" type="presParOf" srcId="{72B9886D-4789-D944-83D9-D5F57271432F}" destId="{BABFF6E5-866D-544C-9095-47FA64784A9C}" srcOrd="0" destOrd="0" presId="urn:microsoft.com/office/officeart/2005/8/layout/venn1"/>
    <dgm:cxn modelId="{ECACB29F-A7A3-8042-9C7F-081A222B4642}" type="presParOf" srcId="{72B9886D-4789-D944-83D9-D5F57271432F}" destId="{5B05A8F5-3CBB-614B-AE1F-54EEB9B1955E}" srcOrd="1" destOrd="0" presId="urn:microsoft.com/office/officeart/2005/8/layout/venn1"/>
    <dgm:cxn modelId="{224A8003-609C-2B41-A23C-A630CF4A980C}" type="presParOf" srcId="{72B9886D-4789-D944-83D9-D5F57271432F}" destId="{224A6309-9617-A14D-B367-34A0D24D3A4D}" srcOrd="2" destOrd="0" presId="urn:microsoft.com/office/officeart/2005/8/layout/venn1"/>
    <dgm:cxn modelId="{C94E62D9-FDF3-F64B-8331-E41469BA53E9}" type="presParOf" srcId="{72B9886D-4789-D944-83D9-D5F57271432F}" destId="{8921BCA9-6977-0F4E-93D4-C5A0DE7A25A6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BFF6E5-866D-544C-9095-47FA64784A9C}">
      <dsp:nvSpPr>
        <dsp:cNvPr id="0" name=""/>
        <dsp:cNvSpPr/>
      </dsp:nvSpPr>
      <dsp:spPr>
        <a:xfrm>
          <a:off x="850693" y="368914"/>
          <a:ext cx="3383280" cy="338327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1323133" y="767876"/>
        <a:ext cx="1950720" cy="2585357"/>
      </dsp:txXfrm>
    </dsp:sp>
    <dsp:sp modelId="{224A6309-9617-A14D-B367-34A0D24D3A4D}">
      <dsp:nvSpPr>
        <dsp:cNvPr id="0" name=""/>
        <dsp:cNvSpPr/>
      </dsp:nvSpPr>
      <dsp:spPr>
        <a:xfrm>
          <a:off x="1719319" y="383192"/>
          <a:ext cx="3383280" cy="3383279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2679439" y="782153"/>
        <a:ext cx="1950720" cy="25853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BFF6E5-866D-544C-9095-47FA64784A9C}">
      <dsp:nvSpPr>
        <dsp:cNvPr id="0" name=""/>
        <dsp:cNvSpPr/>
      </dsp:nvSpPr>
      <dsp:spPr>
        <a:xfrm>
          <a:off x="850693" y="368914"/>
          <a:ext cx="3383280" cy="338327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1323133" y="767876"/>
        <a:ext cx="1950720" cy="2585357"/>
      </dsp:txXfrm>
    </dsp:sp>
    <dsp:sp modelId="{224A6309-9617-A14D-B367-34A0D24D3A4D}">
      <dsp:nvSpPr>
        <dsp:cNvPr id="0" name=""/>
        <dsp:cNvSpPr/>
      </dsp:nvSpPr>
      <dsp:spPr>
        <a:xfrm>
          <a:off x="1719319" y="383192"/>
          <a:ext cx="3383280" cy="3383279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2679439" y="782153"/>
        <a:ext cx="1950720" cy="25853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BFF6E5-866D-544C-9095-47FA64784A9C}">
      <dsp:nvSpPr>
        <dsp:cNvPr id="0" name=""/>
        <dsp:cNvSpPr/>
      </dsp:nvSpPr>
      <dsp:spPr>
        <a:xfrm>
          <a:off x="850693" y="368914"/>
          <a:ext cx="3383280" cy="338327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1323133" y="767876"/>
        <a:ext cx="1950720" cy="2585357"/>
      </dsp:txXfrm>
    </dsp:sp>
    <dsp:sp modelId="{224A6309-9617-A14D-B367-34A0D24D3A4D}">
      <dsp:nvSpPr>
        <dsp:cNvPr id="0" name=""/>
        <dsp:cNvSpPr/>
      </dsp:nvSpPr>
      <dsp:spPr>
        <a:xfrm>
          <a:off x="1719319" y="383192"/>
          <a:ext cx="3383280" cy="3383279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2679439" y="782153"/>
        <a:ext cx="1950720" cy="25853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BFF6E5-866D-544C-9095-47FA64784A9C}">
      <dsp:nvSpPr>
        <dsp:cNvPr id="0" name=""/>
        <dsp:cNvSpPr/>
      </dsp:nvSpPr>
      <dsp:spPr>
        <a:xfrm>
          <a:off x="850693" y="368914"/>
          <a:ext cx="3383280" cy="3383279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1323133" y="767876"/>
        <a:ext cx="1950720" cy="2585357"/>
      </dsp:txXfrm>
    </dsp:sp>
    <dsp:sp modelId="{224A6309-9617-A14D-B367-34A0D24D3A4D}">
      <dsp:nvSpPr>
        <dsp:cNvPr id="0" name=""/>
        <dsp:cNvSpPr/>
      </dsp:nvSpPr>
      <dsp:spPr>
        <a:xfrm>
          <a:off x="1719319" y="383192"/>
          <a:ext cx="3383280" cy="3383279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2679439" y="782153"/>
        <a:ext cx="1950720" cy="25853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871C-399F-3540-996B-A353ED9AEB77}" type="datetimeFigureOut">
              <a:rPr lang="en-US" smtClean="0"/>
              <a:t>7/24/15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ADEC-1501-D44A-8B5A-4500310E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119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871C-399F-3540-996B-A353ED9AEB77}" type="datetimeFigureOut">
              <a:rPr lang="en-US" smtClean="0"/>
              <a:t>7/24/15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ADEC-1501-D44A-8B5A-4500310E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78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871C-399F-3540-996B-A353ED9AEB77}" type="datetimeFigureOut">
              <a:rPr lang="en-US" smtClean="0"/>
              <a:t>7/24/15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ADEC-1501-D44A-8B5A-4500310E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91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871C-399F-3540-996B-A353ED9AEB77}" type="datetimeFigureOut">
              <a:rPr lang="en-US" smtClean="0"/>
              <a:t>7/24/15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ADEC-1501-D44A-8B5A-4500310E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014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871C-399F-3540-996B-A353ED9AEB77}" type="datetimeFigureOut">
              <a:rPr lang="en-US" smtClean="0"/>
              <a:t>7/24/15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ADEC-1501-D44A-8B5A-4500310E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42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871C-399F-3540-996B-A353ED9AEB77}" type="datetimeFigureOut">
              <a:rPr lang="en-US" smtClean="0"/>
              <a:t>7/24/15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ADEC-1501-D44A-8B5A-4500310E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71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871C-399F-3540-996B-A353ED9AEB77}" type="datetimeFigureOut">
              <a:rPr lang="en-US" smtClean="0"/>
              <a:t>7/24/15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ADEC-1501-D44A-8B5A-4500310E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70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871C-399F-3540-996B-A353ED9AEB77}" type="datetimeFigureOut">
              <a:rPr lang="en-US" smtClean="0"/>
              <a:t>7/24/15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ADEC-1501-D44A-8B5A-4500310E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523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871C-399F-3540-996B-A353ED9AEB77}" type="datetimeFigureOut">
              <a:rPr lang="en-US" smtClean="0"/>
              <a:t>7/24/15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ADEC-1501-D44A-8B5A-4500310E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7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871C-399F-3540-996B-A353ED9AEB77}" type="datetimeFigureOut">
              <a:rPr lang="en-US" smtClean="0"/>
              <a:t>7/24/15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ADEC-1501-D44A-8B5A-4500310E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08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871C-399F-3540-996B-A353ED9AEB77}" type="datetimeFigureOut">
              <a:rPr lang="en-US" smtClean="0"/>
              <a:t>7/24/15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ADEC-1501-D44A-8B5A-4500310E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7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6871C-399F-3540-996B-A353ED9AEB77}" type="datetimeFigureOut">
              <a:rPr lang="en-US" smtClean="0"/>
              <a:t>7/24/15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1ADEC-1501-D44A-8B5A-4500310E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85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Comparisons between Allele </a:t>
            </a:r>
            <a:r>
              <a:rPr lang="en-US" sz="3600" dirty="0" err="1" smtClean="0"/>
              <a:t>seq</a:t>
            </a:r>
            <a:r>
              <a:rPr lang="en-US" sz="3600" dirty="0" smtClean="0"/>
              <a:t> and PEGASUS data for 4 histone marks in H9 cell line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By: Ivenise Carrero</a:t>
            </a:r>
          </a:p>
          <a:p>
            <a:r>
              <a:rPr lang="en-US" sz="2800" dirty="0" smtClean="0"/>
              <a:t>July 24, 2015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0052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 smtClean="0"/>
              <a:t>Overlapping variants with significant p-values between Allele </a:t>
            </a:r>
            <a:r>
              <a:rPr lang="en-US" sz="2800" b="1" dirty="0" err="1" smtClean="0"/>
              <a:t>seq</a:t>
            </a:r>
            <a:r>
              <a:rPr lang="en-US" sz="2800" b="1" dirty="0" smtClean="0"/>
              <a:t> and PEGASUS for H3K9me3 in </a:t>
            </a:r>
            <a:r>
              <a:rPr lang="en-US" sz="2800" b="1" dirty="0" smtClean="0"/>
              <a:t>H9 cell line</a:t>
            </a:r>
            <a:endParaRPr lang="en-US" sz="2800" b="1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751919637"/>
              </p:ext>
            </p:extLst>
          </p:nvPr>
        </p:nvGraphicFramePr>
        <p:xfrm>
          <a:off x="1524000" y="178096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45397" y="3594475"/>
            <a:ext cx="16271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Allele </a:t>
            </a:r>
            <a:r>
              <a:rPr lang="en-US" sz="2400" b="1" dirty="0" err="1" smtClean="0"/>
              <a:t>Seq</a:t>
            </a:r>
            <a:endParaRPr lang="en-US" sz="2400" b="1" dirty="0" smtClean="0"/>
          </a:p>
          <a:p>
            <a:r>
              <a:rPr lang="en-US" dirty="0" smtClean="0"/>
              <a:t>34,746 variants</a:t>
            </a:r>
          </a:p>
          <a:p>
            <a:r>
              <a:rPr lang="en-US" dirty="0" smtClean="0"/>
              <a:t>(60.0%)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71461" y="3594475"/>
            <a:ext cx="16271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PEGASUS</a:t>
            </a:r>
          </a:p>
          <a:p>
            <a:r>
              <a:rPr lang="en-US" dirty="0" smtClean="0"/>
              <a:t>29,238 variants</a:t>
            </a:r>
          </a:p>
          <a:p>
            <a:r>
              <a:rPr lang="en-US" dirty="0" smtClean="0"/>
              <a:t>(71.3%)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18968" y="3408978"/>
            <a:ext cx="12266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20,854</a:t>
            </a:r>
          </a:p>
          <a:p>
            <a:pPr algn="ctr"/>
            <a:r>
              <a:rPr lang="en-US" sz="2400" b="1" dirty="0" smtClean="0"/>
              <a:t>variants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73453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 smtClean="0"/>
              <a:t>Overlapping variants with significant p-values between Allele </a:t>
            </a:r>
            <a:r>
              <a:rPr lang="en-US" sz="2800" b="1" dirty="0" err="1" smtClean="0"/>
              <a:t>seq</a:t>
            </a:r>
            <a:r>
              <a:rPr lang="en-US" sz="2800" b="1" dirty="0" smtClean="0"/>
              <a:t> and PEGASUS for H3K27me3 in </a:t>
            </a:r>
            <a:r>
              <a:rPr lang="en-US" sz="2800" b="1" dirty="0"/>
              <a:t>H9 cell line</a:t>
            </a:r>
            <a:endParaRPr lang="en-US" sz="2800" b="1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027562531"/>
              </p:ext>
            </p:extLst>
          </p:nvPr>
        </p:nvGraphicFramePr>
        <p:xfrm>
          <a:off x="1524000" y="178096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3895" y="3594475"/>
            <a:ext cx="15101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Allele </a:t>
            </a:r>
            <a:r>
              <a:rPr lang="en-US" sz="2400" b="1" dirty="0" err="1" smtClean="0"/>
              <a:t>Seq</a:t>
            </a:r>
            <a:endParaRPr lang="en-US" sz="2400" b="1" dirty="0" smtClean="0"/>
          </a:p>
          <a:p>
            <a:r>
              <a:rPr lang="en-US" dirty="0" smtClean="0"/>
              <a:t>8,900 variants</a:t>
            </a:r>
          </a:p>
          <a:p>
            <a:r>
              <a:rPr lang="en-US" dirty="0" smtClean="0"/>
              <a:t>(80.3%)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971461" y="3594475"/>
            <a:ext cx="16271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PEGASUS</a:t>
            </a:r>
          </a:p>
          <a:p>
            <a:r>
              <a:rPr lang="en-US" dirty="0" smtClean="0"/>
              <a:t>11,603 variants</a:t>
            </a:r>
          </a:p>
          <a:p>
            <a:r>
              <a:rPr lang="en-US" dirty="0" smtClean="0"/>
              <a:t>(61.6%)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18968" y="3408978"/>
            <a:ext cx="12266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7,150</a:t>
            </a:r>
          </a:p>
          <a:p>
            <a:pPr algn="ctr"/>
            <a:r>
              <a:rPr lang="en-US" sz="2400" b="1" dirty="0" smtClean="0"/>
              <a:t>variants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27506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 smtClean="0"/>
              <a:t>Overlapping variants with significant p-values between Allele </a:t>
            </a:r>
            <a:r>
              <a:rPr lang="en-US" sz="2800" b="1" dirty="0" err="1" smtClean="0"/>
              <a:t>seq</a:t>
            </a:r>
            <a:r>
              <a:rPr lang="en-US" sz="2800" b="1" dirty="0" smtClean="0"/>
              <a:t> and PEGASUS for H3K36me3 in </a:t>
            </a:r>
            <a:r>
              <a:rPr lang="en-US" sz="2800" b="1" dirty="0"/>
              <a:t>H9 cell line</a:t>
            </a:r>
            <a:endParaRPr lang="en-US" sz="2800" b="1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543678387"/>
              </p:ext>
            </p:extLst>
          </p:nvPr>
        </p:nvGraphicFramePr>
        <p:xfrm>
          <a:off x="1524000" y="178096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3896" y="3594475"/>
            <a:ext cx="15101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Allele </a:t>
            </a:r>
            <a:r>
              <a:rPr lang="en-US" sz="2400" b="1" dirty="0" err="1" smtClean="0"/>
              <a:t>Seq</a:t>
            </a:r>
            <a:endParaRPr lang="en-US" sz="2400" b="1" dirty="0" smtClean="0"/>
          </a:p>
          <a:p>
            <a:r>
              <a:rPr lang="en-US" dirty="0" smtClean="0"/>
              <a:t>3,885 variants</a:t>
            </a:r>
          </a:p>
          <a:p>
            <a:r>
              <a:rPr lang="en-US" dirty="0" smtClean="0"/>
              <a:t>(78.6%)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29958" y="3594475"/>
            <a:ext cx="15101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PEGASUS</a:t>
            </a:r>
          </a:p>
          <a:p>
            <a:r>
              <a:rPr lang="en-US" dirty="0" smtClean="0"/>
              <a:t>5,035 variants</a:t>
            </a:r>
          </a:p>
          <a:p>
            <a:r>
              <a:rPr lang="en-US" dirty="0" smtClean="0"/>
              <a:t>(60.6%)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18968" y="3408978"/>
            <a:ext cx="12266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3,054</a:t>
            </a:r>
          </a:p>
          <a:p>
            <a:pPr algn="ctr"/>
            <a:r>
              <a:rPr lang="en-US" sz="2400" b="1" dirty="0" smtClean="0"/>
              <a:t>variants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11502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 smtClean="0"/>
              <a:t>Overlapping variants with significant p-values between Allele </a:t>
            </a:r>
            <a:r>
              <a:rPr lang="en-US" sz="2800" b="1" dirty="0" err="1" smtClean="0"/>
              <a:t>seq</a:t>
            </a:r>
            <a:r>
              <a:rPr lang="en-US" sz="2800" b="1" dirty="0" smtClean="0"/>
              <a:t> and PEGASUS for H3K4me3 in </a:t>
            </a:r>
            <a:r>
              <a:rPr lang="en-US" sz="2800" b="1" dirty="0"/>
              <a:t>H9 cell line</a:t>
            </a:r>
            <a:endParaRPr lang="en-US" sz="2800" b="1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17992022"/>
              </p:ext>
            </p:extLst>
          </p:nvPr>
        </p:nvGraphicFramePr>
        <p:xfrm>
          <a:off x="1524000" y="178096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3896" y="3594475"/>
            <a:ext cx="15101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Allele </a:t>
            </a:r>
            <a:r>
              <a:rPr lang="en-US" sz="2400" b="1" dirty="0" err="1" smtClean="0"/>
              <a:t>Seq</a:t>
            </a:r>
            <a:endParaRPr lang="en-US" sz="2400" b="1" dirty="0" smtClean="0"/>
          </a:p>
          <a:p>
            <a:r>
              <a:rPr lang="en-US" dirty="0" smtClean="0"/>
              <a:t>4,724 variants</a:t>
            </a:r>
          </a:p>
          <a:p>
            <a:r>
              <a:rPr lang="en-US" dirty="0" smtClean="0"/>
              <a:t>(53.5%)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029958" y="3594475"/>
            <a:ext cx="15101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PEGASUS</a:t>
            </a:r>
          </a:p>
          <a:p>
            <a:r>
              <a:rPr lang="en-US" dirty="0" smtClean="0"/>
              <a:t>6,623 variants</a:t>
            </a:r>
          </a:p>
          <a:p>
            <a:r>
              <a:rPr lang="en-US" dirty="0" smtClean="0"/>
              <a:t>(38.2%)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18968" y="3408978"/>
            <a:ext cx="12266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2,529</a:t>
            </a:r>
          </a:p>
          <a:p>
            <a:pPr algn="ctr"/>
            <a:r>
              <a:rPr lang="en-US" sz="2400" b="1" dirty="0" smtClean="0"/>
              <a:t>variants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88129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163</Words>
  <Application>Microsoft Macintosh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Comparisons between Allele seq and PEGASUS data for 4 histone marks in H9 cell line</vt:lpstr>
      <vt:lpstr>Overlapping variants with significant p-values between Allele seq and PEGASUS for H3K9me3 in H9 cell line</vt:lpstr>
      <vt:lpstr>Overlapping variants with significant p-values between Allele seq and PEGASUS for H3K27me3 in H9 cell line</vt:lpstr>
      <vt:lpstr>Overlapping variants with significant p-values between Allele seq and PEGASUS for H3K36me3 in H9 cell line</vt:lpstr>
      <vt:lpstr>Overlapping variants with significant p-values between Allele seq and PEGASUS for H3K4me3 in H9 cell line</vt:lpstr>
    </vt:vector>
  </TitlesOfParts>
  <Company>BCM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Overlapping variants with significant p-values between Allele seq and PEGASUS for H3K9me3 in H9</dc:title>
  <dc:creator>Ivenise Carrero </dc:creator>
  <cp:lastModifiedBy>Ivenise Carrero </cp:lastModifiedBy>
  <cp:revision>5</cp:revision>
  <dcterms:created xsi:type="dcterms:W3CDTF">2015-07-23T21:47:50Z</dcterms:created>
  <dcterms:modified xsi:type="dcterms:W3CDTF">2015-07-24T15:37:20Z</dcterms:modified>
</cp:coreProperties>
</file>