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48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7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B652-3C52-414A-8904-E0887577F37E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9C58-4638-FA49-9CA9-C1AA413EA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_1000g_freqs_jc_continuu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r="6937" b="3363"/>
          <a:stretch/>
        </p:blipFill>
        <p:spPr>
          <a:xfrm>
            <a:off x="23041" y="1296735"/>
            <a:ext cx="4922570" cy="4933755"/>
          </a:xfrm>
          <a:prstGeom prst="rect">
            <a:avLst/>
          </a:prstGeom>
        </p:spPr>
      </p:pic>
      <p:pic>
        <p:nvPicPr>
          <p:cNvPr id="5" name="Picture 4" descr="gn_1000g_freqs_jc_continuu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6915" b="3363"/>
          <a:stretch/>
        </p:blipFill>
        <p:spPr>
          <a:xfrm>
            <a:off x="4906229" y="1129632"/>
            <a:ext cx="4237771" cy="511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808" y="333140"/>
            <a:ext cx="15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08" y="333140"/>
            <a:ext cx="15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ExAC</a:t>
            </a:r>
            <a:endParaRPr lang="en-US" dirty="0"/>
          </a:p>
        </p:txBody>
      </p:sp>
      <p:pic>
        <p:nvPicPr>
          <p:cNvPr id="3" name="Picture 2" descr="bl_ExAC_freqs_jc_continuu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r="5593" b="3189"/>
          <a:stretch/>
        </p:blipFill>
        <p:spPr>
          <a:xfrm>
            <a:off x="0" y="1310104"/>
            <a:ext cx="4986422" cy="4946318"/>
          </a:xfrm>
          <a:prstGeom prst="rect">
            <a:avLst/>
          </a:prstGeom>
        </p:spPr>
      </p:pic>
      <p:pic>
        <p:nvPicPr>
          <p:cNvPr id="4" name="Picture 3" descr="gn_ExAC_freqs_jc_continuu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3164" r="7339" b="3189"/>
          <a:stretch/>
        </p:blipFill>
        <p:spPr>
          <a:xfrm>
            <a:off x="4854052" y="1310104"/>
            <a:ext cx="4263225" cy="49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</cp:revision>
  <dcterms:created xsi:type="dcterms:W3CDTF">2015-07-22T21:23:26Z</dcterms:created>
  <dcterms:modified xsi:type="dcterms:W3CDTF">2015-07-22T21:35:11Z</dcterms:modified>
</cp:coreProperties>
</file>