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sldIdLst>
    <p:sldId id="308" r:id="rId2"/>
    <p:sldId id="310" r:id="rId3"/>
    <p:sldId id="309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E9E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0617" autoAdjust="0"/>
    <p:restoredTop sz="96970" autoAdjust="0"/>
  </p:normalViewPr>
  <p:slideViewPr>
    <p:cSldViewPr snapToGrid="0" snapToObjects="1">
      <p:cViewPr varScale="1">
        <p:scale>
          <a:sx n="84" d="100"/>
          <a:sy n="84" d="100"/>
        </p:scale>
        <p:origin x="-1288" y="-96"/>
      </p:cViewPr>
      <p:guideLst>
        <p:guide orient="horz" pos="2160"/>
        <p:guide pos="2834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650719-B558-3745-ACBF-79293F08202C}" type="datetimeFigureOut">
              <a:rPr lang="en-US" smtClean="0"/>
              <a:pPr/>
              <a:t>7/23/15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DB4F54-F06B-5B47-8AC2-20F3F6CFDE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4487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176C0-B2B5-AA44-BEB5-00031FEECFBD}" type="datetimeFigureOut">
              <a:rPr lang="en-US"/>
              <a:pPr/>
              <a:t>7/23/15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F7B34-A65A-1746-A34C-76072446AFD3}" type="slidenum">
              <a:rPr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1619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176C0-B2B5-AA44-BEB5-00031FEECFBD}" type="datetimeFigureOut">
              <a:rPr lang="en-US"/>
              <a:pPr/>
              <a:t>7/23/15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F7B34-A65A-1746-A34C-76072446AFD3}" type="slidenum">
              <a:rPr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922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176C0-B2B5-AA44-BEB5-00031FEECFBD}" type="datetimeFigureOut">
              <a:rPr lang="en-US"/>
              <a:pPr/>
              <a:t>7/23/15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F7B34-A65A-1746-A34C-76072446AFD3}" type="slidenum">
              <a:rPr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122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176C0-B2B5-AA44-BEB5-00031FEECFBD}" type="datetimeFigureOut">
              <a:rPr lang="en-US"/>
              <a:pPr/>
              <a:t>7/23/15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F7B34-A65A-1746-A34C-76072446AFD3}" type="slidenum">
              <a:rPr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9479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176C0-B2B5-AA44-BEB5-00031FEECFBD}" type="datetimeFigureOut">
              <a:rPr lang="en-US"/>
              <a:pPr/>
              <a:t>7/23/15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F7B34-A65A-1746-A34C-76072446AFD3}" type="slidenum">
              <a:rPr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0016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176C0-B2B5-AA44-BEB5-00031FEECFBD}" type="datetimeFigureOut">
              <a:rPr lang="en-US"/>
              <a:pPr/>
              <a:t>7/23/15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F7B34-A65A-1746-A34C-76072446AFD3}" type="slidenum">
              <a:rPr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2201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176C0-B2B5-AA44-BEB5-00031FEECFBD}" type="datetimeFigureOut">
              <a:rPr lang="en-US"/>
              <a:pPr/>
              <a:t>7/23/15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F7B34-A65A-1746-A34C-76072446AFD3}" type="slidenum">
              <a:rPr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124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176C0-B2B5-AA44-BEB5-00031FEECFBD}" type="datetimeFigureOut">
              <a:rPr lang="en-US"/>
              <a:pPr/>
              <a:t>7/23/15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F7B34-A65A-1746-A34C-76072446AFD3}" type="slidenum">
              <a:rPr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1610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176C0-B2B5-AA44-BEB5-00031FEECFBD}" type="datetimeFigureOut">
              <a:rPr lang="en-US"/>
              <a:pPr/>
              <a:t>7/23/15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F7B34-A65A-1746-A34C-76072446AFD3}" type="slidenum">
              <a:rPr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2275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176C0-B2B5-AA44-BEB5-00031FEECFBD}" type="datetimeFigureOut">
              <a:rPr lang="en-US"/>
              <a:pPr/>
              <a:t>7/23/15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F7B34-A65A-1746-A34C-76072446AFD3}" type="slidenum">
              <a:rPr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194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176C0-B2B5-AA44-BEB5-00031FEECFBD}" type="datetimeFigureOut">
              <a:rPr lang="en-US"/>
              <a:pPr/>
              <a:t>7/23/15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F7B34-A65A-1746-A34C-76072446AFD3}" type="slidenum">
              <a:rPr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4865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3176C0-B2B5-AA44-BEB5-00031FEECFBD}" type="datetimeFigureOut">
              <a:rPr lang="en-US"/>
              <a:pPr/>
              <a:t>7/23/15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6F7B34-A65A-1746-A34C-76072446AFD3}" type="slidenum">
              <a:rPr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83251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hyperlink" Target="http://genboree.org/theCommons/projects/exrna-tools-may2014/wiki/Version%20Updates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0120" y="63674"/>
            <a:ext cx="8063880" cy="752330"/>
          </a:xfrm>
        </p:spPr>
        <p:txBody>
          <a:bodyPr>
            <a:noAutofit/>
          </a:bodyPr>
          <a:lstStyle/>
          <a:p>
            <a:pPr algn="l"/>
            <a:r>
              <a:rPr lang="en-US" b="1" dirty="0" err="1" smtClean="0">
                <a:latin typeface="Helvetica"/>
                <a:cs typeface="Helvetica"/>
              </a:rPr>
              <a:t>exceRpt</a:t>
            </a:r>
            <a:r>
              <a:rPr lang="en-US" b="1" dirty="0" smtClean="0">
                <a:latin typeface="Helvetica"/>
                <a:cs typeface="Helvetica"/>
              </a:rPr>
              <a:t> small RNA pipeline</a:t>
            </a:r>
            <a:endParaRPr lang="en-US" b="1" dirty="0">
              <a:solidFill>
                <a:srgbClr val="2E9EE2"/>
              </a:solidFill>
              <a:latin typeface="Helvetica"/>
              <a:cs typeface="Helvetica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882AF-417C-435C-9F28-43C1763EC6AE}" type="slidenum">
              <a:rPr lang="en-US" smtClean="0"/>
              <a:pPr/>
              <a:t>1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160014" y="816004"/>
            <a:ext cx="7732466" cy="0"/>
          </a:xfrm>
          <a:prstGeom prst="line">
            <a:avLst/>
          </a:prstGeom>
          <a:ln>
            <a:solidFill>
              <a:srgbClr val="171718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Picture 8" descr="exRNA logo.pn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6312"/>
          <a:stretch/>
        </p:blipFill>
        <p:spPr>
          <a:xfrm>
            <a:off x="160043" y="128185"/>
            <a:ext cx="706982" cy="83583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93128" y="1224196"/>
            <a:ext cx="8293672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400" dirty="0" smtClean="0"/>
              <a:t>Processed Kendall’s 523 samples</a:t>
            </a:r>
          </a:p>
          <a:p>
            <a:pPr marL="285750" indent="-285750">
              <a:buFont typeface="Arial"/>
              <a:buChar char="•"/>
            </a:pPr>
            <a:r>
              <a:rPr lang="en-US" sz="2400" dirty="0" smtClean="0"/>
              <a:t>Providing support for other groups – </a:t>
            </a:r>
            <a:r>
              <a:rPr lang="en-US" sz="2400" dirty="0" err="1" smtClean="0"/>
              <a:t>Feng</a:t>
            </a:r>
            <a:r>
              <a:rPr lang="en-US" sz="2400" dirty="0" smtClean="0"/>
              <a:t> Li (Wong, UCLA), Wang </a:t>
            </a:r>
            <a:r>
              <a:rPr lang="en-US" sz="2400" dirty="0" err="1" smtClean="0"/>
              <a:t>Xue</a:t>
            </a:r>
            <a:r>
              <a:rPr lang="en-US" sz="2400" dirty="0" smtClean="0"/>
              <a:t> (Patel, Mayo) for FTP data submissions</a:t>
            </a:r>
          </a:p>
          <a:p>
            <a:endParaRPr lang="en-US" sz="2400" dirty="0" smtClean="0"/>
          </a:p>
          <a:p>
            <a:pPr marL="285750" indent="-285750">
              <a:buFont typeface="Arial"/>
              <a:buChar char="•"/>
            </a:pPr>
            <a:r>
              <a:rPr lang="en-US" sz="2400" dirty="0" smtClean="0"/>
              <a:t>Pipeline generates large result files – allow just CORE_RESULTS archive with key result files to be uploaded?</a:t>
            </a:r>
          </a:p>
          <a:p>
            <a:pPr marL="285750" indent="-285750">
              <a:buFont typeface="Arial"/>
              <a:buChar char="•"/>
            </a:pPr>
            <a:endParaRPr lang="en-US" sz="2400" dirty="0" smtClean="0"/>
          </a:p>
          <a:p>
            <a:pPr marL="285750" indent="-285750">
              <a:buFont typeface="Arial"/>
              <a:buChar char="•"/>
            </a:pPr>
            <a:r>
              <a:rPr lang="en-US" sz="2400" dirty="0" smtClean="0"/>
              <a:t>Prepared new Wiki page for Pipeline Version Updates:</a:t>
            </a:r>
          </a:p>
          <a:p>
            <a:pPr marL="285750" indent="-285750">
              <a:buFont typeface="Arial"/>
              <a:buChar char="•"/>
            </a:pPr>
            <a:r>
              <a:rPr lang="en-US" sz="2400" dirty="0" smtClean="0">
                <a:hlinkClick r:id="rId3"/>
              </a:rPr>
              <a:t>http</a:t>
            </a:r>
            <a:r>
              <a:rPr lang="en-US" sz="2400" dirty="0">
                <a:hlinkClick r:id="rId3"/>
              </a:rPr>
              <a:t>://genboree.org/theCommons/projects/exrna-tools-may2014/wiki/Version%</a:t>
            </a:r>
            <a:r>
              <a:rPr lang="en-US" sz="2400" dirty="0" smtClean="0">
                <a:hlinkClick r:id="rId3"/>
              </a:rPr>
              <a:t>20Updates</a:t>
            </a:r>
            <a:endParaRPr lang="en-US" sz="2400" dirty="0" smtClean="0"/>
          </a:p>
          <a:p>
            <a:pPr marL="285750" indent="-285750">
              <a:buFont typeface="Arial"/>
              <a:buChar char="•"/>
            </a:pPr>
            <a:r>
              <a:rPr lang="en-US" sz="2400" dirty="0" smtClean="0"/>
              <a:t>Pipeline tool page also shows version numbers and link to this Wiki</a:t>
            </a:r>
          </a:p>
          <a:p>
            <a:pPr marL="285750" indent="-285750">
              <a:buFont typeface="Arial"/>
              <a:buChar char="•"/>
            </a:pPr>
            <a:r>
              <a:rPr lang="en-US" sz="2400" dirty="0" smtClean="0"/>
              <a:t>Results are uploaded under specific folders that have the version number</a:t>
            </a:r>
          </a:p>
        </p:txBody>
      </p:sp>
    </p:spTree>
    <p:extLst>
      <p:ext uri="{BB962C8B-B14F-4D97-AF65-F5344CB8AC3E}">
        <p14:creationId xmlns:p14="http://schemas.microsoft.com/office/powerpoint/2010/main" val="16891510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0120" y="63674"/>
            <a:ext cx="8063880" cy="752330"/>
          </a:xfrm>
        </p:spPr>
        <p:txBody>
          <a:bodyPr>
            <a:noAutofit/>
          </a:bodyPr>
          <a:lstStyle/>
          <a:p>
            <a:pPr algn="l"/>
            <a:r>
              <a:rPr lang="en-US" b="1" dirty="0" smtClean="0">
                <a:latin typeface="Helvetica"/>
                <a:cs typeface="Helvetica"/>
              </a:rPr>
              <a:t>User requests</a:t>
            </a:r>
            <a:endParaRPr lang="en-US" b="1" dirty="0">
              <a:solidFill>
                <a:srgbClr val="2E9EE2"/>
              </a:solidFill>
              <a:latin typeface="Helvetica"/>
              <a:cs typeface="Helvetica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882AF-417C-435C-9F28-43C1763EC6AE}" type="slidenum">
              <a:rPr lang="en-US" smtClean="0"/>
              <a:pPr/>
              <a:t>2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160014" y="816004"/>
            <a:ext cx="7732466" cy="0"/>
          </a:xfrm>
          <a:prstGeom prst="line">
            <a:avLst/>
          </a:prstGeom>
          <a:ln>
            <a:solidFill>
              <a:srgbClr val="171718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Picture 8" descr="exRNA logo.pn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6312"/>
          <a:stretch/>
        </p:blipFill>
        <p:spPr>
          <a:xfrm>
            <a:off x="160043" y="128185"/>
            <a:ext cx="706982" cy="83583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93128" y="1094832"/>
            <a:ext cx="8293672" cy="5355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 err="1"/>
              <a:t>Rseqtools</a:t>
            </a:r>
            <a:r>
              <a:rPr lang="en-US" dirty="0"/>
              <a:t> – ran a couple of long </a:t>
            </a:r>
            <a:r>
              <a:rPr lang="en-US" dirty="0" err="1"/>
              <a:t>exRNA-seq</a:t>
            </a:r>
            <a:r>
              <a:rPr lang="en-US" dirty="0"/>
              <a:t> samples from </a:t>
            </a:r>
            <a:r>
              <a:rPr lang="en-US" dirty="0" err="1"/>
              <a:t>Feng</a:t>
            </a:r>
            <a:r>
              <a:rPr lang="en-US" dirty="0"/>
              <a:t> Li (David Wong’s group at UCLA) – 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/>
              <a:t>How to update the gene names – currently it shows </a:t>
            </a:r>
            <a:r>
              <a:rPr lang="en-US" dirty="0" err="1"/>
              <a:t>uc</a:t>
            </a:r>
            <a:r>
              <a:rPr lang="en-US" dirty="0"/>
              <a:t>… as gene </a:t>
            </a:r>
            <a:r>
              <a:rPr lang="en-US" dirty="0" smtClean="0"/>
              <a:t>names</a:t>
            </a:r>
            <a:endParaRPr lang="en-US" dirty="0"/>
          </a:p>
          <a:p>
            <a:pPr marL="742950" lvl="1" indent="-285750">
              <a:buFont typeface="Arial"/>
              <a:buChar char="•"/>
            </a:pPr>
            <a:r>
              <a:rPr lang="en-US" dirty="0"/>
              <a:t>Need steps for adding spike-in library support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/>
              <a:t>Add support for processing multiple samples – may need a separate manifest to group files from paired-end sequencing </a:t>
            </a:r>
          </a:p>
          <a:p>
            <a:pPr marL="285750" indent="-285750">
              <a:buFont typeface="Arial"/>
              <a:buChar char="•"/>
            </a:pPr>
            <a:endParaRPr lang="en-US" dirty="0"/>
          </a:p>
          <a:p>
            <a:pPr marL="285750" indent="-285750">
              <a:buFont typeface="Arial"/>
              <a:buChar char="•"/>
            </a:pPr>
            <a:r>
              <a:rPr lang="en-US" dirty="0"/>
              <a:t>Process pipeline runs tool – request from Olivia (Galas lab) to multi-select result samples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 smtClean="0"/>
              <a:t>Question </a:t>
            </a:r>
            <a:r>
              <a:rPr lang="en-US" dirty="0"/>
              <a:t>to Rob: Can we update the merge R script to allow addition of samples at a later time or combine results from multiple runs of the </a:t>
            </a:r>
            <a:r>
              <a:rPr lang="en-US" dirty="0" smtClean="0"/>
              <a:t>pipeline?</a:t>
            </a:r>
          </a:p>
          <a:p>
            <a:pPr marL="742950" lvl="1" indent="-285750">
              <a:buFont typeface="Arial"/>
              <a:buChar char="•"/>
            </a:pPr>
            <a:endParaRPr lang="en-US" dirty="0"/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FTP access of large results files from </a:t>
            </a:r>
            <a:r>
              <a:rPr lang="en-US" dirty="0" err="1" smtClean="0"/>
              <a:t>Genboree</a:t>
            </a:r>
            <a:r>
              <a:rPr lang="en-US" dirty="0" smtClean="0"/>
              <a:t> database – requests from non-ERCC users – Useful generic feature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 smtClean="0"/>
              <a:t>William is implementing a new feature that will allow accessing files from the user’s </a:t>
            </a:r>
            <a:r>
              <a:rPr lang="en-US" dirty="0" err="1" smtClean="0"/>
              <a:t>Genboree</a:t>
            </a:r>
            <a:r>
              <a:rPr lang="en-US" dirty="0" smtClean="0"/>
              <a:t> database from the FTP server</a:t>
            </a:r>
          </a:p>
          <a:p>
            <a:pPr marL="1200150" lvl="2" indent="-285750">
              <a:buFont typeface="Arial"/>
              <a:buChar char="•"/>
            </a:pPr>
            <a:r>
              <a:rPr lang="en-US" dirty="0" smtClean="0"/>
              <a:t>Allow faster upload/download</a:t>
            </a:r>
          </a:p>
          <a:p>
            <a:pPr marL="1200150" lvl="2" indent="-285750">
              <a:buFont typeface="Arial"/>
              <a:buChar char="•"/>
            </a:pPr>
            <a:r>
              <a:rPr lang="en-US" dirty="0" smtClean="0"/>
              <a:t>Save storage space – currently, it is redundant copies in both FTP as well </a:t>
            </a:r>
            <a:r>
              <a:rPr lang="en-US" dirty="0" err="1" smtClean="0"/>
              <a:t>Genboree</a:t>
            </a:r>
            <a:r>
              <a:rPr lang="en-US" dirty="0" smtClean="0"/>
              <a:t> </a:t>
            </a:r>
            <a:r>
              <a:rPr lang="en-US" dirty="0" err="1" smtClean="0"/>
              <a:t>db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698202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Shot 2015-07-23 at 12.34.05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3826973"/>
          </a:xfrm>
          <a:prstGeom prst="rect">
            <a:avLst/>
          </a:prstGeom>
        </p:spPr>
      </p:pic>
      <p:pic>
        <p:nvPicPr>
          <p:cNvPr id="5" name="Picture 4" descr="Screen Shot 2015-07-23 at 12.35.01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" y="1995998"/>
            <a:ext cx="6250148" cy="4569901"/>
          </a:xfrm>
          <a:prstGeom prst="rect">
            <a:avLst/>
          </a:prstGeom>
        </p:spPr>
      </p:pic>
      <p:cxnSp>
        <p:nvCxnSpPr>
          <p:cNvPr id="7" name="Straight Arrow Connector 6"/>
          <p:cNvCxnSpPr/>
          <p:nvPr/>
        </p:nvCxnSpPr>
        <p:spPr>
          <a:xfrm>
            <a:off x="4687292" y="740793"/>
            <a:ext cx="3069421" cy="3598135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3811512" y="2692260"/>
            <a:ext cx="3295028" cy="1858323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V="1">
            <a:off x="3084541" y="4898301"/>
            <a:ext cx="4127841" cy="1481585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7363585" y="4686646"/>
            <a:ext cx="15876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Tool Version Numbers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3157605"/>
      </p:ext>
    </p:extLst>
  </p:cSld>
  <p:clrMapOvr>
    <a:masterClrMapping/>
  </p:clrMapOvr>
</p:sld>
</file>

<file path=ppt/theme/theme1.xml><?xml version="1.0" encoding="utf-8"?>
<a:theme xmlns:a="http://schemas.openxmlformats.org/drawingml/2006/main" name="exRNA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exRNA_template.potx</Template>
  <TotalTime>5859</TotalTime>
  <Words>287</Words>
  <Application>Microsoft Macintosh PowerPoint</Application>
  <PresentationFormat>On-screen Show (4:3)</PresentationFormat>
  <Paragraphs>26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exRNA_template</vt:lpstr>
      <vt:lpstr>exceRpt small RNA pipeline</vt:lpstr>
      <vt:lpstr>User requests</vt:lpstr>
      <vt:lpstr>PowerPoint Presentation</vt:lpstr>
    </vt:vector>
  </TitlesOfParts>
  <Company>Yale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Milestones for the  Scientific Outreach Working Group (SOWG) </dc:title>
  <dc:creator>Roger Alexander</dc:creator>
  <cp:lastModifiedBy>Sai Lakshmi Subramanian</cp:lastModifiedBy>
  <cp:revision>68</cp:revision>
  <dcterms:created xsi:type="dcterms:W3CDTF">2015-02-27T22:00:16Z</dcterms:created>
  <dcterms:modified xsi:type="dcterms:W3CDTF">2015-07-23T17:47:26Z</dcterms:modified>
</cp:coreProperties>
</file>