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08" r:id="rId2"/>
    <p:sldId id="310" r:id="rId3"/>
    <p:sldId id="30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17" autoAdjust="0"/>
    <p:restoredTop sz="96970" autoAdjust="0"/>
  </p:normalViewPr>
  <p:slideViewPr>
    <p:cSldViewPr snapToGrid="0" snapToObjects="1">
      <p:cViewPr varScale="1">
        <p:scale>
          <a:sx n="84" d="100"/>
          <a:sy n="84" d="100"/>
        </p:scale>
        <p:origin x="-1288" y="-96"/>
      </p:cViewPr>
      <p:guideLst>
        <p:guide orient="horz" pos="2160"/>
        <p:guide pos="28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50719-B558-3745-ACBF-79293F08202C}" type="datetimeFigureOut">
              <a:rPr lang="en-US" smtClean="0"/>
              <a:pPr/>
              <a:t>7/23/15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4F54-F06B-5B47-8AC2-20F3F6CFD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6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2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4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0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2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2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6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8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176C0-B2B5-AA44-BEB5-00031FEECFBD}" type="datetimeFigureOut">
              <a:rPr lang="en-US"/>
              <a:pPr/>
              <a:t>7/23/15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7B34-A65A-1746-A34C-76072446AFD3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32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genboree.org/theCommons/projects/exrna-tools-may2014/wiki/Version%20Updat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20" y="63674"/>
            <a:ext cx="8063880" cy="752330"/>
          </a:xfrm>
        </p:spPr>
        <p:txBody>
          <a:bodyPr>
            <a:noAutofit/>
          </a:bodyPr>
          <a:lstStyle/>
          <a:p>
            <a:pPr algn="l"/>
            <a:r>
              <a:rPr lang="en-US" b="1" dirty="0" err="1" smtClean="0">
                <a:latin typeface="Helvetica"/>
                <a:cs typeface="Helvetica"/>
              </a:rPr>
              <a:t>exceRpt</a:t>
            </a:r>
            <a:r>
              <a:rPr lang="en-US" b="1" dirty="0" smtClean="0">
                <a:latin typeface="Helvetica"/>
                <a:cs typeface="Helvetica"/>
              </a:rPr>
              <a:t> small RNA pipeline</a:t>
            </a:r>
            <a:endParaRPr lang="en-US" b="1" dirty="0">
              <a:solidFill>
                <a:srgbClr val="2E9EE2"/>
              </a:solidFill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82AF-417C-435C-9F28-43C1763EC6AE}" type="slidenum">
              <a:rPr lang="en-US" smtClean="0"/>
              <a:pPr/>
              <a:t>1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60014" y="816004"/>
            <a:ext cx="7732466" cy="0"/>
          </a:xfrm>
          <a:prstGeom prst="line">
            <a:avLst/>
          </a:prstGeom>
          <a:ln>
            <a:solidFill>
              <a:srgbClr val="17171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xRNA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12"/>
          <a:stretch/>
        </p:blipFill>
        <p:spPr>
          <a:xfrm>
            <a:off x="160043" y="128185"/>
            <a:ext cx="706982" cy="8358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128" y="1224196"/>
            <a:ext cx="82936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Processed Kendall’s 523 samples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Providing support for other groups – </a:t>
            </a:r>
            <a:r>
              <a:rPr lang="en-US" sz="2400" dirty="0" err="1" smtClean="0"/>
              <a:t>Feng</a:t>
            </a:r>
            <a:r>
              <a:rPr lang="en-US" sz="2400" dirty="0" smtClean="0"/>
              <a:t> Li (Wong, UCLA), Wang </a:t>
            </a:r>
            <a:r>
              <a:rPr lang="en-US" sz="2400" dirty="0" err="1" smtClean="0"/>
              <a:t>Xue</a:t>
            </a:r>
            <a:r>
              <a:rPr lang="en-US" sz="2400" dirty="0" smtClean="0"/>
              <a:t> (Patel, Mayo) for FTP data submissions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Pipeline generates large result files – allow just CORE_RESULTS archive with key result files to be uploaded?</a:t>
            </a:r>
          </a:p>
          <a:p>
            <a:pPr marL="285750" indent="-285750">
              <a:buFont typeface="Arial"/>
              <a:buChar char="•"/>
            </a:pP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Prepared new Wiki page for Pipeline Version Updates: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://genboree.org/theCommons/projects/exrna-tools-may2014/wiki/Version%</a:t>
            </a:r>
            <a:r>
              <a:rPr lang="en-US" sz="2400" dirty="0" smtClean="0">
                <a:hlinkClick r:id="rId3"/>
              </a:rPr>
              <a:t>20Updates</a:t>
            </a:r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Pipeline tool page also shows version numbers and link to this Wiki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Results are uploaded under specific folders that have the version number</a:t>
            </a:r>
          </a:p>
        </p:txBody>
      </p:sp>
    </p:spTree>
    <p:extLst>
      <p:ext uri="{BB962C8B-B14F-4D97-AF65-F5344CB8AC3E}">
        <p14:creationId xmlns:p14="http://schemas.microsoft.com/office/powerpoint/2010/main" val="1689151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20" y="63674"/>
            <a:ext cx="8063880" cy="75233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Helvetica"/>
                <a:cs typeface="Helvetica"/>
              </a:rPr>
              <a:t>User requests</a:t>
            </a:r>
            <a:endParaRPr lang="en-US" b="1" dirty="0">
              <a:solidFill>
                <a:srgbClr val="2E9EE2"/>
              </a:solidFill>
              <a:latin typeface="Helvetica"/>
              <a:cs typeface="Helvetic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882AF-417C-435C-9F28-43C1763EC6AE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160014" y="816004"/>
            <a:ext cx="7732466" cy="0"/>
          </a:xfrm>
          <a:prstGeom prst="line">
            <a:avLst/>
          </a:prstGeom>
          <a:ln>
            <a:solidFill>
              <a:srgbClr val="17171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xRNA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12"/>
          <a:stretch/>
        </p:blipFill>
        <p:spPr>
          <a:xfrm>
            <a:off x="160043" y="128185"/>
            <a:ext cx="706982" cy="8358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128" y="1094832"/>
            <a:ext cx="8293672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err="1"/>
              <a:t>Rseqtools</a:t>
            </a:r>
            <a:r>
              <a:rPr lang="en-US" dirty="0"/>
              <a:t> – ran a couple of long </a:t>
            </a:r>
            <a:r>
              <a:rPr lang="en-US" dirty="0" err="1"/>
              <a:t>exRNA-seq</a:t>
            </a:r>
            <a:r>
              <a:rPr lang="en-US" dirty="0"/>
              <a:t> samples from </a:t>
            </a:r>
            <a:r>
              <a:rPr lang="en-US" dirty="0" err="1"/>
              <a:t>Feng</a:t>
            </a:r>
            <a:r>
              <a:rPr lang="en-US" dirty="0"/>
              <a:t> Li (David Wong’s group at UCLA) –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How to update the gene names – currently it shows </a:t>
            </a:r>
            <a:r>
              <a:rPr lang="en-US" dirty="0" err="1"/>
              <a:t>uc</a:t>
            </a:r>
            <a:r>
              <a:rPr lang="en-US" dirty="0"/>
              <a:t>… as gene </a:t>
            </a:r>
            <a:r>
              <a:rPr lang="en-US" dirty="0" smtClean="0"/>
              <a:t>names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dirty="0"/>
              <a:t>Need steps for adding spike-in library support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/>
              <a:t>Add support for processing multiple samples – may need a separate manifest to group files from paired-end sequencing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Process pipeline runs tool – request from Olivia (Galas lab) to multi-select result samples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Question </a:t>
            </a:r>
            <a:r>
              <a:rPr lang="en-US" dirty="0"/>
              <a:t>to Rob: Can we update the merge R script to allow addition of samples at a later time or combine results from multiple runs of the </a:t>
            </a:r>
            <a:r>
              <a:rPr lang="en-US" dirty="0" smtClean="0"/>
              <a:t>pipeline?</a:t>
            </a:r>
          </a:p>
          <a:p>
            <a:pPr marL="742950" lvl="1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FTP access of large results files from </a:t>
            </a:r>
            <a:r>
              <a:rPr lang="en-US" dirty="0" err="1" smtClean="0"/>
              <a:t>Genboree</a:t>
            </a:r>
            <a:r>
              <a:rPr lang="en-US" dirty="0" smtClean="0"/>
              <a:t> database – requests from non-ERCC users – Useful generic feature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William is implementing a new feature that will allow accessing files from the user’s </a:t>
            </a:r>
            <a:r>
              <a:rPr lang="en-US" dirty="0" err="1" smtClean="0"/>
              <a:t>Genboree</a:t>
            </a:r>
            <a:r>
              <a:rPr lang="en-US" dirty="0" smtClean="0"/>
              <a:t> database from the FTP server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Allow faster upload/download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Save storage space – currently, it is redundant copies in both FTP as well </a:t>
            </a:r>
            <a:r>
              <a:rPr lang="en-US" dirty="0" err="1" smtClean="0"/>
              <a:t>Genboree</a:t>
            </a:r>
            <a:r>
              <a:rPr lang="en-US" dirty="0" smtClean="0"/>
              <a:t> </a:t>
            </a:r>
            <a:r>
              <a:rPr lang="en-US" dirty="0" err="1" smtClean="0"/>
              <a:t>db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9820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7-23 at 12.34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826973"/>
          </a:xfrm>
          <a:prstGeom prst="rect">
            <a:avLst/>
          </a:prstGeom>
        </p:spPr>
      </p:pic>
      <p:pic>
        <p:nvPicPr>
          <p:cNvPr id="5" name="Picture 4" descr="Screen Shot 2015-07-23 at 12.35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1995998"/>
            <a:ext cx="6250148" cy="456990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687292" y="740793"/>
            <a:ext cx="3069421" cy="35981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11512" y="2692260"/>
            <a:ext cx="3295028" cy="18583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084541" y="4898301"/>
            <a:ext cx="4127841" cy="14815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63585" y="4686646"/>
            <a:ext cx="1587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Tool Version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57605"/>
      </p:ext>
    </p:extLst>
  </p:cSld>
  <p:clrMapOvr>
    <a:masterClrMapping/>
  </p:clrMapOvr>
</p:sld>
</file>

<file path=ppt/theme/theme1.xml><?xml version="1.0" encoding="utf-8"?>
<a:theme xmlns:a="http://schemas.openxmlformats.org/drawingml/2006/main" name="exRN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exRNA_template.potx</Template>
  <TotalTime>5859</TotalTime>
  <Words>287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exRNA_template</vt:lpstr>
      <vt:lpstr>exceRpt small RNA pipeline</vt:lpstr>
      <vt:lpstr>User requests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Milestones for the  Scientific Outreach Working Group (SOWG) </dc:title>
  <dc:creator>Roger Alexander</dc:creator>
  <cp:lastModifiedBy>Sai Lakshmi Subramanian</cp:lastModifiedBy>
  <cp:revision>68</cp:revision>
  <dcterms:created xsi:type="dcterms:W3CDTF">2015-02-27T22:00:16Z</dcterms:created>
  <dcterms:modified xsi:type="dcterms:W3CDTF">2015-07-23T17:47:26Z</dcterms:modified>
</cp:coreProperties>
</file>