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5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9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6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1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9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2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8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5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3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3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FEA7D-8D0A-BE4C-8457-5A6542A5D1E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14041" r="22926" b="13070"/>
          <a:stretch/>
        </p:blipFill>
        <p:spPr>
          <a:xfrm>
            <a:off x="2929358" y="962886"/>
            <a:ext cx="3072752" cy="49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3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" t="11352" r="4950" b="16355"/>
          <a:stretch/>
        </p:blipFill>
        <p:spPr>
          <a:xfrm>
            <a:off x="286789" y="778502"/>
            <a:ext cx="8275949" cy="495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5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38200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917700"/>
            <a:ext cx="38862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1</cp:revision>
  <dcterms:created xsi:type="dcterms:W3CDTF">2015-07-19T04:50:12Z</dcterms:created>
  <dcterms:modified xsi:type="dcterms:W3CDTF">2015-07-19T04:53:36Z</dcterms:modified>
</cp:coreProperties>
</file>