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35A8-D6A3-8142-9A3E-0A22D4550CE0}" type="datetimeFigureOut">
              <a:rPr lang="en-US" smtClean="0"/>
              <a:t>7/1/15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0B5-9A6D-0B42-AD43-59AE3558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0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35A8-D6A3-8142-9A3E-0A22D4550CE0}" type="datetimeFigureOut">
              <a:rPr lang="en-US" smtClean="0"/>
              <a:t>7/1/15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0B5-9A6D-0B42-AD43-59AE3558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0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35A8-D6A3-8142-9A3E-0A22D4550CE0}" type="datetimeFigureOut">
              <a:rPr lang="en-US" smtClean="0"/>
              <a:t>7/1/15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0B5-9A6D-0B42-AD43-59AE3558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4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35A8-D6A3-8142-9A3E-0A22D4550CE0}" type="datetimeFigureOut">
              <a:rPr lang="en-US" smtClean="0"/>
              <a:t>7/1/15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0B5-9A6D-0B42-AD43-59AE3558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0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35A8-D6A3-8142-9A3E-0A22D4550CE0}" type="datetimeFigureOut">
              <a:rPr lang="en-US" smtClean="0"/>
              <a:t>7/1/15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0B5-9A6D-0B42-AD43-59AE3558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0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35A8-D6A3-8142-9A3E-0A22D4550CE0}" type="datetimeFigureOut">
              <a:rPr lang="en-US" smtClean="0"/>
              <a:t>7/1/15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0B5-9A6D-0B42-AD43-59AE3558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64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35A8-D6A3-8142-9A3E-0A22D4550CE0}" type="datetimeFigureOut">
              <a:rPr lang="en-US" smtClean="0"/>
              <a:t>7/1/15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0B5-9A6D-0B42-AD43-59AE3558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7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35A8-D6A3-8142-9A3E-0A22D4550CE0}" type="datetimeFigureOut">
              <a:rPr lang="en-US" smtClean="0"/>
              <a:t>7/1/15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0B5-9A6D-0B42-AD43-59AE3558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2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35A8-D6A3-8142-9A3E-0A22D4550CE0}" type="datetimeFigureOut">
              <a:rPr lang="en-US" smtClean="0"/>
              <a:t>7/1/15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0B5-9A6D-0B42-AD43-59AE3558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35A8-D6A3-8142-9A3E-0A22D4550CE0}" type="datetimeFigureOut">
              <a:rPr lang="en-US" smtClean="0"/>
              <a:t>7/1/15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0B5-9A6D-0B42-AD43-59AE3558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04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35A8-D6A3-8142-9A3E-0A22D4550CE0}" type="datetimeFigureOut">
              <a:rPr lang="en-US" smtClean="0"/>
              <a:t>7/1/15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0B5-9A6D-0B42-AD43-59AE3558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51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535A8-D6A3-8142-9A3E-0A22D4550CE0}" type="datetimeFigureOut">
              <a:rPr lang="en-US" smtClean="0"/>
              <a:t>7/1/15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BB0B5-9A6D-0B42-AD43-59AE3558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1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00" y="0"/>
            <a:ext cx="680194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32699" y="436531"/>
            <a:ext cx="1177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promoters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62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5488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73" y="192831"/>
            <a:ext cx="610100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87777" y="440375"/>
            <a:ext cx="1177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promoters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287408"/>
              </p:ext>
            </p:extLst>
          </p:nvPr>
        </p:nvGraphicFramePr>
        <p:xfrm>
          <a:off x="5410909" y="1668481"/>
          <a:ext cx="338699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999"/>
                <a:gridCol w="1128999"/>
                <a:gridCol w="1128999"/>
              </a:tblGrid>
              <a:tr h="192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BB</a:t>
                      </a:r>
                      <a:endParaRPr lang="en-US" dirty="0"/>
                    </a:p>
                  </a:txBody>
                  <a:tcPr/>
                </a:tc>
              </a:tr>
              <a:tr h="192109">
                <a:tc>
                  <a:txBody>
                    <a:bodyPr/>
                    <a:lstStyle/>
                    <a:p>
                      <a:r>
                        <a:rPr lang="en-US" dirty="0" smtClean="0"/>
                        <a:t>Permuted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192109">
                <a:tc>
                  <a:txBody>
                    <a:bodyPr/>
                    <a:lstStyle/>
                    <a:p>
                      <a:r>
                        <a:rPr lang="en-US" dirty="0" smtClean="0"/>
                        <a:t>Real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</a:tr>
              <a:tr h="192109">
                <a:tc>
                  <a:txBody>
                    <a:bodyPr/>
                    <a:lstStyle/>
                    <a:p>
                      <a:r>
                        <a:rPr lang="en-US" dirty="0" smtClean="0"/>
                        <a:t>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0.138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801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688" y="59845"/>
            <a:ext cx="7326278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07961" y="197162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enhancers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743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Q-Q.plot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350" y="0"/>
            <a:ext cx="6858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8514" y="445508"/>
            <a:ext cx="4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TF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87072"/>
              </p:ext>
            </p:extLst>
          </p:nvPr>
        </p:nvGraphicFramePr>
        <p:xfrm>
          <a:off x="146278" y="1071913"/>
          <a:ext cx="248802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343"/>
                <a:gridCol w="829343"/>
                <a:gridCol w="829343"/>
              </a:tblGrid>
              <a:tr h="2624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BB</a:t>
                      </a:r>
                      <a:endParaRPr lang="en-US" dirty="0"/>
                    </a:p>
                  </a:txBody>
                  <a:tcPr/>
                </a:tc>
              </a:tr>
              <a:tr h="2624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Permuted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565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294</a:t>
                      </a:r>
                      <a:endParaRPr lang="en-US" sz="1200" dirty="0"/>
                    </a:p>
                  </a:txBody>
                  <a:tcPr/>
                </a:tc>
              </a:tr>
              <a:tr h="2624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4910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1198</a:t>
                      </a:r>
                      <a:endParaRPr lang="en-US" sz="1200" dirty="0"/>
                    </a:p>
                  </a:txBody>
                  <a:tcPr/>
                </a:tc>
              </a:tr>
              <a:tr h="2624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ratio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0.245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378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ss.25k.Q-Q.plot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640" y="0"/>
            <a:ext cx="6858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63039" y="312521"/>
            <a:ext cx="12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TSS: 200bp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8550"/>
              </p:ext>
            </p:extLst>
          </p:nvPr>
        </p:nvGraphicFramePr>
        <p:xfrm>
          <a:off x="146278" y="1071913"/>
          <a:ext cx="248802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343"/>
                <a:gridCol w="829343"/>
                <a:gridCol w="829343"/>
              </a:tblGrid>
              <a:tr h="2624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BB</a:t>
                      </a:r>
                      <a:endParaRPr lang="en-US" dirty="0"/>
                    </a:p>
                  </a:txBody>
                  <a:tcPr/>
                </a:tc>
              </a:tr>
              <a:tr h="2624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Permuted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2624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</a:tr>
              <a:tr h="2624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ratio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0.364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542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TR.Q-Q.plot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788" y="0"/>
            <a:ext cx="6858000" cy="68580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79036"/>
              </p:ext>
            </p:extLst>
          </p:nvPr>
        </p:nvGraphicFramePr>
        <p:xfrm>
          <a:off x="146278" y="1071913"/>
          <a:ext cx="248802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343"/>
                <a:gridCol w="829343"/>
                <a:gridCol w="829343"/>
              </a:tblGrid>
              <a:tr h="2624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BB</a:t>
                      </a:r>
                      <a:endParaRPr lang="en-US" dirty="0"/>
                    </a:p>
                  </a:txBody>
                  <a:tcPr/>
                </a:tc>
              </a:tr>
              <a:tr h="2624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Permuted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</a:tr>
              <a:tr h="2624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</a:tr>
              <a:tr h="2624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ratio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0.075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0.182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34586" y="385664"/>
            <a:ext cx="57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UTR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07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ltra.sensitive.Q-Q.plot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6858000" cy="68580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35833"/>
              </p:ext>
            </p:extLst>
          </p:nvPr>
        </p:nvGraphicFramePr>
        <p:xfrm>
          <a:off x="146278" y="1071913"/>
          <a:ext cx="248802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343"/>
                <a:gridCol w="829343"/>
                <a:gridCol w="829343"/>
              </a:tblGrid>
              <a:tr h="2624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BB</a:t>
                      </a:r>
                      <a:endParaRPr lang="en-US" dirty="0"/>
                    </a:p>
                  </a:txBody>
                  <a:tcPr/>
                </a:tc>
              </a:tr>
              <a:tr h="2624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Permuted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24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24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ratio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0.091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48680" y="538599"/>
            <a:ext cx="1542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Ultra-sensitive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92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ltra.conserved.Q-Q.plot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90" y="0"/>
            <a:ext cx="6858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623" y="1004056"/>
            <a:ext cx="1691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Ultra-conserved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73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HS.25k.Q-Q.plot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044" y="0"/>
            <a:ext cx="6858000" cy="68580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0487"/>
              </p:ext>
            </p:extLst>
          </p:nvPr>
        </p:nvGraphicFramePr>
        <p:xfrm>
          <a:off x="146278" y="1071913"/>
          <a:ext cx="248802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343"/>
                <a:gridCol w="829343"/>
                <a:gridCol w="829343"/>
              </a:tblGrid>
              <a:tr h="2624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BB</a:t>
                      </a:r>
                      <a:endParaRPr lang="en-US" dirty="0"/>
                    </a:p>
                  </a:txBody>
                  <a:tcPr/>
                </a:tc>
              </a:tr>
              <a:tr h="2624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Permuted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39</a:t>
                      </a:r>
                      <a:endParaRPr lang="en-US" sz="1200" dirty="0"/>
                    </a:p>
                  </a:txBody>
                  <a:tcPr/>
                </a:tc>
              </a:tr>
              <a:tr h="2624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70</a:t>
                      </a:r>
                      <a:endParaRPr lang="en-US" sz="1200" dirty="0"/>
                    </a:p>
                  </a:txBody>
                  <a:tcPr/>
                </a:tc>
              </a:tr>
              <a:tr h="2624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ratio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0.259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0.557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55860" y="538599"/>
            <a:ext cx="57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02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81</Words>
  <Application>Microsoft Macintosh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 Zhang</dc:creator>
  <cp:lastModifiedBy>Jing Zhang</cp:lastModifiedBy>
  <cp:revision>23</cp:revision>
  <dcterms:created xsi:type="dcterms:W3CDTF">2015-07-01T21:50:38Z</dcterms:created>
  <dcterms:modified xsi:type="dcterms:W3CDTF">2015-07-02T02:40:25Z</dcterms:modified>
</cp:coreProperties>
</file>