
<file path=[Content_Types].xml><?xml version="1.0" encoding="utf-8"?>
<Types xmlns="http://schemas.openxmlformats.org/package/2006/content-types">
  <Default ContentType="image/jpeg" Extension="jpg"/>
  <Default ContentType="application/vnd.openxmlformats-package.relationships+xml" Extension="rels"/>
  <Default ContentType="image/png" Extension="png"/>
  <Default ContentType="application/xml" Extension="xml"/>
  <Override ContentType="application/vnd.openxmlformats-officedocument.presentationml.slideLayout+xml" PartName="/ppt/slideLayouts/slideLayout20.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60.xml"/>
  <Override ContentType="application/vnd.openxmlformats-officedocument.presentationml.slideLayout+xml" PartName="/ppt/slideLayouts/slideLayout55.xml"/>
  <Override ContentType="application/vnd.openxmlformats-officedocument.presentationml.slideLayout+xml" PartName="/ppt/slideLayouts/slideLayout30.xml"/>
  <Override ContentType="application/vnd.openxmlformats-officedocument.presentationml.slideLayout+xml" PartName="/ppt/slideLayouts/slideLayout51.xml"/>
  <Override ContentType="application/vnd.openxmlformats-officedocument.presentationml.slideLayout+xml" PartName="/ppt/slideLayouts/slideLayout61.xml"/>
  <Override ContentType="application/vnd.openxmlformats-officedocument.presentationml.slideLayout+xml" PartName="/ppt/slideLayouts/slideLayout39.xml"/>
  <Override ContentType="application/vnd.openxmlformats-officedocument.presentationml.slideLayout+xml" PartName="/ppt/slideLayouts/slideLayout7.xml"/>
  <Override ContentType="application/vnd.openxmlformats-officedocument.presentationml.slideLayout+xml" PartName="/ppt/slideLayouts/slideLayout38.xml"/>
  <Override ContentType="application/vnd.openxmlformats-officedocument.presentationml.slideLayout+xml" PartName="/ppt/slideLayouts/slideLayout48.xml"/>
  <Override ContentType="application/vnd.openxmlformats-officedocument.presentationml.slideLayout+xml" PartName="/ppt/slideLayouts/slideLayout24.xml"/>
  <Override ContentType="application/vnd.openxmlformats-officedocument.presentationml.slideLayout+xml" PartName="/ppt/slideLayouts/slideLayout17.xml"/>
  <Override ContentType="application/vnd.openxmlformats-officedocument.presentationml.slideLayout+xml" PartName="/ppt/slideLayouts/slideLayout5.xml"/>
  <Override ContentType="application/vnd.openxmlformats-officedocument.presentationml.slideLayout+xml" PartName="/ppt/slideLayouts/slideLayout28.xml"/>
  <Override ContentType="application/vnd.openxmlformats-officedocument.presentationml.slideLayout+xml" PartName="/ppt/slideLayouts/slideLayout54.xml"/>
  <Override ContentType="application/vnd.openxmlformats-officedocument.presentationml.slideLayout+xml" PartName="/ppt/slideLayouts/slideLayout14.xml"/>
  <Override ContentType="application/vnd.openxmlformats-officedocument.presentationml.slideLayout+xml" PartName="/ppt/slideLayouts/slideLayout8.xml"/>
  <Override ContentType="application/vnd.openxmlformats-officedocument.presentationml.slideLayout+xml" PartName="/ppt/slideLayouts/slideLayout22.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50.xml"/>
  <Override ContentType="application/vnd.openxmlformats-officedocument.presentationml.slideLayout+xml" PartName="/ppt/slideLayouts/slideLayout36.xml"/>
  <Override ContentType="application/vnd.openxmlformats-officedocument.presentationml.slideLayout+xml" PartName="/ppt/slideLayouts/slideLayout21.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49.xml"/>
  <Override ContentType="application/vnd.openxmlformats-officedocument.presentationml.slideLayout+xml" PartName="/ppt/slideLayouts/slideLayout57.xml"/>
  <Override ContentType="application/vnd.openxmlformats-officedocument.presentationml.slideLayout+xml" PartName="/ppt/slideLayouts/slideLayout41.xml"/>
  <Override ContentType="application/vnd.openxmlformats-officedocument.presentationml.slideLayout+xml" PartName="/ppt/slideLayouts/slideLayout62.xml"/>
  <Override ContentType="application/vnd.openxmlformats-officedocument.presentationml.slideLayout+xml" PartName="/ppt/slideLayouts/slideLayout10.xml"/>
  <Override ContentType="application/vnd.openxmlformats-officedocument.presentationml.slideLayout+xml" PartName="/ppt/slideLayouts/slideLayout2.xml"/>
  <Override ContentType="application/vnd.openxmlformats-officedocument.presentationml.slideLayout+xml" PartName="/ppt/slideLayouts/slideLayout6.xml"/>
  <Override ContentType="application/vnd.openxmlformats-officedocument.presentationml.slideLayout+xml" PartName="/ppt/slideLayouts/slideLayout35.xml"/>
  <Override ContentType="application/vnd.openxmlformats-officedocument.presentationml.slideLayout+xml" PartName="/ppt/slideLayouts/slideLayout19.xml"/>
  <Override ContentType="application/vnd.openxmlformats-officedocument.presentationml.slideLayout+xml" PartName="/ppt/slideLayouts/slideLayout12.xml"/>
  <Override ContentType="application/vnd.openxmlformats-officedocument.presentationml.slideLayout+xml" PartName="/ppt/slideLayouts/slideLayout31.xml"/>
  <Override ContentType="application/vnd.openxmlformats-officedocument.presentationml.slideLayout+xml" PartName="/ppt/slideLayouts/slideLayout26.xml"/>
  <Override ContentType="application/vnd.openxmlformats-officedocument.presentationml.slideLayout+xml" PartName="/ppt/slideLayouts/slideLayout9.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25.xml"/>
  <Override ContentType="application/vnd.openxmlformats-officedocument.presentationml.slideLayout+xml" PartName="/ppt/slideLayouts/slideLayout44.xml"/>
  <Override ContentType="application/vnd.openxmlformats-officedocument.presentationml.slideLayout+xml" PartName="/ppt/slideLayouts/slideLayout45.xml"/>
  <Override ContentType="application/vnd.openxmlformats-officedocument.presentationml.slideLayout+xml" PartName="/ppt/slideLayouts/slideLayout34.xml"/>
  <Override ContentType="application/vnd.openxmlformats-officedocument.presentationml.slideLayout+xml" PartName="/ppt/slideLayouts/slideLayout3.xml"/>
  <Override ContentType="application/vnd.openxmlformats-officedocument.presentationml.slideLayout+xml" PartName="/ppt/slideLayouts/slideLayout42.xml"/>
  <Override ContentType="application/vnd.openxmlformats-officedocument.presentationml.slideLayout+xml" PartName="/ppt/slideLayouts/slideLayout47.xml"/>
  <Override ContentType="application/vnd.openxmlformats-officedocument.presentationml.slideLayout+xml" PartName="/ppt/slideLayouts/slideLayout23.xml"/>
  <Override ContentType="application/vnd.openxmlformats-officedocument.presentationml.slideLayout+xml" PartName="/ppt/slideLayouts/slideLayout40.xml"/>
  <Override ContentType="application/vnd.openxmlformats-officedocument.presentationml.slideLayout+xml" PartName="/ppt/slideLayouts/slideLayout52.xml"/>
  <Override ContentType="application/vnd.openxmlformats-officedocument.presentationml.slideLayout+xml" PartName="/ppt/slideLayouts/slideLayout63.xml"/>
  <Override ContentType="application/vnd.openxmlformats-officedocument.presentationml.slideLayout+xml" PartName="/ppt/slideLayouts/slideLayout59.xml"/>
  <Override ContentType="application/vnd.openxmlformats-officedocument.presentationml.slideLayout+xml" PartName="/ppt/slideLayouts/slideLayout1.xml"/>
  <Override ContentType="application/vnd.openxmlformats-officedocument.presentationml.slideLayout+xml" PartName="/ppt/slideLayouts/slideLayout53.xml"/>
  <Override ContentType="application/vnd.openxmlformats-officedocument.presentationml.slideLayout+xml" PartName="/ppt/slideLayouts/slideLayout58.xml"/>
  <Override ContentType="application/vnd.openxmlformats-officedocument.presentationml.slideLayout+xml" PartName="/ppt/slideLayouts/slideLayout56.xml"/>
  <Override ContentType="application/vnd.openxmlformats-officedocument.presentationml.slideLayout+xml" PartName="/ppt/slideLayouts/slideLayout37.xml"/>
  <Override ContentType="application/vnd.openxmlformats-officedocument.presentationml.slideLayout+xml" PartName="/ppt/slideLayouts/slideLayout32.xml"/>
  <Override ContentType="application/vnd.openxmlformats-officedocument.presentationml.slideLayout+xml" PartName="/ppt/slideLayouts/slideLayout13.xml"/>
  <Override ContentType="application/vnd.openxmlformats-officedocument.presentationml.slideLayout+xml" PartName="/ppt/slideLayouts/slideLayout29.xml"/>
  <Override ContentType="application/vnd.openxmlformats-officedocument.presentationml.slideLayout+xml" PartName="/ppt/slideLayouts/slideLayout4.xml"/>
  <Override ContentType="application/vnd.openxmlformats-officedocument.presentationml.notesSlide+xml" PartName="/ppt/notesSlides/notesSlide72.xml"/>
  <Override ContentType="application/vnd.openxmlformats-officedocument.presentationml.notesSlide+xml" PartName="/ppt/notesSlides/notesSlide151.xml"/>
  <Override ContentType="application/vnd.openxmlformats-officedocument.presentationml.notesSlide+xml" PartName="/ppt/notesSlides/notesSlide9.xml"/>
  <Override ContentType="application/vnd.openxmlformats-officedocument.presentationml.notesSlide+xml" PartName="/ppt/notesSlides/notesSlide33.xml"/>
  <Override ContentType="application/vnd.openxmlformats-officedocument.presentationml.notesSlide+xml" PartName="/ppt/notesSlides/notesSlide10.xml"/>
  <Override ContentType="application/vnd.openxmlformats-officedocument.presentationml.notesSlide+xml" PartName="/ppt/notesSlides/notesSlide85.xml"/>
  <Override ContentType="application/vnd.openxmlformats-officedocument.presentationml.notesSlide+xml" PartName="/ppt/notesSlides/notesSlide157.xml"/>
  <Override ContentType="application/vnd.openxmlformats-officedocument.presentationml.notesSlide+xml" PartName="/ppt/notesSlides/notesSlide43.xml"/>
  <Override ContentType="application/vnd.openxmlformats-officedocument.presentationml.notesSlide+xml" PartName="/ppt/notesSlides/notesSlide150.xml"/>
  <Override ContentType="application/vnd.openxmlformats-officedocument.presentationml.notesSlide+xml" PartName="/ppt/notesSlides/notesSlide141.xml"/>
  <Override ContentType="application/vnd.openxmlformats-officedocument.presentationml.notesSlide+xml" PartName="/ppt/notesSlides/notesSlide2.xml"/>
  <Override ContentType="application/vnd.openxmlformats-officedocument.presentationml.notesSlide+xml" PartName="/ppt/notesSlides/notesSlide107.xml"/>
  <Override ContentType="application/vnd.openxmlformats-officedocument.presentationml.notesSlide+xml" PartName="/ppt/notesSlides/notesSlide22.xml"/>
  <Override ContentType="application/vnd.openxmlformats-officedocument.presentationml.notesSlide+xml" PartName="/ppt/notesSlides/notesSlide41.xml"/>
  <Override ContentType="application/vnd.openxmlformats-officedocument.presentationml.notesSlide+xml" PartName="/ppt/notesSlides/notesSlide129.xml"/>
  <Override ContentType="application/vnd.openxmlformats-officedocument.presentationml.notesSlide+xml" PartName="/ppt/notesSlides/notesSlide98.xml"/>
  <Override ContentType="application/vnd.openxmlformats-officedocument.presentationml.notesSlide+xml" PartName="/ppt/notesSlides/notesSlide49.xml"/>
  <Override ContentType="application/vnd.openxmlformats-officedocument.presentationml.notesSlide+xml" PartName="/ppt/notesSlides/notesSlide79.xml"/>
  <Override ContentType="application/vnd.openxmlformats-officedocument.presentationml.notesSlide+xml" PartName="/ppt/notesSlides/notesSlide153.xml"/>
  <Override ContentType="application/vnd.openxmlformats-officedocument.presentationml.notesSlide+xml" PartName="/ppt/notesSlides/notesSlide50.xml"/>
  <Override ContentType="application/vnd.openxmlformats-officedocument.presentationml.notesSlide+xml" PartName="/ppt/notesSlides/notesSlide137.xml"/>
  <Override ContentType="application/vnd.openxmlformats-officedocument.presentationml.notesSlide+xml" PartName="/ppt/notesSlides/notesSlide109.xml"/>
  <Override ContentType="application/vnd.openxmlformats-officedocument.presentationml.notesSlide+xml" PartName="/ppt/notesSlides/notesSlide42.xml"/>
  <Override ContentType="application/vnd.openxmlformats-officedocument.presentationml.notesSlide+xml" PartName="/ppt/notesSlides/notesSlide67.xml"/>
  <Override ContentType="application/vnd.openxmlformats-officedocument.presentationml.notesSlide+xml" PartName="/ppt/notesSlides/notesSlide26.xml"/>
  <Override ContentType="application/vnd.openxmlformats-officedocument.presentationml.notesSlide+xml" PartName="/ppt/notesSlides/notesSlide11.xml"/>
  <Override ContentType="application/vnd.openxmlformats-officedocument.presentationml.notesSlide+xml" PartName="/ppt/notesSlides/notesSlide23.xml"/>
  <Override ContentType="application/vnd.openxmlformats-officedocument.presentationml.notesSlide+xml" PartName="/ppt/notesSlides/notesSlide169.xml"/>
  <Override ContentType="application/vnd.openxmlformats-officedocument.presentationml.notesSlide+xml" PartName="/ppt/notesSlides/notesSlide88.xml"/>
  <Override ContentType="application/vnd.openxmlformats-officedocument.presentationml.notesSlide+xml" PartName="/ppt/notesSlides/notesSlide103.xml"/>
  <Override ContentType="application/vnd.openxmlformats-officedocument.presentationml.notesSlide+xml" PartName="/ppt/notesSlides/notesSlide168.xml"/>
  <Override ContentType="application/vnd.openxmlformats-officedocument.presentationml.notesSlide+xml" PartName="/ppt/notesSlides/notesSlide76.xml"/>
  <Override ContentType="application/vnd.openxmlformats-officedocument.presentationml.notesSlide+xml" PartName="/ppt/notesSlides/notesSlide133.xml"/>
  <Override ContentType="application/vnd.openxmlformats-officedocument.presentationml.notesSlide+xml" PartName="/ppt/notesSlides/notesSlide128.xml"/>
  <Override ContentType="application/vnd.openxmlformats-officedocument.presentationml.notesSlide+xml" PartName="/ppt/notesSlides/notesSlide116.xml"/>
  <Override ContentType="application/vnd.openxmlformats-officedocument.presentationml.notesSlide+xml" PartName="/ppt/notesSlides/notesSlide81.xml"/>
  <Override ContentType="application/vnd.openxmlformats-officedocument.presentationml.notesSlide+xml" PartName="/ppt/notesSlides/notesSlide95.xml"/>
  <Override ContentType="application/vnd.openxmlformats-officedocument.presentationml.notesSlide+xml" PartName="/ppt/notesSlides/notesSlide108.xml"/>
  <Override ContentType="application/vnd.openxmlformats-officedocument.presentationml.notesSlide+xml" PartName="/ppt/notesSlides/notesSlide18.xml"/>
  <Override ContentType="application/vnd.openxmlformats-officedocument.presentationml.notesSlide+xml" PartName="/ppt/notesSlides/notesSlide68.xml"/>
  <Override ContentType="application/vnd.openxmlformats-officedocument.presentationml.notesSlide+xml" PartName="/ppt/notesSlides/notesSlide156.xml"/>
  <Override ContentType="application/vnd.openxmlformats-officedocument.presentationml.notesSlide+xml" PartName="/ppt/notesSlides/notesSlide138.xml"/>
  <Override ContentType="application/vnd.openxmlformats-officedocument.presentationml.notesSlide+xml" PartName="/ppt/notesSlides/notesSlide39.xml"/>
  <Override ContentType="application/vnd.openxmlformats-officedocument.presentationml.notesSlide+xml" PartName="/ppt/notesSlides/notesSlide48.xml"/>
  <Override ContentType="application/vnd.openxmlformats-officedocument.presentationml.notesSlide+xml" PartName="/ppt/notesSlides/notesSlide24.xml"/>
  <Override ContentType="application/vnd.openxmlformats-officedocument.presentationml.notesSlide+xml" PartName="/ppt/notesSlides/notesSlide92.xml"/>
  <Override ContentType="application/vnd.openxmlformats-officedocument.presentationml.notesSlide+xml" PartName="/ppt/notesSlides/notesSlide25.xml"/>
  <Override ContentType="application/vnd.openxmlformats-officedocument.presentationml.notesSlide+xml" PartName="/ppt/notesSlides/notesSlide165.xml"/>
  <Override ContentType="application/vnd.openxmlformats-officedocument.presentationml.notesSlide+xml" PartName="/ppt/notesSlides/notesSlide130.xml"/>
  <Override ContentType="application/vnd.openxmlformats-officedocument.presentationml.notesSlide+xml" PartName="/ppt/notesSlides/notesSlide115.xml"/>
  <Override ContentType="application/vnd.openxmlformats-officedocument.presentationml.notesSlide+xml" PartName="/ppt/notesSlides/notesSlide106.xml"/>
  <Override ContentType="application/vnd.openxmlformats-officedocument.presentationml.notesSlide+xml" PartName="/ppt/notesSlides/notesSlide37.xml"/>
  <Override ContentType="application/vnd.openxmlformats-officedocument.presentationml.notesSlide+xml" PartName="/ppt/notesSlides/notesSlide83.xml"/>
  <Override ContentType="application/vnd.openxmlformats-officedocument.presentationml.notesSlide+xml" PartName="/ppt/notesSlides/notesSlide164.xml"/>
  <Override ContentType="application/vnd.openxmlformats-officedocument.presentationml.notesSlide+xml" PartName="/ppt/notesSlides/notesSlide132.xml"/>
  <Override ContentType="application/vnd.openxmlformats-officedocument.presentationml.notesSlide+xml" PartName="/ppt/notesSlides/notesSlide31.xml"/>
  <Override ContentType="application/vnd.openxmlformats-officedocument.presentationml.notesSlide+xml" PartName="/ppt/notesSlides/notesSlide121.xml"/>
  <Override ContentType="application/vnd.openxmlformats-officedocument.presentationml.notesSlide+xml" PartName="/ppt/notesSlides/notesSlide146.xml"/>
  <Override ContentType="application/vnd.openxmlformats-officedocument.presentationml.notesSlide+xml" PartName="/ppt/notesSlides/notesSlide131.xml"/>
  <Override ContentType="application/vnd.openxmlformats-officedocument.presentationml.notesSlide+xml" PartName="/ppt/notesSlides/notesSlide61.xml"/>
  <Override ContentType="application/vnd.openxmlformats-officedocument.presentationml.notesSlide+xml" PartName="/ppt/notesSlides/notesSlide75.xml"/>
  <Override ContentType="application/vnd.openxmlformats-officedocument.presentationml.notesSlide+xml" PartName="/ppt/notesSlides/notesSlide127.xml"/>
  <Override ContentType="application/vnd.openxmlformats-officedocument.presentationml.notesSlide+xml" PartName="/ppt/notesSlides/notesSlide16.xml"/>
  <Override ContentType="application/vnd.openxmlformats-officedocument.presentationml.notesSlide+xml" PartName="/ppt/notesSlides/notesSlide139.xml"/>
  <Override ContentType="application/vnd.openxmlformats-officedocument.presentationml.notesSlide+xml" PartName="/ppt/notesSlides/notesSlide82.xml"/>
  <Override ContentType="application/vnd.openxmlformats-officedocument.presentationml.notesSlide+xml" PartName="/ppt/notesSlides/notesSlide28.xml"/>
  <Override ContentType="application/vnd.openxmlformats-officedocument.presentationml.notesSlide+xml" PartName="/ppt/notesSlides/notesSlide45.xml"/>
  <Override ContentType="application/vnd.openxmlformats-officedocument.presentationml.notesSlide+xml" PartName="/ppt/notesSlides/notesSlide89.xml"/>
  <Override ContentType="application/vnd.openxmlformats-officedocument.presentationml.notesSlide+xml" PartName="/ppt/notesSlides/notesSlide55.xml"/>
  <Override ContentType="application/vnd.openxmlformats-officedocument.presentationml.notesSlide+xml" PartName="/ppt/notesSlides/notesSlide57.xml"/>
  <Override ContentType="application/vnd.openxmlformats-officedocument.presentationml.notesSlide+xml" PartName="/ppt/notesSlides/notesSlide60.xml"/>
  <Override ContentType="application/vnd.openxmlformats-officedocument.presentationml.notesSlide+xml" PartName="/ppt/notesSlides/notesSlide100.xml"/>
  <Override ContentType="application/vnd.openxmlformats-officedocument.presentationml.notesSlide+xml" PartName="/ppt/notesSlides/notesSlide163.xml"/>
  <Override ContentType="application/vnd.openxmlformats-officedocument.presentationml.notesSlide+xml" PartName="/ppt/notesSlides/notesSlide19.xml"/>
  <Override ContentType="application/vnd.openxmlformats-officedocument.presentationml.notesSlide+xml" PartName="/ppt/notesSlides/notesSlide73.xml"/>
  <Override ContentType="application/vnd.openxmlformats-officedocument.presentationml.notesSlide+xml" PartName="/ppt/notesSlides/notesSlide124.xml"/>
  <Override ContentType="application/vnd.openxmlformats-officedocument.presentationml.notesSlide+xml" PartName="/ppt/notesSlides/notesSlide84.xml"/>
  <Override ContentType="application/vnd.openxmlformats-officedocument.presentationml.notesSlide+xml" PartName="/ppt/notesSlides/notesSlide70.xml"/>
  <Override ContentType="application/vnd.openxmlformats-officedocument.presentationml.notesSlide+xml" PartName="/ppt/notesSlides/notesSlide74.xml"/>
  <Override ContentType="application/vnd.openxmlformats-officedocument.presentationml.notesSlide+xml" PartName="/ppt/notesSlides/notesSlide126.xml"/>
  <Override ContentType="application/vnd.openxmlformats-officedocument.presentationml.notesSlide+xml" PartName="/ppt/notesSlides/notesSlide134.xml"/>
  <Override ContentType="application/vnd.openxmlformats-officedocument.presentationml.notesSlide+xml" PartName="/ppt/notesSlides/notesSlide36.xml"/>
  <Override ContentType="application/vnd.openxmlformats-officedocument.presentationml.notesSlide+xml" PartName="/ppt/notesSlides/notesSlide93.xml"/>
  <Override ContentType="application/vnd.openxmlformats-officedocument.presentationml.notesSlide+xml" PartName="/ppt/notesSlides/notesSlide97.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90.xml"/>
  <Override ContentType="application/vnd.openxmlformats-officedocument.presentationml.notesSlide+xml" PartName="/ppt/notesSlides/notesSlide104.xml"/>
  <Override ContentType="application/vnd.openxmlformats-officedocument.presentationml.notesSlide+xml" PartName="/ppt/notesSlides/notesSlide54.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77.xml"/>
  <Override ContentType="application/vnd.openxmlformats-officedocument.presentationml.notesSlide+xml" PartName="/ppt/notesSlides/notesSlide147.xml"/>
  <Override ContentType="application/vnd.openxmlformats-officedocument.presentationml.notesSlide+xml" PartName="/ppt/notesSlides/notesSlide101.xml"/>
  <Override ContentType="application/vnd.openxmlformats-officedocument.presentationml.notesSlide+xml" PartName="/ppt/notesSlides/notesSlide13.xml"/>
  <Override ContentType="application/vnd.openxmlformats-officedocument.presentationml.notesSlide+xml" PartName="/ppt/notesSlides/notesSlide87.xml"/>
  <Override ContentType="application/vnd.openxmlformats-officedocument.presentationml.notesSlide+xml" PartName="/ppt/notesSlides/notesSlide27.xml"/>
  <Override ContentType="application/vnd.openxmlformats-officedocument.presentationml.notesSlide+xml" PartName="/ppt/notesSlides/notesSlide12.xml"/>
  <Override ContentType="application/vnd.openxmlformats-officedocument.presentationml.notesSlide+xml" PartName="/ppt/notesSlides/notesSlide53.xml"/>
  <Override ContentType="application/vnd.openxmlformats-officedocument.presentationml.notesSlide+xml" PartName="/ppt/notesSlides/notesSlide1.xml"/>
  <Override ContentType="application/vnd.openxmlformats-officedocument.presentationml.notesSlide+xml" PartName="/ppt/notesSlides/notesSlide15.xml"/>
  <Override ContentType="application/vnd.openxmlformats-officedocument.presentationml.notesSlide+xml" PartName="/ppt/notesSlides/notesSlide94.xml"/>
  <Override ContentType="application/vnd.openxmlformats-officedocument.presentationml.notesSlide+xml" PartName="/ppt/notesSlides/notesSlide120.xml"/>
  <Override ContentType="application/vnd.openxmlformats-officedocument.presentationml.notesSlide+xml" PartName="/ppt/notesSlides/notesSlide149.xml"/>
  <Override ContentType="application/vnd.openxmlformats-officedocument.presentationml.notesSlide+xml" PartName="/ppt/notesSlides/notesSlide40.xml"/>
  <Override ContentType="application/vnd.openxmlformats-officedocument.presentationml.notesSlide+xml" PartName="/ppt/notesSlides/notesSlide123.xml"/>
  <Override ContentType="application/vnd.openxmlformats-officedocument.presentationml.notesSlide+xml" PartName="/ppt/notesSlides/notesSlide160.xml"/>
  <Override ContentType="application/vnd.openxmlformats-officedocument.presentationml.notesSlide+xml" PartName="/ppt/notesSlides/notesSlide29.xml"/>
  <Override ContentType="application/vnd.openxmlformats-officedocument.presentationml.notesSlide+xml" PartName="/ppt/notesSlides/notesSlide148.xml"/>
  <Override ContentType="application/vnd.openxmlformats-officedocument.presentationml.notesSlide+xml" PartName="/ppt/notesSlides/notesSlide46.xml"/>
  <Override ContentType="application/vnd.openxmlformats-officedocument.presentationml.notesSlide+xml" PartName="/ppt/notesSlides/notesSlide64.xml"/>
  <Override ContentType="application/vnd.openxmlformats-officedocument.presentationml.notesSlide+xml" PartName="/ppt/notesSlides/notesSlide102.xml"/>
  <Override ContentType="application/vnd.openxmlformats-officedocument.presentationml.notesSlide+xml" PartName="/ppt/notesSlides/notesSlide118.xml"/>
  <Override ContentType="application/vnd.openxmlformats-officedocument.presentationml.notesSlide+xml" PartName="/ppt/notesSlides/notesSlide56.xml"/>
  <Override ContentType="application/vnd.openxmlformats-officedocument.presentationml.notesSlide+xml" PartName="/ppt/notesSlides/notesSlide80.xml"/>
  <Override ContentType="application/vnd.openxmlformats-officedocument.presentationml.notesSlide+xml" PartName="/ppt/notesSlides/notesSlide162.xml"/>
  <Override ContentType="application/vnd.openxmlformats-officedocument.presentationml.notesSlide+xml" PartName="/ppt/notesSlides/notesSlide78.xml"/>
  <Override ContentType="application/vnd.openxmlformats-officedocument.presentationml.notesSlide+xml" PartName="/ppt/notesSlides/notesSlide161.xml"/>
  <Override ContentType="application/vnd.openxmlformats-officedocument.presentationml.notesSlide+xml" PartName="/ppt/notesSlides/notesSlide69.xml"/>
  <Override ContentType="application/vnd.openxmlformats-officedocument.presentationml.notesSlide+xml" PartName="/ppt/notesSlides/notesSlide113.xml"/>
  <Override ContentType="application/vnd.openxmlformats-officedocument.presentationml.notesSlide+xml" PartName="/ppt/notesSlides/notesSlide112.xml"/>
  <Override ContentType="application/vnd.openxmlformats-officedocument.presentationml.notesSlide+xml" PartName="/ppt/notesSlides/notesSlide159.xml"/>
  <Override ContentType="application/vnd.openxmlformats-officedocument.presentationml.notesSlide+xml" PartName="/ppt/notesSlides/notesSlide152.xml"/>
  <Override ContentType="application/vnd.openxmlformats-officedocument.presentationml.notesSlide+xml" PartName="/ppt/notesSlides/notesSlide20.xml"/>
  <Override ContentType="application/vnd.openxmlformats-officedocument.presentationml.notesSlide+xml" PartName="/ppt/notesSlides/notesSlide65.xml"/>
  <Override ContentType="application/vnd.openxmlformats-officedocument.presentationml.notesSlide+xml" PartName="/ppt/notesSlides/notesSlide167.xml"/>
  <Override ContentType="application/vnd.openxmlformats-officedocument.presentationml.notesSlide+xml" PartName="/ppt/notesSlides/notesSlide62.xml"/>
  <Override ContentType="application/vnd.openxmlformats-officedocument.presentationml.notesSlide+xml" PartName="/ppt/notesSlides/notesSlide144.xml"/>
  <Override ContentType="application/vnd.openxmlformats-officedocument.presentationml.notesSlide+xml" PartName="/ppt/notesSlides/notesSlide17.xml"/>
  <Override ContentType="application/vnd.openxmlformats-officedocument.presentationml.notesSlide+xml" PartName="/ppt/notesSlides/notesSlide47.xml"/>
  <Override ContentType="application/vnd.openxmlformats-officedocument.presentationml.notesSlide+xml" PartName="/ppt/notesSlides/notesSlide14.xml"/>
  <Override ContentType="application/vnd.openxmlformats-officedocument.presentationml.notesSlide+xml" PartName="/ppt/notesSlides/notesSlide96.xml"/>
  <Override ContentType="application/vnd.openxmlformats-officedocument.presentationml.notesSlide+xml" PartName="/ppt/notesSlides/notesSlide59.xml"/>
  <Override ContentType="application/vnd.openxmlformats-officedocument.presentationml.notesSlide+xml" PartName="/ppt/notesSlides/notesSlide145.xml"/>
  <Override ContentType="application/vnd.openxmlformats-officedocument.presentationml.notesSlide+xml" PartName="/ppt/notesSlides/notesSlide32.xml"/>
  <Override ContentType="application/vnd.openxmlformats-officedocument.presentationml.notesSlide+xml" PartName="/ppt/notesSlides/notesSlide111.xml"/>
  <Override ContentType="application/vnd.openxmlformats-officedocument.presentationml.notesSlide+xml" PartName="/ppt/notesSlides/notesSlide143.xml"/>
  <Override ContentType="application/vnd.openxmlformats-officedocument.presentationml.notesSlide+xml" PartName="/ppt/notesSlides/notesSlide114.xml"/>
  <Override ContentType="application/vnd.openxmlformats-officedocument.presentationml.notesSlide+xml" PartName="/ppt/notesSlides/notesSlide58.xml"/>
  <Override ContentType="application/vnd.openxmlformats-officedocument.presentationml.notesSlide+xml" PartName="/ppt/notesSlides/notesSlide63.xml"/>
  <Override ContentType="application/vnd.openxmlformats-officedocument.presentationml.notesSlide+xml" PartName="/ppt/notesSlides/notesSlide117.xml"/>
  <Override ContentType="application/vnd.openxmlformats-officedocument.presentationml.notesSlide+xml" PartName="/ppt/notesSlides/notesSlide140.xml"/>
  <Override ContentType="application/vnd.openxmlformats-officedocument.presentationml.notesSlide+xml" PartName="/ppt/notesSlides/notesSlide52.xml"/>
  <Override ContentType="application/vnd.openxmlformats-officedocument.presentationml.notesSlide+xml" PartName="/ppt/notesSlides/notesSlide142.xml"/>
  <Override ContentType="application/vnd.openxmlformats-officedocument.presentationml.notesSlide+xml" PartName="/ppt/notesSlides/notesSlide158.xml"/>
  <Override ContentType="application/vnd.openxmlformats-officedocument.presentationml.notesSlide+xml" PartName="/ppt/notesSlides/notesSlide3.xml"/>
  <Override ContentType="application/vnd.openxmlformats-officedocument.presentationml.notesSlide+xml" PartName="/ppt/notesSlides/notesSlide125.xml"/>
  <Override ContentType="application/vnd.openxmlformats-officedocument.presentationml.notesSlide+xml" PartName="/ppt/notesSlides/notesSlide91.xml"/>
  <Override ContentType="application/vnd.openxmlformats-officedocument.presentationml.notesSlide+xml" PartName="/ppt/notesSlides/notesSlide155.xml"/>
  <Override ContentType="application/vnd.openxmlformats-officedocument.presentationml.notesSlide+xml" PartName="/ppt/notesSlides/notesSlide135.xml"/>
  <Override ContentType="application/vnd.openxmlformats-officedocument.presentationml.notesSlide+xml" PartName="/ppt/notesSlides/notesSlide122.xml"/>
  <Override ContentType="application/vnd.openxmlformats-officedocument.presentationml.notesSlide+xml" PartName="/ppt/notesSlides/notesSlide110.xml"/>
  <Override ContentType="application/vnd.openxmlformats-officedocument.presentationml.notesSlide+xml" PartName="/ppt/notesSlides/notesSlide6.xml"/>
  <Override ContentType="application/vnd.openxmlformats-officedocument.presentationml.notesSlide+xml" PartName="/ppt/notesSlides/notesSlide38.xml"/>
  <Override ContentType="application/vnd.openxmlformats-officedocument.presentationml.notesSlide+xml" PartName="/ppt/notesSlides/notesSlide154.xml"/>
  <Override ContentType="application/vnd.openxmlformats-officedocument.presentationml.notesSlide+xml" PartName="/ppt/notesSlides/notesSlide8.xml"/>
  <Override ContentType="application/vnd.openxmlformats-officedocument.presentationml.notesSlide+xml" PartName="/ppt/notesSlides/notesSlide71.xml"/>
  <Override ContentType="application/vnd.openxmlformats-officedocument.presentationml.notesSlide+xml" PartName="/ppt/notesSlides/notesSlide66.xml"/>
  <Override ContentType="application/vnd.openxmlformats-officedocument.presentationml.notesSlide+xml" PartName="/ppt/notesSlides/notesSlide136.xml"/>
  <Override ContentType="application/vnd.openxmlformats-officedocument.presentationml.notesSlide+xml" PartName="/ppt/notesSlides/notesSlide119.xml"/>
  <Override ContentType="application/vnd.openxmlformats-officedocument.presentationml.notesSlide+xml" PartName="/ppt/notesSlides/notesSlide44.xml"/>
  <Override ContentType="application/vnd.openxmlformats-officedocument.presentationml.notesSlide+xml" PartName="/ppt/notesSlides/notesSlide30.xml"/>
  <Override ContentType="application/vnd.openxmlformats-officedocument.presentationml.notesSlide+xml" PartName="/ppt/notesSlides/notesSlide34.xml"/>
  <Override ContentType="application/vnd.openxmlformats-officedocument.presentationml.notesSlide+xml" PartName="/ppt/notesSlides/notesSlide166.xml"/>
  <Override ContentType="application/vnd.openxmlformats-officedocument.presentationml.notesSlide+xml" PartName="/ppt/notesSlides/notesSlide105.xml"/>
  <Override ContentType="application/vnd.openxmlformats-officedocument.presentationml.notesSlide+xml" PartName="/ppt/notesSlides/notesSlide21.xml"/>
  <Override ContentType="application/vnd.openxmlformats-officedocument.presentationml.notesSlide+xml" PartName="/ppt/notesSlides/notesSlide51.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6.xml"/>
  <Override ContentType="application/vnd.openxmlformats-officedocument.theme+xml" PartName="/ppt/theme/theme3.xml"/>
  <Override ContentType="application/vnd.openxmlformats-officedocument.theme+xml" PartName="/ppt/theme/theme5.xml"/>
  <Override ContentType="application/vnd.openxmlformats-officedocument.theme+xml" PartName="/ppt/theme/theme2.xml"/>
  <Override ContentType="application/vnd.openxmlformats-officedocument.theme+xml" PartName="/ppt/theme/theme9.xml"/>
  <Override ContentType="application/vnd.openxmlformats-officedocument.theme+xml" PartName="/ppt/theme/theme7.xml"/>
  <Override ContentType="application/vnd.openxmlformats-officedocument.theme+xml" PartName="/ppt/theme/theme4.xml"/>
  <Override ContentType="application/vnd.openxmlformats-officedocument.theme+xml" PartName="/ppt/theme/theme1.xml"/>
  <Override ContentType="application/vnd.openxmlformats-officedocument.theme+xml" PartName="/ppt/theme/theme8.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5.xml"/>
  <Override ContentType="application/vnd.openxmlformats-officedocument.presentationml.slideMaster+xml" PartName="/ppt/slideMasters/slideMaster1.xml"/>
  <Override ContentType="application/vnd.openxmlformats-officedocument.presentationml.slideMaster+xml" PartName="/ppt/slideMasters/slideMaster7.xml"/>
  <Override ContentType="application/vnd.openxmlformats-officedocument.presentationml.slide+xml" PartName="/ppt/slides/slide149.xml"/>
  <Override ContentType="application/vnd.openxmlformats-officedocument.presentationml.slide+xml" PartName="/ppt/slides/slide121.xml"/>
  <Override ContentType="application/vnd.openxmlformats-officedocument.presentationml.slide+xml" PartName="/ppt/slides/slide70.xml"/>
  <Override ContentType="application/vnd.openxmlformats-officedocument.presentationml.slide+xml" PartName="/ppt/slides/slide112.xml"/>
  <Override ContentType="application/vnd.openxmlformats-officedocument.presentationml.slide+xml" PartName="/ppt/slides/slide47.xml"/>
  <Override ContentType="application/vnd.openxmlformats-officedocument.presentationml.slide+xml" PartName="/ppt/slides/slide94.xml"/>
  <Override ContentType="application/vnd.openxmlformats-officedocument.presentationml.slide+xml" PartName="/ppt/slides/slide154.xml"/>
  <Override ContentType="application/vnd.openxmlformats-officedocument.presentationml.slide+xml" PartName="/ppt/slides/slide77.xml"/>
  <Override ContentType="application/vnd.openxmlformats-officedocument.presentationml.slide+xml" PartName="/ppt/slides/slide33.xml"/>
  <Override ContentType="application/vnd.openxmlformats-officedocument.presentationml.slide+xml" PartName="/ppt/slides/slide35.xml"/>
  <Override ContentType="application/vnd.openxmlformats-officedocument.presentationml.slide+xml" PartName="/ppt/slides/slide90.xml"/>
  <Override ContentType="application/vnd.openxmlformats-officedocument.presentationml.slide+xml" PartName="/ppt/slides/slide97.xml"/>
  <Override ContentType="application/vnd.openxmlformats-officedocument.presentationml.slide+xml" PartName="/ppt/slides/slide56.xml"/>
  <Override ContentType="application/vnd.openxmlformats-officedocument.presentationml.slide+xml" PartName="/ppt/slides/slide50.xml"/>
  <Override ContentType="application/vnd.openxmlformats-officedocument.presentationml.slide+xml" PartName="/ppt/slides/slide61.xml"/>
  <Override ContentType="application/vnd.openxmlformats-officedocument.presentationml.slide+xml" PartName="/ppt/slides/slide11.xml"/>
  <Override ContentType="application/vnd.openxmlformats-officedocument.presentationml.slide+xml" PartName="/ppt/slides/slide42.xml"/>
  <Override ContentType="application/vnd.openxmlformats-officedocument.presentationml.slide+xml" PartName="/ppt/slides/slide140.xml"/>
  <Override ContentType="application/vnd.openxmlformats-officedocument.presentationml.slide+xml" PartName="/ppt/slides/slide53.xml"/>
  <Override ContentType="application/vnd.openxmlformats-officedocument.presentationml.slide+xml" PartName="/ppt/slides/slide157.xml"/>
  <Override ContentType="application/vnd.openxmlformats-officedocument.presentationml.slide+xml" PartName="/ppt/slides/slide44.xml"/>
  <Override ContentType="application/vnd.openxmlformats-officedocument.presentationml.slide+xml" PartName="/ppt/slides/slide72.xml"/>
  <Override ContentType="application/vnd.openxmlformats-officedocument.presentationml.slide+xml" PartName="/ppt/slides/slide39.xml"/>
  <Override ContentType="application/vnd.openxmlformats-officedocument.presentationml.slide+xml" PartName="/ppt/slides/slide165.xml"/>
  <Override ContentType="application/vnd.openxmlformats-officedocument.presentationml.slide+xml" PartName="/ppt/slides/slide105.xml"/>
  <Override ContentType="application/vnd.openxmlformats-officedocument.presentationml.slide+xml" PartName="/ppt/slides/slide9.xml"/>
  <Override ContentType="application/vnd.openxmlformats-officedocument.presentationml.slide+xml" PartName="/ppt/slides/slide102.xml"/>
  <Override ContentType="application/vnd.openxmlformats-officedocument.presentationml.slide+xml" PartName="/ppt/slides/slide74.xml"/>
  <Override ContentType="application/vnd.openxmlformats-officedocument.presentationml.slide+xml" PartName="/ppt/slides/slide167.xml"/>
  <Override ContentType="application/vnd.openxmlformats-officedocument.presentationml.slide+xml" PartName="/ppt/slides/slide135.xml"/>
  <Override ContentType="application/vnd.openxmlformats-officedocument.presentationml.slide+xml" PartName="/ppt/slides/slide8.xml"/>
  <Override ContentType="application/vnd.openxmlformats-officedocument.presentationml.slide+xml" PartName="/ppt/slides/slide141.xml"/>
  <Override ContentType="application/vnd.openxmlformats-officedocument.presentationml.slide+xml" PartName="/ppt/slides/slide73.xml"/>
  <Override ContentType="application/vnd.openxmlformats-officedocument.presentationml.slide+xml" PartName="/ppt/slides/slide146.xml"/>
  <Override ContentType="application/vnd.openxmlformats-officedocument.presentationml.slide+xml" PartName="/ppt/slides/slide28.xml"/>
  <Override ContentType="application/vnd.openxmlformats-officedocument.presentationml.slide+xml" PartName="/ppt/slides/slide14.xml"/>
  <Override ContentType="application/vnd.openxmlformats-officedocument.presentationml.slide+xml" PartName="/ppt/slides/slide52.xml"/>
  <Override ContentType="application/vnd.openxmlformats-officedocument.presentationml.slide+xml" PartName="/ppt/slides/slide134.xml"/>
  <Override ContentType="application/vnd.openxmlformats-officedocument.presentationml.slide+xml" PartName="/ppt/slides/slide124.xml"/>
  <Override ContentType="application/vnd.openxmlformats-officedocument.presentationml.slide+xml" PartName="/ppt/slides/slide22.xml"/>
  <Override ContentType="application/vnd.openxmlformats-officedocument.presentationml.slide+xml" PartName="/ppt/slides/slide164.xml"/>
  <Override ContentType="application/vnd.openxmlformats-officedocument.presentationml.slide+xml" PartName="/ppt/slides/slide118.xml"/>
  <Override ContentType="application/vnd.openxmlformats-officedocument.presentationml.slide+xml" PartName="/ppt/slides/slide62.xml"/>
  <Override ContentType="application/vnd.openxmlformats-officedocument.presentationml.slide+xml" PartName="/ppt/slides/slide91.xml"/>
  <Override ContentType="application/vnd.openxmlformats-officedocument.presentationml.slide+xml" PartName="/ppt/slides/slide95.xml"/>
  <Override ContentType="application/vnd.openxmlformats-officedocument.presentationml.slide+xml" PartName="/ppt/slides/slide65.xml"/>
  <Override ContentType="application/vnd.openxmlformats-officedocument.presentationml.slide+xml" PartName="/ppt/slides/slide69.xml"/>
  <Override ContentType="application/vnd.openxmlformats-officedocument.presentationml.slide+xml" PartName="/ppt/slides/slide122.xml"/>
  <Override ContentType="application/vnd.openxmlformats-officedocument.presentationml.slide+xml" PartName="/ppt/slides/slide111.xml"/>
  <Override ContentType="application/vnd.openxmlformats-officedocument.presentationml.slide+xml" PartName="/ppt/slides/slide25.xml"/>
  <Override ContentType="application/vnd.openxmlformats-officedocument.presentationml.slide+xml" PartName="/ppt/slides/slide143.xml"/>
  <Override ContentType="application/vnd.openxmlformats-officedocument.presentationml.slide+xml" PartName="/ppt/slides/slide17.xml"/>
  <Override ContentType="application/vnd.openxmlformats-officedocument.presentationml.slide+xml" PartName="/ppt/slides/slide116.xml"/>
  <Override ContentType="application/vnd.openxmlformats-officedocument.presentationml.slide+xml" PartName="/ppt/slides/slide93.xml"/>
  <Override ContentType="application/vnd.openxmlformats-officedocument.presentationml.slide+xml" PartName="/ppt/slides/slide106.xml"/>
  <Override ContentType="application/vnd.openxmlformats-officedocument.presentationml.slide+xml" PartName="/ppt/slides/slide34.xml"/>
  <Override ContentType="application/vnd.openxmlformats-officedocument.presentationml.slide+xml" PartName="/ppt/slides/slide10.xml"/>
  <Override ContentType="application/vnd.openxmlformats-officedocument.presentationml.slide+xml" PartName="/ppt/slides/slide81.xml"/>
  <Override ContentType="application/vnd.openxmlformats-officedocument.presentationml.slide+xml" PartName="/ppt/slides/slide88.xml"/>
  <Override ContentType="application/vnd.openxmlformats-officedocument.presentationml.slide+xml" PartName="/ppt/slides/slide113.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20.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64.xml"/>
  <Override ContentType="application/vnd.openxmlformats-officedocument.presentationml.slide+xml" PartName="/ppt/slides/slide29.xml"/>
  <Override ContentType="application/vnd.openxmlformats-officedocument.presentationml.slide+xml" PartName="/ppt/slides/slide168.xml"/>
  <Override ContentType="application/vnd.openxmlformats-officedocument.presentationml.slide+xml" PartName="/ppt/slides/slide159.xml"/>
  <Override ContentType="application/vnd.openxmlformats-officedocument.presentationml.slide+xml" PartName="/ppt/slides/slide158.xml"/>
  <Override ContentType="application/vnd.openxmlformats-officedocument.presentationml.slide+xml" PartName="/ppt/slides/slide66.xml"/>
  <Override ContentType="application/vnd.openxmlformats-officedocument.presentationml.slide+xml" PartName="/ppt/slides/slide136.xml"/>
  <Override ContentType="application/vnd.openxmlformats-officedocument.presentationml.slide+xml" PartName="/ppt/slides/slide117.xml"/>
  <Override ContentType="application/vnd.openxmlformats-officedocument.presentationml.slide+xml" PartName="/ppt/slides/slide114.xml"/>
  <Override ContentType="application/vnd.openxmlformats-officedocument.presentationml.slide+xml" PartName="/ppt/slides/slide110.xml"/>
  <Override ContentType="application/vnd.openxmlformats-officedocument.presentationml.slide+xml" PartName="/ppt/slides/slide15.xml"/>
  <Override ContentType="application/vnd.openxmlformats-officedocument.presentationml.slide+xml" PartName="/ppt/slides/slide147.xml"/>
  <Override ContentType="application/vnd.openxmlformats-officedocument.presentationml.slide+xml" PartName="/ppt/slides/slide107.xml"/>
  <Override ContentType="application/vnd.openxmlformats-officedocument.presentationml.slide+xml" PartName="/ppt/slides/slide59.xml"/>
  <Override ContentType="application/vnd.openxmlformats-officedocument.presentationml.slide+xml" PartName="/ppt/slides/slide76.xml"/>
  <Override ContentType="application/vnd.openxmlformats-officedocument.presentationml.slide+xml" PartName="/ppt/slides/slide27.xml"/>
  <Override ContentType="application/vnd.openxmlformats-officedocument.presentationml.slide+xml" PartName="/ppt/slides/slide153.xml"/>
  <Override ContentType="application/vnd.openxmlformats-officedocument.presentationml.slide+xml" PartName="/ppt/slides/slide148.xml"/>
  <Override ContentType="application/vnd.openxmlformats-officedocument.presentationml.slide+xml" PartName="/ppt/slides/slide5.xml"/>
  <Override ContentType="application/vnd.openxmlformats-officedocument.presentationml.slide+xml" PartName="/ppt/slides/slide55.xml"/>
  <Override ContentType="application/vnd.openxmlformats-officedocument.presentationml.slide+xml" PartName="/ppt/slides/slide144.xml"/>
  <Override ContentType="application/vnd.openxmlformats-officedocument.presentationml.slide+xml" PartName="/ppt/slides/slide63.xml"/>
  <Override ContentType="application/vnd.openxmlformats-officedocument.presentationml.slide+xml" PartName="/ppt/slides/slide37.xml"/>
  <Override ContentType="application/vnd.openxmlformats-officedocument.presentationml.slide+xml" PartName="/ppt/slides/slide130.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3.xml"/>
  <Override ContentType="application/vnd.openxmlformats-officedocument.presentationml.slide+xml" PartName="/ppt/slides/slide45.xml"/>
  <Override ContentType="application/vnd.openxmlformats-officedocument.presentationml.slide+xml" PartName="/ppt/slides/slide120.xml"/>
  <Override ContentType="application/vnd.openxmlformats-officedocument.presentationml.slide+xml" PartName="/ppt/slides/slide6.xml"/>
  <Override ContentType="application/vnd.openxmlformats-officedocument.presentationml.slide+xml" PartName="/ppt/slides/slide133.xml"/>
  <Override ContentType="application/vnd.openxmlformats-officedocument.presentationml.slide+xml" PartName="/ppt/slides/slide36.xml"/>
  <Override ContentType="application/vnd.openxmlformats-officedocument.presentationml.slide+xml" PartName="/ppt/slides/slide109.xml"/>
  <Override ContentType="application/vnd.openxmlformats-officedocument.presentationml.slide+xml" PartName="/ppt/slides/slide96.xml"/>
  <Override ContentType="application/vnd.openxmlformats-officedocument.presentationml.slide+xml" PartName="/ppt/slides/slide24.xml"/>
  <Override ContentType="application/vnd.openxmlformats-officedocument.presentationml.slide+xml" PartName="/ppt/slides/slide104.xml"/>
  <Override ContentType="application/vnd.openxmlformats-officedocument.presentationml.slide+xml" PartName="/ppt/slides/slide68.xml"/>
  <Override ContentType="application/vnd.openxmlformats-officedocument.presentationml.slide+xml" PartName="/ppt/slides/slide169.xml"/>
  <Override ContentType="application/vnd.openxmlformats-officedocument.presentationml.slide+xml" PartName="/ppt/slides/slide85.xml"/>
  <Override ContentType="application/vnd.openxmlformats-officedocument.presentationml.slide+xml" PartName="/ppt/slides/slide137.xml"/>
  <Override ContentType="application/vnd.openxmlformats-officedocument.presentationml.slide+xml" PartName="/ppt/slides/slide40.xml"/>
  <Override ContentType="application/vnd.openxmlformats-officedocument.presentationml.slide+xml" PartName="/ppt/slides/slide160.xml"/>
  <Override ContentType="application/vnd.openxmlformats-officedocument.presentationml.slide+xml" PartName="/ppt/slides/slide1.xml"/>
  <Override ContentType="application/vnd.openxmlformats-officedocument.presentationml.slide+xml" PartName="/ppt/slides/slide78.xml"/>
  <Override ContentType="application/vnd.openxmlformats-officedocument.presentationml.slide+xml" PartName="/ppt/slides/slide46.xml"/>
  <Override ContentType="application/vnd.openxmlformats-officedocument.presentationml.slide+xml" PartName="/ppt/slides/slide71.xml"/>
  <Override ContentType="application/vnd.openxmlformats-officedocument.presentationml.slide+xml" PartName="/ppt/slides/slide80.xml"/>
  <Override ContentType="application/vnd.openxmlformats-officedocument.presentationml.slide+xml" PartName="/ppt/slides/slide155.xml"/>
  <Override ContentType="application/vnd.openxmlformats-officedocument.presentationml.slide+xml" PartName="/ppt/slides/slide163.xml"/>
  <Override ContentType="application/vnd.openxmlformats-officedocument.presentationml.slide+xml" PartName="/ppt/slides/slide98.xml"/>
  <Override ContentType="application/vnd.openxmlformats-officedocument.presentationml.slide+xml" PartName="/ppt/slides/slide18.xml"/>
  <Override ContentType="application/vnd.openxmlformats-officedocument.presentationml.slide+xml" PartName="/ppt/slides/slide79.xml"/>
  <Override ContentType="application/vnd.openxmlformats-officedocument.presentationml.slide+xml" PartName="/ppt/slides/slide58.xml"/>
  <Override ContentType="application/vnd.openxmlformats-officedocument.presentationml.slide+xml" PartName="/ppt/slides/slide89.xml"/>
  <Override ContentType="application/vnd.openxmlformats-officedocument.presentationml.slide+xml" PartName="/ppt/slides/slide30.xml"/>
  <Override ContentType="application/vnd.openxmlformats-officedocument.presentationml.slide+xml" PartName="/ppt/slides/slide125.xml"/>
  <Override ContentType="application/vnd.openxmlformats-officedocument.presentationml.slide+xml" PartName="/ppt/slides/slide123.xml"/>
  <Override ContentType="application/vnd.openxmlformats-officedocument.presentationml.slide+xml" PartName="/ppt/slides/slide4.xml"/>
  <Override ContentType="application/vnd.openxmlformats-officedocument.presentationml.slide+xml" PartName="/ppt/slides/slide49.xml"/>
  <Override ContentType="application/vnd.openxmlformats-officedocument.presentationml.slide+xml" PartName="/ppt/slides/slide161.xml"/>
  <Override ContentType="application/vnd.openxmlformats-officedocument.presentationml.slide+xml" PartName="/ppt/slides/slide129.xml"/>
  <Override ContentType="application/vnd.openxmlformats-officedocument.presentationml.slide+xml" PartName="/ppt/slides/slide108.xml"/>
  <Override ContentType="application/vnd.openxmlformats-officedocument.presentationml.slide+xml" PartName="/ppt/slides/slide128.xml"/>
  <Override ContentType="application/vnd.openxmlformats-officedocument.presentationml.slide+xml" PartName="/ppt/slides/slide75.xml"/>
  <Override ContentType="application/vnd.openxmlformats-officedocument.presentationml.slide+xml" PartName="/ppt/slides/slide16.xml"/>
  <Override ContentType="application/vnd.openxmlformats-officedocument.presentationml.slide+xml" PartName="/ppt/slides/slide21.xml"/>
  <Override ContentType="application/vnd.openxmlformats-officedocument.presentationml.slide+xml" PartName="/ppt/slides/slide132.xml"/>
  <Override ContentType="application/vnd.openxmlformats-officedocument.presentationml.slide+xml" PartName="/ppt/slides/slide127.xml"/>
  <Override ContentType="application/vnd.openxmlformats-officedocument.presentationml.slide+xml" PartName="/ppt/slides/slide48.xml"/>
  <Override ContentType="application/vnd.openxmlformats-officedocument.presentationml.slide+xml" PartName="/ppt/slides/slide2.xml"/>
  <Override ContentType="application/vnd.openxmlformats-officedocument.presentationml.slide+xml" PartName="/ppt/slides/slide26.xml"/>
  <Override ContentType="application/vnd.openxmlformats-officedocument.presentationml.slide+xml" PartName="/ppt/slides/slide67.xml"/>
  <Override ContentType="application/vnd.openxmlformats-officedocument.presentationml.slide+xml" PartName="/ppt/slides/slide3.xml"/>
  <Override ContentType="application/vnd.openxmlformats-officedocument.presentationml.slide+xml" PartName="/ppt/slides/slide54.xml"/>
  <Override ContentType="application/vnd.openxmlformats-officedocument.presentationml.slide+xml" PartName="/ppt/slides/slide87.xml"/>
  <Override ContentType="application/vnd.openxmlformats-officedocument.presentationml.slide+xml" PartName="/ppt/slides/slide138.xml"/>
  <Override ContentType="application/vnd.openxmlformats-officedocument.presentationml.slide+xml" PartName="/ppt/slides/slide119.xml"/>
  <Override ContentType="application/vnd.openxmlformats-officedocument.presentationml.slide+xml" PartName="/ppt/slides/slide152.xml"/>
  <Override ContentType="application/vnd.openxmlformats-officedocument.presentationml.slide+xml" PartName="/ppt/slides/slide166.xml"/>
  <Override ContentType="application/vnd.openxmlformats-officedocument.presentationml.slide+xml" PartName="/ppt/slides/slide23.xml"/>
  <Override ContentType="application/vnd.openxmlformats-officedocument.presentationml.slide+xml" PartName="/ppt/slides/slide86.xml"/>
  <Override ContentType="application/vnd.openxmlformats-officedocument.presentationml.slide+xml" PartName="/ppt/slides/slide60.xml"/>
  <Override ContentType="application/vnd.openxmlformats-officedocument.presentationml.slide+xml" PartName="/ppt/slides/slide51.xml"/>
  <Override ContentType="application/vnd.openxmlformats-officedocument.presentationml.slide+xml" PartName="/ppt/slides/slide139.xml"/>
  <Override ContentType="application/vnd.openxmlformats-officedocument.presentationml.slide+xml" PartName="/ppt/slides/slide57.xml"/>
  <Override ContentType="application/vnd.openxmlformats-officedocument.presentationml.slide+xml" PartName="/ppt/slides/slide131.xml"/>
  <Override ContentType="application/vnd.openxmlformats-officedocument.presentationml.slide+xml" PartName="/ppt/slides/slide43.xml"/>
  <Override ContentType="application/vnd.openxmlformats-officedocument.presentationml.slide+xml" PartName="/ppt/slides/slide162.xml"/>
  <Override ContentType="application/vnd.openxmlformats-officedocument.presentationml.slide+xml" PartName="/ppt/slides/slide38.xml"/>
  <Override ContentType="application/vnd.openxmlformats-officedocument.presentationml.slide+xml" PartName="/ppt/slides/slide150.xml"/>
  <Override ContentType="application/vnd.openxmlformats-officedocument.presentationml.slide+xml" PartName="/ppt/slides/slide151.xml"/>
  <Override ContentType="application/vnd.openxmlformats-officedocument.presentationml.slide+xml" PartName="/ppt/slides/slide84.xml"/>
  <Override ContentType="application/vnd.openxmlformats-officedocument.presentationml.slide+xml" PartName="/ppt/slides/slide142.xml"/>
  <Override ContentType="application/vnd.openxmlformats-officedocument.presentationml.slide+xml" PartName="/ppt/slides/slide99.xml"/>
  <Override ContentType="application/vnd.openxmlformats-officedocument.presentationml.slide+xml" PartName="/ppt/slides/slide101.xml"/>
  <Override ContentType="application/vnd.openxmlformats-officedocument.presentationml.slide+xml" PartName="/ppt/slides/slide7.xml"/>
  <Override ContentType="application/vnd.openxmlformats-officedocument.presentationml.slide+xml" PartName="/ppt/slides/slide156.xml"/>
  <Override ContentType="application/vnd.openxmlformats-officedocument.presentationml.slide+xml" PartName="/ppt/slides/slide19.xml"/>
  <Override ContentType="application/vnd.openxmlformats-officedocument.presentationml.slide+xml" PartName="/ppt/slides/slide100.xml"/>
  <Override ContentType="application/vnd.openxmlformats-officedocument.presentationml.slide+xml" PartName="/ppt/slides/slide83.xml"/>
  <Override ContentType="application/vnd.openxmlformats-officedocument.presentationml.slide+xml" PartName="/ppt/slides/slide126.xml"/>
  <Override ContentType="application/vnd.openxmlformats-officedocument.presentationml.slide+xml" PartName="/ppt/slides/slide82.xml"/>
  <Override ContentType="application/vnd.openxmlformats-officedocument.presentationml.slide+xml" PartName="/ppt/slides/slide41.xml"/>
  <Override ContentType="application/vnd.openxmlformats-officedocument.presentationml.slide+xml" PartName="/ppt/slides/slide145.xml"/>
  <Override ContentType="application/vnd.openxmlformats-officedocument.presentationml.tableStyles+xml" PartName="/ppt/tableStyl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711" r:id="rId4"/>
    <p:sldMasterId id="2147483712" r:id="rId5"/>
    <p:sldMasterId id="2147483713" r:id="rId6"/>
    <p:sldMasterId id="2147483714" r:id="rId7"/>
    <p:sldMasterId id="2147483715" r:id="rId8"/>
    <p:sldMasterId id="2147483716" r:id="rId9"/>
    <p:sldMasterId id="2147483717"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5" r:id="rId91"/>
    <p:sldId id="336" r:id="rId92"/>
    <p:sldId id="337" r:id="rId93"/>
    <p:sldId id="338" r:id="rId94"/>
    <p:sldId id="339" r:id="rId95"/>
    <p:sldId id="340" r:id="rId96"/>
    <p:sldId id="341" r:id="rId97"/>
    <p:sldId id="342" r:id="rId98"/>
    <p:sldId id="343" r:id="rId99"/>
    <p:sldId id="344" r:id="rId100"/>
    <p:sldId id="345" r:id="rId101"/>
    <p:sldId id="346" r:id="rId102"/>
    <p:sldId id="347" r:id="rId103"/>
    <p:sldId id="348" r:id="rId104"/>
    <p:sldId id="349" r:id="rId105"/>
    <p:sldId id="350" r:id="rId106"/>
    <p:sldId id="351" r:id="rId107"/>
    <p:sldId id="352" r:id="rId108"/>
    <p:sldId id="353" r:id="rId109"/>
    <p:sldId id="354" r:id="rId110"/>
    <p:sldId id="355" r:id="rId111"/>
    <p:sldId id="356" r:id="rId112"/>
    <p:sldId id="357" r:id="rId113"/>
    <p:sldId id="358" r:id="rId114"/>
    <p:sldId id="359" r:id="rId115"/>
    <p:sldId id="360" r:id="rId116"/>
    <p:sldId id="361" r:id="rId117"/>
    <p:sldId id="362" r:id="rId118"/>
    <p:sldId id="363" r:id="rId119"/>
    <p:sldId id="364" r:id="rId120"/>
    <p:sldId id="365" r:id="rId121"/>
    <p:sldId id="366" r:id="rId122"/>
    <p:sldId id="367" r:id="rId123"/>
    <p:sldId id="368" r:id="rId124"/>
    <p:sldId id="369" r:id="rId125"/>
    <p:sldId id="370" r:id="rId126"/>
    <p:sldId id="371" r:id="rId127"/>
    <p:sldId id="372" r:id="rId128"/>
    <p:sldId id="373" r:id="rId129"/>
    <p:sldId id="374" r:id="rId130"/>
    <p:sldId id="375" r:id="rId131"/>
    <p:sldId id="376" r:id="rId132"/>
    <p:sldId id="377" r:id="rId133"/>
    <p:sldId id="378" r:id="rId134"/>
    <p:sldId id="379" r:id="rId135"/>
    <p:sldId id="380" r:id="rId136"/>
    <p:sldId id="381" r:id="rId137"/>
    <p:sldId id="382" r:id="rId138"/>
    <p:sldId id="383" r:id="rId139"/>
    <p:sldId id="384" r:id="rId140"/>
    <p:sldId id="385" r:id="rId141"/>
    <p:sldId id="386" r:id="rId142"/>
    <p:sldId id="387" r:id="rId143"/>
    <p:sldId id="388" r:id="rId144"/>
    <p:sldId id="389" r:id="rId145"/>
    <p:sldId id="390" r:id="rId146"/>
    <p:sldId id="391" r:id="rId147"/>
    <p:sldId id="392" r:id="rId148"/>
    <p:sldId id="393" r:id="rId149"/>
    <p:sldId id="394" r:id="rId150"/>
    <p:sldId id="395" r:id="rId151"/>
    <p:sldId id="396" r:id="rId152"/>
    <p:sldId id="397" r:id="rId153"/>
    <p:sldId id="398" r:id="rId154"/>
    <p:sldId id="399" r:id="rId155"/>
    <p:sldId id="400" r:id="rId156"/>
    <p:sldId id="401" r:id="rId157"/>
    <p:sldId id="402" r:id="rId158"/>
    <p:sldId id="403" r:id="rId159"/>
    <p:sldId id="404" r:id="rId160"/>
    <p:sldId id="405" r:id="rId161"/>
    <p:sldId id="406" r:id="rId162"/>
    <p:sldId id="407" r:id="rId163"/>
    <p:sldId id="408" r:id="rId164"/>
    <p:sldId id="409" r:id="rId165"/>
    <p:sldId id="410" r:id="rId166"/>
    <p:sldId id="411" r:id="rId167"/>
    <p:sldId id="412" r:id="rId168"/>
    <p:sldId id="413" r:id="rId169"/>
    <p:sldId id="414" r:id="rId170"/>
    <p:sldId id="415" r:id="rId171"/>
    <p:sldId id="416" r:id="rId172"/>
    <p:sldId id="417" r:id="rId173"/>
    <p:sldId id="418" r:id="rId174"/>
    <p:sldId id="419" r:id="rId175"/>
    <p:sldId id="420" r:id="rId176"/>
    <p:sldId id="421" r:id="rId177"/>
    <p:sldId id="422" r:id="rId178"/>
    <p:sldId id="423" r:id="rId179"/>
    <p:sldId id="424" r:id="rId180"/>
  </p:sldIdLst>
  <p:sldSz cy="5143500" cx="9144000"/>
  <p:notesSz cx="6858000" cy="9144000"/>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79B387A2-6B0B-4F2A-9336-3FFD304387EE}">
  <a:tblStyle styleId="{79B387A2-6B0B-4F2A-9336-3FFD304387EE}" styleName="Table_0"/>
  <a:tblStyle styleId="{22B91161-E163-47E7-AB81-00F391BD44CD}"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med" w="med" type="none"/>
              <a:tailEnd len="med" w="med" type="none"/>
            </a:ln>
          </a:left>
          <a:right>
            <a:ln cap="flat" cmpd="sng" w="12700">
              <a:solidFill>
                <a:schemeClr val="lt1"/>
              </a:solidFill>
              <a:prstDash val="solid"/>
              <a:round/>
              <a:headEnd len="med" w="med" type="none"/>
              <a:tailEnd len="med" w="med" type="none"/>
            </a:ln>
          </a:right>
          <a:top>
            <a:ln cap="flat" cmpd="sng" w="12700">
              <a:solidFill>
                <a:schemeClr val="lt1"/>
              </a:solidFill>
              <a:prstDash val="solid"/>
              <a:round/>
              <a:headEnd len="med" w="med" type="none"/>
              <a:tailEnd len="med" w="med" type="none"/>
            </a:ln>
          </a:top>
          <a:bottom>
            <a:ln cap="flat" cmpd="sng" w="12700">
              <a:solidFill>
                <a:schemeClr val="lt1"/>
              </a:solidFill>
              <a:prstDash val="solid"/>
              <a:round/>
              <a:headEnd len="med" w="med" type="none"/>
              <a:tailEnd len="med" w="med" type="none"/>
            </a:ln>
          </a:bottom>
          <a:insideH>
            <a:ln cap="flat" cmpd="sng" w="12700">
              <a:solidFill>
                <a:schemeClr val="lt1"/>
              </a:solidFill>
              <a:prstDash val="solid"/>
              <a:round/>
              <a:headEnd len="med" w="med" type="none"/>
              <a:tailEnd len="med" w="med" type="none"/>
            </a:ln>
          </a:insideH>
          <a:insideV>
            <a:ln cap="flat" cmpd="sng" w="12700">
              <a:solidFill>
                <a:schemeClr val="lt1"/>
              </a:solidFill>
              <a:prstDash val="solid"/>
              <a:round/>
              <a:headEnd len="med" w="med" type="none"/>
              <a:tailEnd len="med" w="med" type="none"/>
            </a:ln>
          </a:insideV>
        </a:tcBdr>
        <a:fill>
          <a:solidFill>
            <a:srgbClr val="EFF3F9"/>
          </a:solidFill>
        </a:fill>
      </a:tcStyle>
    </a:wholeTbl>
    <a:band1H>
      <a:tcStyle>
        <a:fill>
          <a:solidFill>
            <a:srgbClr val="DBE5F1"/>
          </a:solidFill>
        </a:fill>
      </a:tcStyle>
    </a:band1H>
    <a:band1V>
      <a:tcStyle>
        <a:fill>
          <a:solidFill>
            <a:srgbClr val="DBE5F1"/>
          </a:solidFill>
        </a:fill>
      </a:tcStyle>
    </a:band1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med" w="med" type="none"/>
              <a:tailEnd len="med" w="med" type="none"/>
            </a:ln>
          </a:top>
        </a:tcBdr>
        <a:fill>
          <a:solidFill>
            <a:schemeClr val="accent1"/>
          </a:solidFill>
        </a:fill>
      </a:tcStyle>
    </a:lastRow>
    <a:firstRow>
      <a:tcTxStyle b="on" i="off">
        <a:font>
          <a:latin typeface="Calibri"/>
          <a:ea typeface="Calibri"/>
          <a:cs typeface="Calibri"/>
        </a:font>
        <a:schemeClr val="lt1"/>
      </a:tcTxStyle>
      <a:tcStyle>
        <a:tcBdr>
          <a:bottom>
            <a:ln cap="flat" cmpd="sng" w="38100">
              <a:solidFill>
                <a:schemeClr val="lt1"/>
              </a:solidFill>
              <a:prstDash val="solid"/>
              <a:round/>
              <a:headEnd len="med" w="med" type="none"/>
              <a:tailEnd len="med" w="med" type="none"/>
            </a:ln>
          </a:bottom>
        </a:tcBdr>
        <a:fill>
          <a:solidFill>
            <a:schemeClr val="accent1"/>
          </a:solidFill>
        </a:fill>
      </a:tcStyle>
    </a:firstRow>
  </a:tblStyle>
  <a:tblStyle styleId="{C34C8097-FAB7-4CCA-BAC9-E34D707717A1}" styleName="Table_2">
    <a:wholeTbl>
      <a:tcTxStyle b="off" i="off">
        <a:font>
          <a:latin typeface="Calibri"/>
          <a:ea typeface="Calibri"/>
          <a:cs typeface="Calibri"/>
        </a:font>
        <a:schemeClr val="dk1"/>
      </a:tcTxStyle>
      <a:tcStyle>
        <a:tcBdr>
          <a:left>
            <a:ln cap="flat" cmpd="sng" w="12700">
              <a:solidFill>
                <a:schemeClr val="lt1"/>
              </a:solidFill>
              <a:prstDash val="solid"/>
              <a:round/>
              <a:headEnd len="med" w="med" type="none"/>
              <a:tailEnd len="med" w="med" type="none"/>
            </a:ln>
          </a:left>
          <a:right>
            <a:ln cap="flat" cmpd="sng" w="12700">
              <a:solidFill>
                <a:schemeClr val="lt1"/>
              </a:solidFill>
              <a:prstDash val="solid"/>
              <a:round/>
              <a:headEnd len="med" w="med" type="none"/>
              <a:tailEnd len="med" w="med" type="none"/>
            </a:ln>
          </a:right>
          <a:top>
            <a:ln cap="flat" cmpd="sng" w="12700">
              <a:solidFill>
                <a:schemeClr val="lt1"/>
              </a:solidFill>
              <a:prstDash val="solid"/>
              <a:round/>
              <a:headEnd len="med" w="med" type="none"/>
              <a:tailEnd len="med" w="med" type="none"/>
            </a:ln>
          </a:top>
          <a:bottom>
            <a:ln cap="flat" cmpd="sng" w="12700">
              <a:solidFill>
                <a:schemeClr val="lt1"/>
              </a:solidFill>
              <a:prstDash val="solid"/>
              <a:round/>
              <a:headEnd len="med" w="med" type="none"/>
              <a:tailEnd len="med" w="med" type="none"/>
            </a:ln>
          </a:bottom>
          <a:insideH>
            <a:ln cap="flat" cmpd="sng" w="12700">
              <a:solidFill>
                <a:schemeClr val="lt1"/>
              </a:solidFill>
              <a:prstDash val="solid"/>
              <a:round/>
              <a:headEnd len="med" w="med" type="none"/>
              <a:tailEnd len="med" w="med" type="none"/>
            </a:ln>
          </a:insideH>
          <a:insideV>
            <a:ln cap="flat" cmpd="sng" w="12700">
              <a:solidFill>
                <a:schemeClr val="lt1"/>
              </a:solidFill>
              <a:prstDash val="solid"/>
              <a:round/>
              <a:headEnd len="med" w="med" type="none"/>
              <a:tailEnd len="med" w="med" type="none"/>
            </a:ln>
          </a:insideV>
        </a:tcBdr>
        <a:fill>
          <a:solidFill>
            <a:srgbClr val="EFF3F9"/>
          </a:solidFill>
        </a:fill>
      </a:tcStyle>
    </a:wholeTbl>
    <a:band1H>
      <a:tcStyle>
        <a:fill>
          <a:solidFill>
            <a:srgbClr val="DBE5F1"/>
          </a:solidFill>
        </a:fill>
      </a:tcStyle>
    </a:band1H>
    <a:band1V>
      <a:tcStyle>
        <a:fill>
          <a:solidFill>
            <a:srgbClr val="DBE5F1"/>
          </a:solidFill>
        </a:fill>
      </a:tcStyle>
    </a:band1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med" w="med" type="none"/>
              <a:tailEnd len="med" w="med" type="none"/>
            </a:ln>
          </a:top>
        </a:tcBdr>
        <a:fill>
          <a:solidFill>
            <a:schemeClr val="accent1"/>
          </a:solidFill>
        </a:fill>
      </a:tcStyle>
    </a:lastRow>
    <a:firstRow>
      <a:tcTxStyle b="on" i="off">
        <a:font>
          <a:latin typeface="Calibri"/>
          <a:ea typeface="Calibri"/>
          <a:cs typeface="Calibri"/>
        </a:font>
        <a:schemeClr val="lt1"/>
      </a:tcTxStyle>
      <a:tcStyle>
        <a:tcBdr>
          <a:bottom>
            <a:ln cap="flat" cmpd="sng" w="38100">
              <a:solidFill>
                <a:schemeClr val="lt1"/>
              </a:solidFill>
              <a:prstDash val="solid"/>
              <a:round/>
              <a:headEnd len="med" w="med" type="none"/>
              <a:tailEnd len="med" w="med" type="none"/>
            </a:ln>
          </a:bottom>
        </a:tcBdr>
        <a:fill>
          <a:solidFill>
            <a:schemeClr val="accent1"/>
          </a:solidFill>
        </a:fill>
      </a:tcStyle>
    </a:firstRow>
  </a:tblStyle>
  <a:tblStyle styleId="{D04DCC99-F8F1-4A3A-B796-45901304D258}" styleName="Table_3">
    <a:wholeTbl>
      <a:tcTxStyle b="off" i="off">
        <a:font>
          <a:latin typeface="Calibri"/>
          <a:ea typeface="Calibri"/>
          <a:cs typeface="Calibri"/>
        </a:font>
        <a:schemeClr val="dk1"/>
      </a:tcTxStyle>
      <a:tcStyle>
        <a:tcBdr>
          <a:left>
            <a:ln cap="flat" cmpd="sng" w="12700">
              <a:solidFill>
                <a:schemeClr val="lt1"/>
              </a:solidFill>
              <a:prstDash val="solid"/>
              <a:round/>
              <a:headEnd len="med" w="med" type="none"/>
              <a:tailEnd len="med" w="med" type="none"/>
            </a:ln>
          </a:left>
          <a:right>
            <a:ln cap="flat" cmpd="sng" w="12700">
              <a:solidFill>
                <a:schemeClr val="lt1"/>
              </a:solidFill>
              <a:prstDash val="solid"/>
              <a:round/>
              <a:headEnd len="med" w="med" type="none"/>
              <a:tailEnd len="med" w="med" type="none"/>
            </a:ln>
          </a:right>
          <a:top>
            <a:ln cap="flat" cmpd="sng" w="12700">
              <a:solidFill>
                <a:schemeClr val="lt1"/>
              </a:solidFill>
              <a:prstDash val="solid"/>
              <a:round/>
              <a:headEnd len="med" w="med" type="none"/>
              <a:tailEnd len="med" w="med" type="none"/>
            </a:ln>
          </a:top>
          <a:bottom>
            <a:ln cap="flat" cmpd="sng" w="12700">
              <a:solidFill>
                <a:schemeClr val="lt1"/>
              </a:solidFill>
              <a:prstDash val="solid"/>
              <a:round/>
              <a:headEnd len="med" w="med" type="none"/>
              <a:tailEnd len="med" w="med" type="none"/>
            </a:ln>
          </a:bottom>
          <a:insideH>
            <a:ln cap="flat" cmpd="sng" w="12700">
              <a:solidFill>
                <a:schemeClr val="lt1"/>
              </a:solidFill>
              <a:prstDash val="solid"/>
              <a:round/>
              <a:headEnd len="med" w="med" type="none"/>
              <a:tailEnd len="med" w="med" type="none"/>
            </a:ln>
          </a:insideH>
          <a:insideV>
            <a:ln cap="flat" cmpd="sng" w="12700">
              <a:solidFill>
                <a:schemeClr val="lt1"/>
              </a:solidFill>
              <a:prstDash val="solid"/>
              <a:round/>
              <a:headEnd len="med" w="med" type="none"/>
              <a:tailEnd len="med" w="med" type="none"/>
            </a:ln>
          </a:insideV>
        </a:tcBdr>
        <a:fill>
          <a:solidFill>
            <a:srgbClr val="EFF3F9"/>
          </a:solidFill>
        </a:fill>
      </a:tcStyle>
    </a:wholeTbl>
    <a:band1H>
      <a:tcStyle>
        <a:fill>
          <a:solidFill>
            <a:srgbClr val="DBE5F1"/>
          </a:solidFill>
        </a:fill>
      </a:tcStyle>
    </a:band1H>
    <a:band1V>
      <a:tcStyle>
        <a:fill>
          <a:solidFill>
            <a:srgbClr val="DBE5F1"/>
          </a:solidFill>
        </a:fill>
      </a:tcStyle>
    </a:band1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med" w="med" type="none"/>
              <a:tailEnd len="med" w="med" type="none"/>
            </a:ln>
          </a:top>
        </a:tcBdr>
        <a:fill>
          <a:solidFill>
            <a:schemeClr val="accent1"/>
          </a:solidFill>
        </a:fill>
      </a:tcStyle>
    </a:lastRow>
    <a:firstRow>
      <a:tcTxStyle b="on" i="off">
        <a:font>
          <a:latin typeface="Calibri"/>
          <a:ea typeface="Calibri"/>
          <a:cs typeface="Calibri"/>
        </a:font>
        <a:schemeClr val="lt1"/>
      </a:tcTxStyle>
      <a:tcStyle>
        <a:tcBdr>
          <a:bottom>
            <a:ln cap="flat" cmpd="sng" w="38100">
              <a:solidFill>
                <a:schemeClr val="lt1"/>
              </a:solidFill>
              <a:prstDash val="solid"/>
              <a:round/>
              <a:headEnd len="med" w="med" type="none"/>
              <a:tailEnd len="med" w="med" type="none"/>
            </a:ln>
          </a:bottom>
        </a:tcBdr>
        <a:fill>
          <a:solidFill>
            <a:schemeClr val="accent1"/>
          </a:solidFill>
        </a:fill>
      </a:tcStyle>
    </a:firstRow>
  </a:tblStyle>
  <a:tblStyle styleId="{3FC1DA12-E498-4D14-854A-F2EF859D0F21}" styleName="Table_4">
    <a:wholeTbl>
      <a:tcTxStyle b="off" i="off">
        <a:font>
          <a:latin typeface="Calibri"/>
          <a:ea typeface="Calibri"/>
          <a:cs typeface="Calibri"/>
        </a:font>
        <a:schemeClr val="dk1"/>
      </a:tcTxStyle>
      <a:tcStyle>
        <a:tcBdr>
          <a:left>
            <a:ln cap="flat" cmpd="sng" w="12700">
              <a:solidFill>
                <a:schemeClr val="lt1"/>
              </a:solidFill>
              <a:prstDash val="solid"/>
              <a:round/>
              <a:headEnd len="med" w="med" type="none"/>
              <a:tailEnd len="med" w="med" type="none"/>
            </a:ln>
          </a:left>
          <a:right>
            <a:ln cap="flat" cmpd="sng" w="12700">
              <a:solidFill>
                <a:schemeClr val="lt1"/>
              </a:solidFill>
              <a:prstDash val="solid"/>
              <a:round/>
              <a:headEnd len="med" w="med" type="none"/>
              <a:tailEnd len="med" w="med" type="none"/>
            </a:ln>
          </a:right>
          <a:top>
            <a:ln cap="flat" cmpd="sng" w="12700">
              <a:solidFill>
                <a:schemeClr val="lt1"/>
              </a:solidFill>
              <a:prstDash val="solid"/>
              <a:round/>
              <a:headEnd len="med" w="med" type="none"/>
              <a:tailEnd len="med" w="med" type="none"/>
            </a:ln>
          </a:top>
          <a:bottom>
            <a:ln cap="flat" cmpd="sng" w="12700">
              <a:solidFill>
                <a:schemeClr val="lt1"/>
              </a:solidFill>
              <a:prstDash val="solid"/>
              <a:round/>
              <a:headEnd len="med" w="med" type="none"/>
              <a:tailEnd len="med" w="med" type="none"/>
            </a:ln>
          </a:bottom>
          <a:insideH>
            <a:ln cap="flat" cmpd="sng" w="12700">
              <a:solidFill>
                <a:schemeClr val="lt1"/>
              </a:solidFill>
              <a:prstDash val="solid"/>
              <a:round/>
              <a:headEnd len="med" w="med" type="none"/>
              <a:tailEnd len="med" w="med" type="none"/>
            </a:ln>
          </a:insideH>
          <a:insideV>
            <a:ln cap="flat" cmpd="sng" w="12700">
              <a:solidFill>
                <a:schemeClr val="lt1"/>
              </a:solidFill>
              <a:prstDash val="solid"/>
              <a:round/>
              <a:headEnd len="med" w="med" type="none"/>
              <a:tailEnd len="med" w="med" type="none"/>
            </a:ln>
          </a:insideV>
        </a:tcBdr>
        <a:fill>
          <a:solidFill>
            <a:srgbClr val="EFF3F9"/>
          </a:solidFill>
        </a:fill>
      </a:tcStyle>
    </a:wholeTbl>
    <a:band1H>
      <a:tcStyle>
        <a:fill>
          <a:solidFill>
            <a:srgbClr val="DBE5F1"/>
          </a:solidFill>
        </a:fill>
      </a:tcStyle>
    </a:band1H>
    <a:band1V>
      <a:tcStyle>
        <a:fill>
          <a:solidFill>
            <a:srgbClr val="DBE5F1"/>
          </a:solidFill>
        </a:fill>
      </a:tcStyle>
    </a:band1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med" w="med" type="none"/>
              <a:tailEnd len="med" w="med" type="none"/>
            </a:ln>
          </a:top>
        </a:tcBdr>
        <a:fill>
          <a:solidFill>
            <a:schemeClr val="accent1"/>
          </a:solidFill>
        </a:fill>
      </a:tcStyle>
    </a:lastRow>
    <a:firstRow>
      <a:tcTxStyle b="on" i="off">
        <a:font>
          <a:latin typeface="Calibri"/>
          <a:ea typeface="Calibri"/>
          <a:cs typeface="Calibri"/>
        </a:font>
        <a:schemeClr val="lt1"/>
      </a:tcTxStyle>
      <a:tcStyle>
        <a:tcBdr>
          <a:bottom>
            <a:ln cap="flat" cmpd="sng" w="38100">
              <a:solidFill>
                <a:schemeClr val="lt1"/>
              </a:solidFill>
              <a:prstDash val="solid"/>
              <a:round/>
              <a:headEnd len="med" w="med" type="none"/>
              <a:tailEnd len="med" w="med" type="none"/>
            </a:ln>
          </a:bottom>
        </a:tcBdr>
        <a:fill>
          <a:solidFill>
            <a:schemeClr val="accent1"/>
          </a:solidFill>
        </a:fill>
      </a:tcStyle>
    </a:firstRow>
  </a:tblStyle>
  <a:tblStyle styleId="{FBEDD595-CF46-488B-8505-936A5A9CB665}" styleName="Table_5">
    <a:wholeTbl>
      <a:tcTxStyle b="off" i="off">
        <a:font>
          <a:latin typeface="Calibri"/>
          <a:ea typeface="Calibri"/>
          <a:cs typeface="Calibri"/>
        </a:font>
        <a:schemeClr val="dk1"/>
      </a:tcTxStyle>
      <a:tcStyle>
        <a:tcBdr>
          <a:left>
            <a:ln cap="flat" cmpd="sng" w="12700">
              <a:solidFill>
                <a:schemeClr val="lt1"/>
              </a:solidFill>
              <a:prstDash val="solid"/>
              <a:round/>
              <a:headEnd len="med" w="med" type="none"/>
              <a:tailEnd len="med" w="med" type="none"/>
            </a:ln>
          </a:left>
          <a:right>
            <a:ln cap="flat" cmpd="sng" w="12700">
              <a:solidFill>
                <a:schemeClr val="lt1"/>
              </a:solidFill>
              <a:prstDash val="solid"/>
              <a:round/>
              <a:headEnd len="med" w="med" type="none"/>
              <a:tailEnd len="med" w="med" type="none"/>
            </a:ln>
          </a:right>
          <a:top>
            <a:ln cap="flat" cmpd="sng" w="12700">
              <a:solidFill>
                <a:schemeClr val="lt1"/>
              </a:solidFill>
              <a:prstDash val="solid"/>
              <a:round/>
              <a:headEnd len="med" w="med" type="none"/>
              <a:tailEnd len="med" w="med" type="none"/>
            </a:ln>
          </a:top>
          <a:bottom>
            <a:ln cap="flat" cmpd="sng" w="12700">
              <a:solidFill>
                <a:schemeClr val="lt1"/>
              </a:solidFill>
              <a:prstDash val="solid"/>
              <a:round/>
              <a:headEnd len="med" w="med" type="none"/>
              <a:tailEnd len="med" w="med" type="none"/>
            </a:ln>
          </a:bottom>
          <a:insideH>
            <a:ln cap="flat" cmpd="sng" w="12700">
              <a:solidFill>
                <a:schemeClr val="lt1"/>
              </a:solidFill>
              <a:prstDash val="solid"/>
              <a:round/>
              <a:headEnd len="med" w="med" type="none"/>
              <a:tailEnd len="med" w="med" type="none"/>
            </a:ln>
          </a:insideH>
          <a:insideV>
            <a:ln cap="flat" cmpd="sng" w="12700">
              <a:solidFill>
                <a:schemeClr val="lt1"/>
              </a:solidFill>
              <a:prstDash val="solid"/>
              <a:round/>
              <a:headEnd len="med" w="med" type="none"/>
              <a:tailEnd len="med" w="med" type="none"/>
            </a:ln>
          </a:insideV>
        </a:tcBdr>
        <a:fill>
          <a:solidFill>
            <a:srgbClr val="EFF3F9"/>
          </a:solidFill>
        </a:fill>
      </a:tcStyle>
    </a:wholeTbl>
    <a:band1H>
      <a:tcStyle>
        <a:fill>
          <a:solidFill>
            <a:srgbClr val="DBE5F1"/>
          </a:solidFill>
        </a:fill>
      </a:tcStyle>
    </a:band1H>
    <a:band1V>
      <a:tcStyle>
        <a:fill>
          <a:solidFill>
            <a:srgbClr val="DBE5F1"/>
          </a:solidFill>
        </a:fill>
      </a:tcStyle>
    </a:band1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med" w="med" type="none"/>
              <a:tailEnd len="med" w="med" type="none"/>
            </a:ln>
          </a:top>
        </a:tcBdr>
        <a:fill>
          <a:solidFill>
            <a:schemeClr val="accent1"/>
          </a:solidFill>
        </a:fill>
      </a:tcStyle>
    </a:lastRow>
    <a:firstRow>
      <a:tcTxStyle b="on" i="off">
        <a:font>
          <a:latin typeface="Calibri"/>
          <a:ea typeface="Calibri"/>
          <a:cs typeface="Calibri"/>
        </a:font>
        <a:schemeClr val="lt1"/>
      </a:tcTxStyle>
      <a:tcStyle>
        <a:tcBdr>
          <a:bottom>
            <a:ln cap="flat" cmpd="sng" w="38100">
              <a:solidFill>
                <a:schemeClr val="lt1"/>
              </a:solidFill>
              <a:prstDash val="solid"/>
              <a:round/>
              <a:headEnd len="med" w="med" type="none"/>
              <a:tailEnd len="med" w="med" type="none"/>
            </a:ln>
          </a:bottom>
        </a:tcBdr>
        <a:fill>
          <a:solidFill>
            <a:schemeClr val="accent1"/>
          </a:solidFill>
        </a:fill>
      </a:tcStyle>
    </a:firstRow>
  </a:tblStyle>
  <a:tblStyle styleId="{19CF3D11-1F86-47AC-A391-7651F6FDFDA1}" styleName="Table_6">
    <a:wholeTbl>
      <a:tcTxStyle b="off" i="off">
        <a:font>
          <a:latin typeface="Calibri"/>
          <a:ea typeface="Calibri"/>
          <a:cs typeface="Calibri"/>
        </a:font>
        <a:schemeClr val="dk1"/>
      </a:tcTxStyle>
      <a:tcStyle>
        <a:tcBdr>
          <a:left>
            <a:ln cap="flat" cmpd="sng" w="12700">
              <a:solidFill>
                <a:schemeClr val="lt1"/>
              </a:solidFill>
              <a:prstDash val="solid"/>
              <a:round/>
              <a:headEnd len="med" w="med" type="none"/>
              <a:tailEnd len="med" w="med" type="none"/>
            </a:ln>
          </a:left>
          <a:right>
            <a:ln cap="flat" cmpd="sng" w="12700">
              <a:solidFill>
                <a:schemeClr val="lt1"/>
              </a:solidFill>
              <a:prstDash val="solid"/>
              <a:round/>
              <a:headEnd len="med" w="med" type="none"/>
              <a:tailEnd len="med" w="med" type="none"/>
            </a:ln>
          </a:right>
          <a:top>
            <a:ln cap="flat" cmpd="sng" w="12700">
              <a:solidFill>
                <a:schemeClr val="lt1"/>
              </a:solidFill>
              <a:prstDash val="solid"/>
              <a:round/>
              <a:headEnd len="med" w="med" type="none"/>
              <a:tailEnd len="med" w="med" type="none"/>
            </a:ln>
          </a:top>
          <a:bottom>
            <a:ln cap="flat" cmpd="sng" w="12700">
              <a:solidFill>
                <a:schemeClr val="lt1"/>
              </a:solidFill>
              <a:prstDash val="solid"/>
              <a:round/>
              <a:headEnd len="med" w="med" type="none"/>
              <a:tailEnd len="med" w="med" type="none"/>
            </a:ln>
          </a:bottom>
          <a:insideH>
            <a:ln cap="flat" cmpd="sng" w="12700">
              <a:solidFill>
                <a:schemeClr val="lt1"/>
              </a:solidFill>
              <a:prstDash val="solid"/>
              <a:round/>
              <a:headEnd len="med" w="med" type="none"/>
              <a:tailEnd len="med" w="med" type="none"/>
            </a:ln>
          </a:insideH>
          <a:insideV>
            <a:ln cap="flat" cmpd="sng" w="12700">
              <a:solidFill>
                <a:schemeClr val="lt1"/>
              </a:solidFill>
              <a:prstDash val="solid"/>
              <a:round/>
              <a:headEnd len="med" w="med" type="none"/>
              <a:tailEnd len="med" w="med" type="none"/>
            </a:ln>
          </a:insideV>
        </a:tcBdr>
        <a:fill>
          <a:solidFill>
            <a:srgbClr val="EFF3F9"/>
          </a:solidFill>
        </a:fill>
      </a:tcStyle>
    </a:wholeTbl>
    <a:band1H>
      <a:tcStyle>
        <a:fill>
          <a:solidFill>
            <a:srgbClr val="DBE5F1"/>
          </a:solidFill>
        </a:fill>
      </a:tcStyle>
    </a:band1H>
    <a:band1V>
      <a:tcStyle>
        <a:fill>
          <a:solidFill>
            <a:srgbClr val="DBE5F1"/>
          </a:solidFill>
        </a:fill>
      </a:tcStyle>
    </a:band1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med" w="med" type="none"/>
              <a:tailEnd len="med" w="med" type="none"/>
            </a:ln>
          </a:top>
        </a:tcBdr>
        <a:fill>
          <a:solidFill>
            <a:schemeClr val="accent1"/>
          </a:solidFill>
        </a:fill>
      </a:tcStyle>
    </a:lastRow>
    <a:firstRow>
      <a:tcTxStyle b="on" i="off">
        <a:font>
          <a:latin typeface="Calibri"/>
          <a:ea typeface="Calibri"/>
          <a:cs typeface="Calibri"/>
        </a:font>
        <a:schemeClr val="lt1"/>
      </a:tcTxStyle>
      <a:tcStyle>
        <a:tcBdr>
          <a:bottom>
            <a:ln cap="flat" cmpd="sng" w="38100">
              <a:solidFill>
                <a:schemeClr val="lt1"/>
              </a:solidFill>
              <a:prstDash val="solid"/>
              <a:round/>
              <a:headEnd len="med" w="med" type="none"/>
              <a:tailEnd len="med" w="med" type="none"/>
            </a:ln>
          </a:bottom>
        </a:tcBdr>
        <a:fill>
          <a:solidFill>
            <a:schemeClr val="accent1"/>
          </a:solidFill>
        </a:fill>
      </a:tcStyle>
    </a:firstRow>
  </a:tblStyle>
  <a:tblStyle styleId="{B951FEC5-BB3E-47DC-BEC5-3C72EE439582}" styleName="Table_7"/>
  <a:tblStyle styleId="{86C44D83-7BFA-452B-A458-E3D4875DFA2F}" styleName="Table_8">
    <a:wholeTbl>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tblStyle>
</a:tblStyleLst>
</file>

<file path=ppt/_rels/presentation.xml.rels><?xml version="1.0" encoding="UTF-8" standalone="yes"?><Relationships xmlns="http://schemas.openxmlformats.org/package/2006/relationships"><Relationship Id="rId39" Type="http://schemas.openxmlformats.org/officeDocument/2006/relationships/slide" Target="slides/slide28.xml"/><Relationship Id="rId38" Type="http://schemas.openxmlformats.org/officeDocument/2006/relationships/slide" Target="slides/slide27.xml"/><Relationship Id="rId37" Type="http://schemas.openxmlformats.org/officeDocument/2006/relationships/slide" Target="slides/slide26.xml"/><Relationship Id="rId36" Type="http://schemas.openxmlformats.org/officeDocument/2006/relationships/slide" Target="slides/slide25.xml"/><Relationship Id="rId150" Type="http://schemas.openxmlformats.org/officeDocument/2006/relationships/slide" Target="slides/slide139.xml"/><Relationship Id="rId142" Type="http://schemas.openxmlformats.org/officeDocument/2006/relationships/slide" Target="slides/slide131.xml"/><Relationship Id="rId30" Type="http://schemas.openxmlformats.org/officeDocument/2006/relationships/slide" Target="slides/slide19.xml"/><Relationship Id="rId143" Type="http://schemas.openxmlformats.org/officeDocument/2006/relationships/slide" Target="slides/slide132.xml"/><Relationship Id="rId31" Type="http://schemas.openxmlformats.org/officeDocument/2006/relationships/slide" Target="slides/slide20.xml"/><Relationship Id="rId140" Type="http://schemas.openxmlformats.org/officeDocument/2006/relationships/slide" Target="slides/slide129.xml"/><Relationship Id="rId141" Type="http://schemas.openxmlformats.org/officeDocument/2006/relationships/slide" Target="slides/slide130.xml"/><Relationship Id="rId146" Type="http://schemas.openxmlformats.org/officeDocument/2006/relationships/slide" Target="slides/slide135.xml"/><Relationship Id="rId34" Type="http://schemas.openxmlformats.org/officeDocument/2006/relationships/slide" Target="slides/slide23.xml"/><Relationship Id="rId147" Type="http://schemas.openxmlformats.org/officeDocument/2006/relationships/slide" Target="slides/slide136.xml"/><Relationship Id="rId35" Type="http://schemas.openxmlformats.org/officeDocument/2006/relationships/slide" Target="slides/slide24.xml"/><Relationship Id="rId144" Type="http://schemas.openxmlformats.org/officeDocument/2006/relationships/slide" Target="slides/slide133.xml"/><Relationship Id="rId32" Type="http://schemas.openxmlformats.org/officeDocument/2006/relationships/slide" Target="slides/slide21.xml"/><Relationship Id="rId145" Type="http://schemas.openxmlformats.org/officeDocument/2006/relationships/slide" Target="slides/slide134.xml"/><Relationship Id="rId33" Type="http://schemas.openxmlformats.org/officeDocument/2006/relationships/slide" Target="slides/slide22.xml"/><Relationship Id="rId148" Type="http://schemas.openxmlformats.org/officeDocument/2006/relationships/slide" Target="slides/slide137.xml"/><Relationship Id="rId149" Type="http://schemas.openxmlformats.org/officeDocument/2006/relationships/slide" Target="slides/slide138.xml"/><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2" Type="http://schemas.openxmlformats.org/officeDocument/2006/relationships/presProps" Target="presProps.xml"/><Relationship Id="rId130" Type="http://schemas.openxmlformats.org/officeDocument/2006/relationships/slide" Target="slides/slide119.xml"/><Relationship Id="rId40" Type="http://schemas.openxmlformats.org/officeDocument/2006/relationships/slide" Target="slides/slide29.xml"/><Relationship Id="rId1" Type="http://schemas.openxmlformats.org/officeDocument/2006/relationships/theme" Target="theme/theme5.xml"/><Relationship Id="rId131" Type="http://schemas.openxmlformats.org/officeDocument/2006/relationships/slide" Target="slides/slide120.xml"/><Relationship Id="rId41" Type="http://schemas.openxmlformats.org/officeDocument/2006/relationships/slide" Target="slides/slide30.xml"/><Relationship Id="rId4" Type="http://schemas.openxmlformats.org/officeDocument/2006/relationships/slideMaster" Target="slideMasters/slideMaster1.xml"/><Relationship Id="rId132" Type="http://schemas.openxmlformats.org/officeDocument/2006/relationships/slide" Target="slides/slide121.xml"/><Relationship Id="rId42" Type="http://schemas.openxmlformats.org/officeDocument/2006/relationships/slide" Target="slides/slide31.xml"/><Relationship Id="rId3" Type="http://schemas.openxmlformats.org/officeDocument/2006/relationships/tableStyles" Target="tableStyles.xml"/><Relationship Id="rId133" Type="http://schemas.openxmlformats.org/officeDocument/2006/relationships/slide" Target="slides/slide122.xml"/><Relationship Id="rId43" Type="http://schemas.openxmlformats.org/officeDocument/2006/relationships/slide" Target="slides/slide32.xml"/><Relationship Id="rId134" Type="http://schemas.openxmlformats.org/officeDocument/2006/relationships/slide" Target="slides/slide123.xml"/><Relationship Id="rId44" Type="http://schemas.openxmlformats.org/officeDocument/2006/relationships/slide" Target="slides/slide33.xml"/><Relationship Id="rId135" Type="http://schemas.openxmlformats.org/officeDocument/2006/relationships/slide" Target="slides/slide124.xml"/><Relationship Id="rId45" Type="http://schemas.openxmlformats.org/officeDocument/2006/relationships/slide" Target="slides/slide34.xml"/><Relationship Id="rId136" Type="http://schemas.openxmlformats.org/officeDocument/2006/relationships/slide" Target="slides/slide125.xml"/><Relationship Id="rId46" Type="http://schemas.openxmlformats.org/officeDocument/2006/relationships/slide" Target="slides/slide35.xml"/><Relationship Id="rId137" Type="http://schemas.openxmlformats.org/officeDocument/2006/relationships/slide" Target="slides/slide126.xml"/><Relationship Id="rId138" Type="http://schemas.openxmlformats.org/officeDocument/2006/relationships/slide" Target="slides/slide127.xml"/><Relationship Id="rId9" Type="http://schemas.openxmlformats.org/officeDocument/2006/relationships/slideMaster" Target="slideMasters/slideMaster6.xml"/><Relationship Id="rId139" Type="http://schemas.openxmlformats.org/officeDocument/2006/relationships/slide" Target="slides/slide128.xml"/><Relationship Id="rId6" Type="http://schemas.openxmlformats.org/officeDocument/2006/relationships/slideMaster" Target="slideMasters/slideMaster3.xml"/><Relationship Id="rId5" Type="http://schemas.openxmlformats.org/officeDocument/2006/relationships/slideMaster" Target="slideMasters/slideMaster2.xml"/><Relationship Id="rId8" Type="http://schemas.openxmlformats.org/officeDocument/2006/relationships/slideMaster" Target="slideMasters/slideMaster5.xml"/><Relationship Id="rId7" Type="http://schemas.openxmlformats.org/officeDocument/2006/relationships/slideMaster" Target="slideMasters/slideMaster4.xml"/><Relationship Id="rId98" Type="http://schemas.openxmlformats.org/officeDocument/2006/relationships/slide" Target="slides/slide87.xml"/><Relationship Id="rId99" Type="http://schemas.openxmlformats.org/officeDocument/2006/relationships/slide" Target="slides/slide88.xml"/><Relationship Id="rId94" Type="http://schemas.openxmlformats.org/officeDocument/2006/relationships/slide" Target="slides/slide83.xml"/><Relationship Id="rId95" Type="http://schemas.openxmlformats.org/officeDocument/2006/relationships/slide" Target="slides/slide84.xml"/><Relationship Id="rId96" Type="http://schemas.openxmlformats.org/officeDocument/2006/relationships/slide" Target="slides/slide85.xml"/><Relationship Id="rId97" Type="http://schemas.openxmlformats.org/officeDocument/2006/relationships/slide" Target="slides/slide86.xml"/><Relationship Id="rId172" Type="http://schemas.openxmlformats.org/officeDocument/2006/relationships/slide" Target="slides/slide161.xml"/><Relationship Id="rId90" Type="http://schemas.openxmlformats.org/officeDocument/2006/relationships/slide" Target="slides/slide79.xml"/><Relationship Id="rId171" Type="http://schemas.openxmlformats.org/officeDocument/2006/relationships/slide" Target="slides/slide160.xml"/><Relationship Id="rId91" Type="http://schemas.openxmlformats.org/officeDocument/2006/relationships/slide" Target="slides/slide80.xml"/><Relationship Id="rId170" Type="http://schemas.openxmlformats.org/officeDocument/2006/relationships/slide" Target="slides/slide159.xml"/><Relationship Id="rId19" Type="http://schemas.openxmlformats.org/officeDocument/2006/relationships/slide" Target="slides/slide8.xml"/><Relationship Id="rId92" Type="http://schemas.openxmlformats.org/officeDocument/2006/relationships/slide" Target="slides/slide81.xml"/><Relationship Id="rId18" Type="http://schemas.openxmlformats.org/officeDocument/2006/relationships/slide" Target="slides/slide7.xml"/><Relationship Id="rId93" Type="http://schemas.openxmlformats.org/officeDocument/2006/relationships/slide" Target="slides/slide82.xml"/><Relationship Id="rId17" Type="http://schemas.openxmlformats.org/officeDocument/2006/relationships/slide" Target="slides/slide6.xml"/><Relationship Id="rId16" Type="http://schemas.openxmlformats.org/officeDocument/2006/relationships/slide" Target="slides/slide5.xml"/><Relationship Id="rId15" Type="http://schemas.openxmlformats.org/officeDocument/2006/relationships/slide" Target="slides/slide4.xml"/><Relationship Id="rId14" Type="http://schemas.openxmlformats.org/officeDocument/2006/relationships/slide" Target="slides/slide3.xml"/><Relationship Id="rId168" Type="http://schemas.openxmlformats.org/officeDocument/2006/relationships/slide" Target="slides/slide157.xml"/><Relationship Id="rId12" Type="http://schemas.openxmlformats.org/officeDocument/2006/relationships/slide" Target="slides/slide1.xml"/><Relationship Id="rId169" Type="http://schemas.openxmlformats.org/officeDocument/2006/relationships/slide" Target="slides/slide158.xml"/><Relationship Id="rId13" Type="http://schemas.openxmlformats.org/officeDocument/2006/relationships/slide" Target="slides/slide2.xml"/><Relationship Id="rId166" Type="http://schemas.openxmlformats.org/officeDocument/2006/relationships/slide" Target="slides/slide155.xml"/><Relationship Id="rId10" Type="http://schemas.openxmlformats.org/officeDocument/2006/relationships/slideMaster" Target="slideMasters/slideMaster7.xml"/><Relationship Id="rId167" Type="http://schemas.openxmlformats.org/officeDocument/2006/relationships/slide" Target="slides/slide156.xml"/><Relationship Id="rId11" Type="http://schemas.openxmlformats.org/officeDocument/2006/relationships/notesMaster" Target="notesMasters/notesMaster1.xml"/><Relationship Id="rId164" Type="http://schemas.openxmlformats.org/officeDocument/2006/relationships/slide" Target="slides/slide153.xml"/><Relationship Id="rId165" Type="http://schemas.openxmlformats.org/officeDocument/2006/relationships/slide" Target="slides/slide154.xml"/><Relationship Id="rId162" Type="http://schemas.openxmlformats.org/officeDocument/2006/relationships/slide" Target="slides/slide151.xml"/><Relationship Id="rId163" Type="http://schemas.openxmlformats.org/officeDocument/2006/relationships/slide" Target="slides/slide152.xml"/><Relationship Id="rId29" Type="http://schemas.openxmlformats.org/officeDocument/2006/relationships/slide" Target="slides/slide18.xml"/><Relationship Id="rId161" Type="http://schemas.openxmlformats.org/officeDocument/2006/relationships/slide" Target="slides/slide150.xml"/><Relationship Id="rId160" Type="http://schemas.openxmlformats.org/officeDocument/2006/relationships/slide" Target="slides/slide149.xml"/><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155" Type="http://schemas.openxmlformats.org/officeDocument/2006/relationships/slide" Target="slides/slide144.xml"/><Relationship Id="rId21" Type="http://schemas.openxmlformats.org/officeDocument/2006/relationships/slide" Target="slides/slide10.xml"/><Relationship Id="rId156" Type="http://schemas.openxmlformats.org/officeDocument/2006/relationships/slide" Target="slides/slide145.xml"/><Relationship Id="rId22" Type="http://schemas.openxmlformats.org/officeDocument/2006/relationships/slide" Target="slides/slide11.xml"/><Relationship Id="rId157" Type="http://schemas.openxmlformats.org/officeDocument/2006/relationships/slide" Target="slides/slide146.xml"/><Relationship Id="rId23" Type="http://schemas.openxmlformats.org/officeDocument/2006/relationships/slide" Target="slides/slide12.xml"/><Relationship Id="rId158" Type="http://schemas.openxmlformats.org/officeDocument/2006/relationships/slide" Target="slides/slide147.xml"/><Relationship Id="rId24" Type="http://schemas.openxmlformats.org/officeDocument/2006/relationships/slide" Target="slides/slide13.xml"/><Relationship Id="rId151" Type="http://schemas.openxmlformats.org/officeDocument/2006/relationships/slide" Target="slides/slide140.xml"/><Relationship Id="rId152" Type="http://schemas.openxmlformats.org/officeDocument/2006/relationships/slide" Target="slides/slide141.xml"/><Relationship Id="rId153" Type="http://schemas.openxmlformats.org/officeDocument/2006/relationships/slide" Target="slides/slide142.xml"/><Relationship Id="rId154" Type="http://schemas.openxmlformats.org/officeDocument/2006/relationships/slide" Target="slides/slide143.xml"/><Relationship Id="rId20" Type="http://schemas.openxmlformats.org/officeDocument/2006/relationships/slide" Target="slides/slide9.xml"/><Relationship Id="rId159" Type="http://schemas.openxmlformats.org/officeDocument/2006/relationships/slide" Target="slides/slide148.xml"/><Relationship Id="rId71" Type="http://schemas.openxmlformats.org/officeDocument/2006/relationships/slide" Target="slides/slide60.xml"/><Relationship Id="rId70" Type="http://schemas.openxmlformats.org/officeDocument/2006/relationships/slide" Target="slides/slide59.xml"/><Relationship Id="rId75" Type="http://schemas.openxmlformats.org/officeDocument/2006/relationships/slide" Target="slides/slide64.xml"/><Relationship Id="rId74" Type="http://schemas.openxmlformats.org/officeDocument/2006/relationships/slide" Target="slides/slide63.xml"/><Relationship Id="rId73" Type="http://schemas.openxmlformats.org/officeDocument/2006/relationships/slide" Target="slides/slide62.xml"/><Relationship Id="rId72" Type="http://schemas.openxmlformats.org/officeDocument/2006/relationships/slide" Target="slides/slide61.xml"/><Relationship Id="rId79" Type="http://schemas.openxmlformats.org/officeDocument/2006/relationships/slide" Target="slides/slide68.xml"/><Relationship Id="rId78" Type="http://schemas.openxmlformats.org/officeDocument/2006/relationships/slide" Target="slides/slide67.xml"/><Relationship Id="rId77" Type="http://schemas.openxmlformats.org/officeDocument/2006/relationships/slide" Target="slides/slide66.xml"/><Relationship Id="rId76" Type="http://schemas.openxmlformats.org/officeDocument/2006/relationships/slide" Target="slides/slide65.xml"/><Relationship Id="rId109" Type="http://schemas.openxmlformats.org/officeDocument/2006/relationships/slide" Target="slides/slide98.xml"/><Relationship Id="rId108" Type="http://schemas.openxmlformats.org/officeDocument/2006/relationships/slide" Target="slides/slide97.xml"/><Relationship Id="rId180" Type="http://schemas.openxmlformats.org/officeDocument/2006/relationships/slide" Target="slides/slide169.xml"/><Relationship Id="rId105" Type="http://schemas.openxmlformats.org/officeDocument/2006/relationships/slide" Target="slides/slide94.xml"/><Relationship Id="rId104" Type="http://schemas.openxmlformats.org/officeDocument/2006/relationships/slide" Target="slides/slide93.xml"/><Relationship Id="rId107" Type="http://schemas.openxmlformats.org/officeDocument/2006/relationships/slide" Target="slides/slide96.xml"/><Relationship Id="rId106" Type="http://schemas.openxmlformats.org/officeDocument/2006/relationships/slide" Target="slides/slide95.xml"/><Relationship Id="rId101" Type="http://schemas.openxmlformats.org/officeDocument/2006/relationships/slide" Target="slides/slide90.xml"/><Relationship Id="rId100" Type="http://schemas.openxmlformats.org/officeDocument/2006/relationships/slide" Target="slides/slide89.xml"/><Relationship Id="rId103" Type="http://schemas.openxmlformats.org/officeDocument/2006/relationships/slide" Target="slides/slide92.xml"/><Relationship Id="rId102" Type="http://schemas.openxmlformats.org/officeDocument/2006/relationships/slide" Target="slides/slide91.xml"/><Relationship Id="rId80" Type="http://schemas.openxmlformats.org/officeDocument/2006/relationships/slide" Target="slides/slide69.xml"/><Relationship Id="rId82" Type="http://schemas.openxmlformats.org/officeDocument/2006/relationships/slide" Target="slides/slide71.xml"/><Relationship Id="rId81" Type="http://schemas.openxmlformats.org/officeDocument/2006/relationships/slide" Target="slides/slide70.xml"/><Relationship Id="rId174" Type="http://schemas.openxmlformats.org/officeDocument/2006/relationships/slide" Target="slides/slide163.xml"/><Relationship Id="rId84" Type="http://schemas.openxmlformats.org/officeDocument/2006/relationships/slide" Target="slides/slide73.xml"/><Relationship Id="rId173" Type="http://schemas.openxmlformats.org/officeDocument/2006/relationships/slide" Target="slides/slide162.xml"/><Relationship Id="rId83" Type="http://schemas.openxmlformats.org/officeDocument/2006/relationships/slide" Target="slides/slide72.xml"/><Relationship Id="rId176" Type="http://schemas.openxmlformats.org/officeDocument/2006/relationships/slide" Target="slides/slide165.xml"/><Relationship Id="rId86" Type="http://schemas.openxmlformats.org/officeDocument/2006/relationships/slide" Target="slides/slide75.xml"/><Relationship Id="rId175" Type="http://schemas.openxmlformats.org/officeDocument/2006/relationships/slide" Target="slides/slide164.xml"/><Relationship Id="rId85" Type="http://schemas.openxmlformats.org/officeDocument/2006/relationships/slide" Target="slides/slide74.xml"/><Relationship Id="rId178" Type="http://schemas.openxmlformats.org/officeDocument/2006/relationships/slide" Target="slides/slide167.xml"/><Relationship Id="rId88" Type="http://schemas.openxmlformats.org/officeDocument/2006/relationships/slide" Target="slides/slide77.xml"/><Relationship Id="rId177" Type="http://schemas.openxmlformats.org/officeDocument/2006/relationships/slide" Target="slides/slide166.xml"/><Relationship Id="rId87" Type="http://schemas.openxmlformats.org/officeDocument/2006/relationships/slide" Target="slides/slide76.xml"/><Relationship Id="rId179" Type="http://schemas.openxmlformats.org/officeDocument/2006/relationships/slide" Target="slides/slide168.xml"/><Relationship Id="rId89" Type="http://schemas.openxmlformats.org/officeDocument/2006/relationships/slide" Target="slides/slide78.xml"/><Relationship Id="rId118" Type="http://schemas.openxmlformats.org/officeDocument/2006/relationships/slide" Target="slides/slide107.xml"/><Relationship Id="rId117" Type="http://schemas.openxmlformats.org/officeDocument/2006/relationships/slide" Target="slides/slide106.xml"/><Relationship Id="rId116" Type="http://schemas.openxmlformats.org/officeDocument/2006/relationships/slide" Target="slides/slide105.xml"/><Relationship Id="rId115" Type="http://schemas.openxmlformats.org/officeDocument/2006/relationships/slide" Target="slides/slide104.xml"/><Relationship Id="rId58" Type="http://schemas.openxmlformats.org/officeDocument/2006/relationships/slide" Target="slides/slide47.xml"/><Relationship Id="rId119" Type="http://schemas.openxmlformats.org/officeDocument/2006/relationships/slide" Target="slides/slide108.xml"/><Relationship Id="rId59" Type="http://schemas.openxmlformats.org/officeDocument/2006/relationships/slide" Target="slides/slide48.xml"/><Relationship Id="rId110" Type="http://schemas.openxmlformats.org/officeDocument/2006/relationships/slide" Target="slides/slide99.xml"/><Relationship Id="rId114" Type="http://schemas.openxmlformats.org/officeDocument/2006/relationships/slide" Target="slides/slide103.xml"/><Relationship Id="rId113" Type="http://schemas.openxmlformats.org/officeDocument/2006/relationships/slide" Target="slides/slide102.xml"/><Relationship Id="rId112" Type="http://schemas.openxmlformats.org/officeDocument/2006/relationships/slide" Target="slides/slide101.xml"/><Relationship Id="rId111" Type="http://schemas.openxmlformats.org/officeDocument/2006/relationships/slide" Target="slides/slide100.xml"/><Relationship Id="rId57" Type="http://schemas.openxmlformats.org/officeDocument/2006/relationships/slide" Target="slides/slide46.xml"/><Relationship Id="rId56" Type="http://schemas.openxmlformats.org/officeDocument/2006/relationships/slide" Target="slides/slide45.xml"/><Relationship Id="rId55" Type="http://schemas.openxmlformats.org/officeDocument/2006/relationships/slide" Target="slides/slide44.xml"/><Relationship Id="rId54" Type="http://schemas.openxmlformats.org/officeDocument/2006/relationships/slide" Target="slides/slide43.xml"/><Relationship Id="rId53" Type="http://schemas.openxmlformats.org/officeDocument/2006/relationships/slide" Target="slides/slide42.xml"/><Relationship Id="rId52" Type="http://schemas.openxmlformats.org/officeDocument/2006/relationships/slide" Target="slides/slide41.xml"/><Relationship Id="rId51" Type="http://schemas.openxmlformats.org/officeDocument/2006/relationships/slide" Target="slides/slide40.xml"/><Relationship Id="rId50" Type="http://schemas.openxmlformats.org/officeDocument/2006/relationships/slide" Target="slides/slide39.xml"/><Relationship Id="rId127" Type="http://schemas.openxmlformats.org/officeDocument/2006/relationships/slide" Target="slides/slide116.xml"/><Relationship Id="rId126" Type="http://schemas.openxmlformats.org/officeDocument/2006/relationships/slide" Target="slides/slide115.xml"/><Relationship Id="rId129" Type="http://schemas.openxmlformats.org/officeDocument/2006/relationships/slide" Target="slides/slide118.xml"/><Relationship Id="rId128" Type="http://schemas.openxmlformats.org/officeDocument/2006/relationships/slide" Target="slides/slide117.xml"/><Relationship Id="rId69" Type="http://schemas.openxmlformats.org/officeDocument/2006/relationships/slide" Target="slides/slide58.xml"/><Relationship Id="rId121" Type="http://schemas.openxmlformats.org/officeDocument/2006/relationships/slide" Target="slides/slide110.xml"/><Relationship Id="rId120" Type="http://schemas.openxmlformats.org/officeDocument/2006/relationships/slide" Target="slides/slide109.xml"/><Relationship Id="rId123" Type="http://schemas.openxmlformats.org/officeDocument/2006/relationships/slide" Target="slides/slide112.xml"/><Relationship Id="rId122" Type="http://schemas.openxmlformats.org/officeDocument/2006/relationships/slide" Target="slides/slide111.xml"/><Relationship Id="rId125" Type="http://schemas.openxmlformats.org/officeDocument/2006/relationships/slide" Target="slides/slide114.xml"/><Relationship Id="rId124" Type="http://schemas.openxmlformats.org/officeDocument/2006/relationships/slide" Target="slides/slide113.xml"/><Relationship Id="rId60" Type="http://schemas.openxmlformats.org/officeDocument/2006/relationships/slide" Target="slides/slide49.xml"/><Relationship Id="rId66" Type="http://schemas.openxmlformats.org/officeDocument/2006/relationships/slide" Target="slides/slide55.xml"/><Relationship Id="rId65" Type="http://schemas.openxmlformats.org/officeDocument/2006/relationships/slide" Target="slides/slide54.xml"/><Relationship Id="rId68" Type="http://schemas.openxmlformats.org/officeDocument/2006/relationships/slide" Target="slides/slide57.xml"/><Relationship Id="rId67" Type="http://schemas.openxmlformats.org/officeDocument/2006/relationships/slide" Target="slides/slide56.xml"/><Relationship Id="rId62" Type="http://schemas.openxmlformats.org/officeDocument/2006/relationships/slide" Target="slides/slide51.xml"/><Relationship Id="rId61" Type="http://schemas.openxmlformats.org/officeDocument/2006/relationships/slide" Target="slides/slide50.xml"/><Relationship Id="rId64" Type="http://schemas.openxmlformats.org/officeDocument/2006/relationships/slide" Target="slides/slide53.xml"/><Relationship Id="rId63"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5" name="Shape 365"/>
        <p:cNvGrpSpPr/>
        <p:nvPr/>
      </p:nvGrpSpPr>
      <p:grpSpPr>
        <a:xfrm>
          <a:off x="0" y="0"/>
          <a:ext cx="0" cy="0"/>
          <a:chOff x="0" y="0"/>
          <a:chExt cx="0" cy="0"/>
        </a:xfrm>
      </p:grpSpPr>
      <p:sp>
        <p:nvSpPr>
          <p:cNvPr id="366" name="Shape 366"/>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67" name="Shape 36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6" name="Shape 416"/>
        <p:cNvGrpSpPr/>
        <p:nvPr/>
      </p:nvGrpSpPr>
      <p:grpSpPr>
        <a:xfrm>
          <a:off x="0" y="0"/>
          <a:ext cx="0" cy="0"/>
          <a:chOff x="0" y="0"/>
          <a:chExt cx="0" cy="0"/>
        </a:xfrm>
      </p:grpSpPr>
      <p:sp>
        <p:nvSpPr>
          <p:cNvPr id="417" name="Shape 4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18" name="Shape 41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06" name="Shape 1706"/>
        <p:cNvGrpSpPr/>
        <p:nvPr/>
      </p:nvGrpSpPr>
      <p:grpSpPr>
        <a:xfrm>
          <a:off x="0" y="0"/>
          <a:ext cx="0" cy="0"/>
          <a:chOff x="0" y="0"/>
          <a:chExt cx="0" cy="0"/>
        </a:xfrm>
      </p:grpSpPr>
      <p:sp>
        <p:nvSpPr>
          <p:cNvPr id="1707" name="Shape 1707"/>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708" name="Shape 1708"/>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18" name="Shape 1718"/>
        <p:cNvGrpSpPr/>
        <p:nvPr/>
      </p:nvGrpSpPr>
      <p:grpSpPr>
        <a:xfrm>
          <a:off x="0" y="0"/>
          <a:ext cx="0" cy="0"/>
          <a:chOff x="0" y="0"/>
          <a:chExt cx="0" cy="0"/>
        </a:xfrm>
      </p:grpSpPr>
      <p:sp>
        <p:nvSpPr>
          <p:cNvPr id="1719" name="Shape 1719"/>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720" name="Shape 1720"/>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For each allele and position over a sliding window we aggregate all matches of the k-mer genome wide to generate an affinity profile for that k-mer.</a:t>
            </a: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These are then placed in a lattice (top right) and the maxima for each value of k are compared to derive the final IGR score (maxima are underlined).</a:t>
            </a:r>
          </a:p>
        </p:txBody>
      </p:sp>
      <p:sp>
        <p:nvSpPr>
          <p:cNvPr id="1721" name="Shape 1721"/>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30" name="Shape 1730"/>
        <p:cNvGrpSpPr/>
        <p:nvPr/>
      </p:nvGrpSpPr>
      <p:grpSpPr>
        <a:xfrm>
          <a:off x="0" y="0"/>
          <a:ext cx="0" cy="0"/>
          <a:chOff x="0" y="0"/>
          <a:chExt cx="0" cy="0"/>
        </a:xfrm>
      </p:grpSpPr>
      <p:sp>
        <p:nvSpPr>
          <p:cNvPr id="1731" name="Shape 173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732" name="Shape 1732"/>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40" name="Shape 1740"/>
        <p:cNvGrpSpPr/>
        <p:nvPr/>
      </p:nvGrpSpPr>
      <p:grpSpPr>
        <a:xfrm>
          <a:off x="0" y="0"/>
          <a:ext cx="0" cy="0"/>
          <a:chOff x="0" y="0"/>
          <a:chExt cx="0" cy="0"/>
        </a:xfrm>
      </p:grpSpPr>
      <p:sp>
        <p:nvSpPr>
          <p:cNvPr id="1741" name="Shape 1741"/>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742" name="Shape 1742"/>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Regression with ChIP-PCR for IGR (large) and PWM scores (inlay).</a:t>
            </a:r>
          </a:p>
        </p:txBody>
      </p:sp>
      <p:sp>
        <p:nvSpPr>
          <p:cNvPr id="1743" name="Shape 1743"/>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50" name="Shape 1750"/>
        <p:cNvGrpSpPr/>
        <p:nvPr/>
      </p:nvGrpSpPr>
      <p:grpSpPr>
        <a:xfrm>
          <a:off x="0" y="0"/>
          <a:ext cx="0" cy="0"/>
          <a:chOff x="0" y="0"/>
          <a:chExt cx="0" cy="0"/>
        </a:xfrm>
      </p:grpSpPr>
      <p:sp>
        <p:nvSpPr>
          <p:cNvPr id="1751" name="Shape 175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752" name="Shape 1752"/>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60" name="Shape 1760"/>
        <p:cNvGrpSpPr/>
        <p:nvPr/>
      </p:nvGrpSpPr>
      <p:grpSpPr>
        <a:xfrm>
          <a:off x="0" y="0"/>
          <a:ext cx="0" cy="0"/>
          <a:chOff x="0" y="0"/>
          <a:chExt cx="0" cy="0"/>
        </a:xfrm>
      </p:grpSpPr>
      <p:sp>
        <p:nvSpPr>
          <p:cNvPr id="1761" name="Shape 176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762" name="Shape 1762"/>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71" name="Shape 1771"/>
        <p:cNvGrpSpPr/>
        <p:nvPr/>
      </p:nvGrpSpPr>
      <p:grpSpPr>
        <a:xfrm>
          <a:off x="0" y="0"/>
          <a:ext cx="0" cy="0"/>
          <a:chOff x="0" y="0"/>
          <a:chExt cx="0" cy="0"/>
        </a:xfrm>
      </p:grpSpPr>
      <p:sp>
        <p:nvSpPr>
          <p:cNvPr id="1772" name="Shape 1772"/>
          <p:cNvSpPr txBox="1"/>
          <p:nvPr>
            <p:ph idx="1" type="body"/>
          </p:nvPr>
        </p:nvSpPr>
        <p:spPr>
          <a:xfrm>
            <a:off x="685800" y="4343400"/>
            <a:ext cx="5486399" cy="4114800"/>
          </a:xfrm>
          <a:prstGeom prst="rect">
            <a:avLst/>
          </a:prstGeom>
        </p:spPr>
        <p:txBody>
          <a:bodyPr anchorCtr="0" anchor="ctr" bIns="91425" lIns="91425" rIns="91425" tIns="91425">
            <a:noAutofit/>
          </a:bodyPr>
          <a:lstStyle/>
          <a:p>
            <a:pPr lvl="0" rtl="0">
              <a:spcBef>
                <a:spcPts val="0"/>
              </a:spcBef>
              <a:buNone/>
            </a:pPr>
            <a:r>
              <a:t/>
            </a:r>
            <a:endParaRPr/>
          </a:p>
        </p:txBody>
      </p:sp>
      <p:sp>
        <p:nvSpPr>
          <p:cNvPr id="1773" name="Shape 1773"/>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80" name="Shape 1780"/>
        <p:cNvGrpSpPr/>
        <p:nvPr/>
      </p:nvGrpSpPr>
      <p:grpSpPr>
        <a:xfrm>
          <a:off x="0" y="0"/>
          <a:ext cx="0" cy="0"/>
          <a:chOff x="0" y="0"/>
          <a:chExt cx="0" cy="0"/>
        </a:xfrm>
      </p:grpSpPr>
      <p:sp>
        <p:nvSpPr>
          <p:cNvPr id="1781" name="Shape 178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782" name="Shape 1782"/>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20" name="Shape 2420"/>
        <p:cNvGrpSpPr/>
        <p:nvPr/>
      </p:nvGrpSpPr>
      <p:grpSpPr>
        <a:xfrm>
          <a:off x="0" y="0"/>
          <a:ext cx="0" cy="0"/>
          <a:chOff x="0" y="0"/>
          <a:chExt cx="0" cy="0"/>
        </a:xfrm>
      </p:grpSpPr>
      <p:sp>
        <p:nvSpPr>
          <p:cNvPr id="2421" name="Shape 242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422" name="Shape 2422"/>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27" name="Shape 2427"/>
        <p:cNvGrpSpPr/>
        <p:nvPr/>
      </p:nvGrpSpPr>
      <p:grpSpPr>
        <a:xfrm>
          <a:off x="0" y="0"/>
          <a:ext cx="0" cy="0"/>
          <a:chOff x="0" y="0"/>
          <a:chExt cx="0" cy="0"/>
        </a:xfrm>
      </p:grpSpPr>
      <p:sp>
        <p:nvSpPr>
          <p:cNvPr id="2428" name="Shape 2428"/>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429" name="Shape 2429"/>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Regulation is distributed</a:t>
            </a:r>
          </a:p>
        </p:txBody>
      </p:sp>
      <p:sp>
        <p:nvSpPr>
          <p:cNvPr id="2430" name="Shape 2430"/>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1" name="Shape 421"/>
        <p:cNvGrpSpPr/>
        <p:nvPr/>
      </p:nvGrpSpPr>
      <p:grpSpPr>
        <a:xfrm>
          <a:off x="0" y="0"/>
          <a:ext cx="0" cy="0"/>
          <a:chOff x="0" y="0"/>
          <a:chExt cx="0" cy="0"/>
        </a:xfrm>
      </p:grpSpPr>
      <p:sp>
        <p:nvSpPr>
          <p:cNvPr id="422" name="Shape 4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23" name="Shape 42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37" name="Shape 2437"/>
        <p:cNvGrpSpPr/>
        <p:nvPr/>
      </p:nvGrpSpPr>
      <p:grpSpPr>
        <a:xfrm>
          <a:off x="0" y="0"/>
          <a:ext cx="0" cy="0"/>
          <a:chOff x="0" y="0"/>
          <a:chExt cx="0" cy="0"/>
        </a:xfrm>
      </p:grpSpPr>
      <p:sp>
        <p:nvSpPr>
          <p:cNvPr id="2438" name="Shape 2438"/>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439" name="Shape 2439"/>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2440" name="Shape 2440"/>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45" name="Shape 2445"/>
        <p:cNvGrpSpPr/>
        <p:nvPr/>
      </p:nvGrpSpPr>
      <p:grpSpPr>
        <a:xfrm>
          <a:off x="0" y="0"/>
          <a:ext cx="0" cy="0"/>
          <a:chOff x="0" y="0"/>
          <a:chExt cx="0" cy="0"/>
        </a:xfrm>
      </p:grpSpPr>
      <p:sp>
        <p:nvSpPr>
          <p:cNvPr id="2446" name="Shape 2446"/>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447" name="Shape 2447"/>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2448" name="Shape 2448"/>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57" name="Shape 2457"/>
        <p:cNvGrpSpPr/>
        <p:nvPr/>
      </p:nvGrpSpPr>
      <p:grpSpPr>
        <a:xfrm>
          <a:off x="0" y="0"/>
          <a:ext cx="0" cy="0"/>
          <a:chOff x="0" y="0"/>
          <a:chExt cx="0" cy="0"/>
        </a:xfrm>
      </p:grpSpPr>
      <p:sp>
        <p:nvSpPr>
          <p:cNvPr id="2458" name="Shape 2458"/>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459" name="Shape 2459"/>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IGR scores for the ITM2A plexus. </a:t>
            </a:r>
            <a:r>
              <a:rPr lang="en" sz="1200">
                <a:solidFill>
                  <a:schemeClr val="dk1"/>
                </a:solidFill>
                <a:latin typeface="Calibri"/>
                <a:ea typeface="Calibri"/>
                <a:cs typeface="Calibri"/>
                <a:sym typeface="Calibri"/>
              </a:rPr>
              <a:t>TODO: add red/blue legend</a:t>
            </a: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-log10 IGR p-values depicted in each cell. Only significant results shown.</a:t>
            </a: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Red: increased binding. Blue decreased binding.</a:t>
            </a: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Replicate ChIP-seq experiments are shown as nested cells (they are usually concordant).</a:t>
            </a: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The extra cell with the number shows a summary of Roadmap-wide chromatin states. </a:t>
            </a: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The number indicates additional low states.</a:t>
            </a:r>
          </a:p>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2460" name="Shape 2460"/>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65" name="Shape 2465"/>
        <p:cNvGrpSpPr/>
        <p:nvPr/>
      </p:nvGrpSpPr>
      <p:grpSpPr>
        <a:xfrm>
          <a:off x="0" y="0"/>
          <a:ext cx="0" cy="0"/>
          <a:chOff x="0" y="0"/>
          <a:chExt cx="0" cy="0"/>
        </a:xfrm>
      </p:grpSpPr>
      <p:sp>
        <p:nvSpPr>
          <p:cNvPr id="2466" name="Shape 246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467" name="Shape 2467"/>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71" name="Shape 2471"/>
        <p:cNvGrpSpPr/>
        <p:nvPr/>
      </p:nvGrpSpPr>
      <p:grpSpPr>
        <a:xfrm>
          <a:off x="0" y="0"/>
          <a:ext cx="0" cy="0"/>
          <a:chOff x="0" y="0"/>
          <a:chExt cx="0" cy="0"/>
        </a:xfrm>
      </p:grpSpPr>
      <p:sp>
        <p:nvSpPr>
          <p:cNvPr id="2472" name="Shape 24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473" name="Shape 247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77" name="Shape 2477"/>
        <p:cNvGrpSpPr/>
        <p:nvPr/>
      </p:nvGrpSpPr>
      <p:grpSpPr>
        <a:xfrm>
          <a:off x="0" y="0"/>
          <a:ext cx="0" cy="0"/>
          <a:chOff x="0" y="0"/>
          <a:chExt cx="0" cy="0"/>
        </a:xfrm>
      </p:grpSpPr>
      <p:sp>
        <p:nvSpPr>
          <p:cNvPr id="2478" name="Shape 24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479" name="Shape 247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42" name="Shape 2542"/>
        <p:cNvGrpSpPr/>
        <p:nvPr/>
      </p:nvGrpSpPr>
      <p:grpSpPr>
        <a:xfrm>
          <a:off x="0" y="0"/>
          <a:ext cx="0" cy="0"/>
          <a:chOff x="0" y="0"/>
          <a:chExt cx="0" cy="0"/>
        </a:xfrm>
      </p:grpSpPr>
      <p:sp>
        <p:nvSpPr>
          <p:cNvPr id="2543" name="Shape 2543"/>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544" name="Shape 2544"/>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2545" name="Shape 2545"/>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49" name="Shape 2549"/>
        <p:cNvGrpSpPr/>
        <p:nvPr/>
      </p:nvGrpSpPr>
      <p:grpSpPr>
        <a:xfrm>
          <a:off x="0" y="0"/>
          <a:ext cx="0" cy="0"/>
          <a:chOff x="0" y="0"/>
          <a:chExt cx="0" cy="0"/>
        </a:xfrm>
      </p:grpSpPr>
      <p:sp>
        <p:nvSpPr>
          <p:cNvPr id="2550" name="Shape 25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551" name="Shape 255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15" name="Shape 2615"/>
        <p:cNvGrpSpPr/>
        <p:nvPr/>
      </p:nvGrpSpPr>
      <p:grpSpPr>
        <a:xfrm>
          <a:off x="0" y="0"/>
          <a:ext cx="0" cy="0"/>
          <a:chOff x="0" y="0"/>
          <a:chExt cx="0" cy="0"/>
        </a:xfrm>
      </p:grpSpPr>
      <p:sp>
        <p:nvSpPr>
          <p:cNvPr id="2616" name="Shape 2616"/>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617" name="Shape 2617"/>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2618" name="Shape 2618"/>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23" name="Shape 2623"/>
        <p:cNvGrpSpPr/>
        <p:nvPr/>
      </p:nvGrpSpPr>
      <p:grpSpPr>
        <a:xfrm>
          <a:off x="0" y="0"/>
          <a:ext cx="0" cy="0"/>
          <a:chOff x="0" y="0"/>
          <a:chExt cx="0" cy="0"/>
        </a:xfrm>
      </p:grpSpPr>
      <p:sp>
        <p:nvSpPr>
          <p:cNvPr id="2624" name="Shape 26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625" name="Shape 262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6" name="Shape 426"/>
        <p:cNvGrpSpPr/>
        <p:nvPr/>
      </p:nvGrpSpPr>
      <p:grpSpPr>
        <a:xfrm>
          <a:off x="0" y="0"/>
          <a:ext cx="0" cy="0"/>
          <a:chOff x="0" y="0"/>
          <a:chExt cx="0" cy="0"/>
        </a:xfrm>
      </p:grpSpPr>
      <p:sp>
        <p:nvSpPr>
          <p:cNvPr id="427" name="Shape 4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28" name="Shape 42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00" name="Shape 2700"/>
        <p:cNvGrpSpPr/>
        <p:nvPr/>
      </p:nvGrpSpPr>
      <p:grpSpPr>
        <a:xfrm>
          <a:off x="0" y="0"/>
          <a:ext cx="0" cy="0"/>
          <a:chOff x="0" y="0"/>
          <a:chExt cx="0" cy="0"/>
        </a:xfrm>
      </p:grpSpPr>
      <p:sp>
        <p:nvSpPr>
          <p:cNvPr id="2701" name="Shape 2701"/>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702" name="Shape 2702"/>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2703" name="Shape 2703"/>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08" name="Shape 2708"/>
        <p:cNvGrpSpPr/>
        <p:nvPr/>
      </p:nvGrpSpPr>
      <p:grpSpPr>
        <a:xfrm>
          <a:off x="0" y="0"/>
          <a:ext cx="0" cy="0"/>
          <a:chOff x="0" y="0"/>
          <a:chExt cx="0" cy="0"/>
        </a:xfrm>
      </p:grpSpPr>
      <p:sp>
        <p:nvSpPr>
          <p:cNvPr id="2709" name="Shape 27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10" name="Shape 271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19" name="Shape 2719"/>
        <p:cNvGrpSpPr/>
        <p:nvPr/>
      </p:nvGrpSpPr>
      <p:grpSpPr>
        <a:xfrm>
          <a:off x="0" y="0"/>
          <a:ext cx="0" cy="0"/>
          <a:chOff x="0" y="0"/>
          <a:chExt cx="0" cy="0"/>
        </a:xfrm>
      </p:grpSpPr>
      <p:sp>
        <p:nvSpPr>
          <p:cNvPr id="2720" name="Shape 27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21" name="Shape 272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36" name="Shape 2736"/>
        <p:cNvGrpSpPr/>
        <p:nvPr/>
      </p:nvGrpSpPr>
      <p:grpSpPr>
        <a:xfrm>
          <a:off x="0" y="0"/>
          <a:ext cx="0" cy="0"/>
          <a:chOff x="0" y="0"/>
          <a:chExt cx="0" cy="0"/>
        </a:xfrm>
      </p:grpSpPr>
      <p:sp>
        <p:nvSpPr>
          <p:cNvPr id="2737" name="Shape 2737"/>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2738" name="Shape 2738"/>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42" name="Shape 2742"/>
        <p:cNvGrpSpPr/>
        <p:nvPr/>
      </p:nvGrpSpPr>
      <p:grpSpPr>
        <a:xfrm>
          <a:off x="0" y="0"/>
          <a:ext cx="0" cy="0"/>
          <a:chOff x="0" y="0"/>
          <a:chExt cx="0" cy="0"/>
        </a:xfrm>
      </p:grpSpPr>
      <p:sp>
        <p:nvSpPr>
          <p:cNvPr id="2743" name="Shape 27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44" name="Shape 274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48" name="Shape 2748"/>
        <p:cNvGrpSpPr/>
        <p:nvPr/>
      </p:nvGrpSpPr>
      <p:grpSpPr>
        <a:xfrm>
          <a:off x="0" y="0"/>
          <a:ext cx="0" cy="0"/>
          <a:chOff x="0" y="0"/>
          <a:chExt cx="0" cy="0"/>
        </a:xfrm>
      </p:grpSpPr>
      <p:sp>
        <p:nvSpPr>
          <p:cNvPr id="2749" name="Shape 27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50" name="Shape 275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55" name="Shape 2755"/>
        <p:cNvGrpSpPr/>
        <p:nvPr/>
      </p:nvGrpSpPr>
      <p:grpSpPr>
        <a:xfrm>
          <a:off x="0" y="0"/>
          <a:ext cx="0" cy="0"/>
          <a:chOff x="0" y="0"/>
          <a:chExt cx="0" cy="0"/>
        </a:xfrm>
      </p:grpSpPr>
      <p:sp>
        <p:nvSpPr>
          <p:cNvPr id="2756" name="Shape 27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57" name="Shape 275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63" name="Shape 2763"/>
        <p:cNvGrpSpPr/>
        <p:nvPr/>
      </p:nvGrpSpPr>
      <p:grpSpPr>
        <a:xfrm>
          <a:off x="0" y="0"/>
          <a:ext cx="0" cy="0"/>
          <a:chOff x="0" y="0"/>
          <a:chExt cx="0" cy="0"/>
        </a:xfrm>
      </p:grpSpPr>
      <p:sp>
        <p:nvSpPr>
          <p:cNvPr id="2764" name="Shape 27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65" name="Shape 276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73" name="Shape 2773"/>
        <p:cNvGrpSpPr/>
        <p:nvPr/>
      </p:nvGrpSpPr>
      <p:grpSpPr>
        <a:xfrm>
          <a:off x="0" y="0"/>
          <a:ext cx="0" cy="0"/>
          <a:chOff x="0" y="0"/>
          <a:chExt cx="0" cy="0"/>
        </a:xfrm>
      </p:grpSpPr>
      <p:sp>
        <p:nvSpPr>
          <p:cNvPr id="2774" name="Shape 27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75" name="Shape 277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84" name="Shape 2784"/>
        <p:cNvGrpSpPr/>
        <p:nvPr/>
      </p:nvGrpSpPr>
      <p:grpSpPr>
        <a:xfrm>
          <a:off x="0" y="0"/>
          <a:ext cx="0" cy="0"/>
          <a:chOff x="0" y="0"/>
          <a:chExt cx="0" cy="0"/>
        </a:xfrm>
      </p:grpSpPr>
      <p:sp>
        <p:nvSpPr>
          <p:cNvPr id="2785" name="Shape 27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86" name="Shape 278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lnSpc>
                <a:spcPct val="115000"/>
              </a:lnSpc>
              <a:spcBef>
                <a:spcPts val="0"/>
              </a:spcBef>
              <a:buClr>
                <a:schemeClr val="dk1"/>
              </a:buClr>
              <a:buSzPct val="78571"/>
              <a:buFont typeface="Arial"/>
              <a:buNone/>
            </a:pPr>
            <a:r>
              <a:rPr b="1" lang="en" sz="1400">
                <a:solidFill>
                  <a:schemeClr val="dk1"/>
                </a:solidFill>
                <a:latin typeface="Calibri"/>
                <a:ea typeface="Calibri"/>
                <a:cs typeface="Calibri"/>
                <a:sym typeface="Calibri"/>
              </a:rPr>
              <a:t>Input: miRNA unfiltered target file, Mutation: Sanger.PCAWG_train2.annotated.snv_mnv.maf; mRNA expression: joint_fpkm_uq.tsv</a:t>
            </a:r>
          </a:p>
          <a:p>
            <a:pPr>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1" name="Shape 431"/>
        <p:cNvGrpSpPr/>
        <p:nvPr/>
      </p:nvGrpSpPr>
      <p:grpSpPr>
        <a:xfrm>
          <a:off x="0" y="0"/>
          <a:ext cx="0" cy="0"/>
          <a:chOff x="0" y="0"/>
          <a:chExt cx="0" cy="0"/>
        </a:xfrm>
      </p:grpSpPr>
      <p:sp>
        <p:nvSpPr>
          <p:cNvPr id="432" name="Shape 4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33" name="Shape 43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92" name="Shape 2792"/>
        <p:cNvGrpSpPr/>
        <p:nvPr/>
      </p:nvGrpSpPr>
      <p:grpSpPr>
        <a:xfrm>
          <a:off x="0" y="0"/>
          <a:ext cx="0" cy="0"/>
          <a:chOff x="0" y="0"/>
          <a:chExt cx="0" cy="0"/>
        </a:xfrm>
      </p:grpSpPr>
      <p:sp>
        <p:nvSpPr>
          <p:cNvPr id="2793" name="Shape 27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794" name="Shape 279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03" name="Shape 2803"/>
        <p:cNvGrpSpPr/>
        <p:nvPr/>
      </p:nvGrpSpPr>
      <p:grpSpPr>
        <a:xfrm>
          <a:off x="0" y="0"/>
          <a:ext cx="0" cy="0"/>
          <a:chOff x="0" y="0"/>
          <a:chExt cx="0" cy="0"/>
        </a:xfrm>
      </p:grpSpPr>
      <p:sp>
        <p:nvSpPr>
          <p:cNvPr id="2804" name="Shape 28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05" name="Shape 280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14" name="Shape 2814"/>
        <p:cNvGrpSpPr/>
        <p:nvPr/>
      </p:nvGrpSpPr>
      <p:grpSpPr>
        <a:xfrm>
          <a:off x="0" y="0"/>
          <a:ext cx="0" cy="0"/>
          <a:chOff x="0" y="0"/>
          <a:chExt cx="0" cy="0"/>
        </a:xfrm>
      </p:grpSpPr>
      <p:sp>
        <p:nvSpPr>
          <p:cNvPr id="2815" name="Shape 28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16" name="Shape 281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22" name="Shape 2822"/>
        <p:cNvGrpSpPr/>
        <p:nvPr/>
      </p:nvGrpSpPr>
      <p:grpSpPr>
        <a:xfrm>
          <a:off x="0" y="0"/>
          <a:ext cx="0" cy="0"/>
          <a:chOff x="0" y="0"/>
          <a:chExt cx="0" cy="0"/>
        </a:xfrm>
      </p:grpSpPr>
      <p:sp>
        <p:nvSpPr>
          <p:cNvPr id="2823" name="Shape 28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24" name="Shape 282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30" name="Shape 2830"/>
        <p:cNvGrpSpPr/>
        <p:nvPr/>
      </p:nvGrpSpPr>
      <p:grpSpPr>
        <a:xfrm>
          <a:off x="0" y="0"/>
          <a:ext cx="0" cy="0"/>
          <a:chOff x="0" y="0"/>
          <a:chExt cx="0" cy="0"/>
        </a:xfrm>
      </p:grpSpPr>
      <p:sp>
        <p:nvSpPr>
          <p:cNvPr id="2831" name="Shape 28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32" name="Shape 283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37" name="Shape 2837"/>
        <p:cNvGrpSpPr/>
        <p:nvPr/>
      </p:nvGrpSpPr>
      <p:grpSpPr>
        <a:xfrm>
          <a:off x="0" y="0"/>
          <a:ext cx="0" cy="0"/>
          <a:chOff x="0" y="0"/>
          <a:chExt cx="0" cy="0"/>
        </a:xfrm>
      </p:grpSpPr>
      <p:sp>
        <p:nvSpPr>
          <p:cNvPr id="2838" name="Shape 28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39" name="Shape 283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44" name="Shape 2844"/>
        <p:cNvGrpSpPr/>
        <p:nvPr/>
      </p:nvGrpSpPr>
      <p:grpSpPr>
        <a:xfrm>
          <a:off x="0" y="0"/>
          <a:ext cx="0" cy="0"/>
          <a:chOff x="0" y="0"/>
          <a:chExt cx="0" cy="0"/>
        </a:xfrm>
      </p:grpSpPr>
      <p:sp>
        <p:nvSpPr>
          <p:cNvPr id="2845" name="Shape 28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46" name="Shape 284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49" name="Shape 2849"/>
        <p:cNvGrpSpPr/>
        <p:nvPr/>
      </p:nvGrpSpPr>
      <p:grpSpPr>
        <a:xfrm>
          <a:off x="0" y="0"/>
          <a:ext cx="0" cy="0"/>
          <a:chOff x="0" y="0"/>
          <a:chExt cx="0" cy="0"/>
        </a:xfrm>
      </p:grpSpPr>
      <p:sp>
        <p:nvSpPr>
          <p:cNvPr id="2850" name="Shape 28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51" name="Shape 285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54" name="Shape 2854"/>
        <p:cNvGrpSpPr/>
        <p:nvPr/>
      </p:nvGrpSpPr>
      <p:grpSpPr>
        <a:xfrm>
          <a:off x="0" y="0"/>
          <a:ext cx="0" cy="0"/>
          <a:chOff x="0" y="0"/>
          <a:chExt cx="0" cy="0"/>
        </a:xfrm>
      </p:grpSpPr>
      <p:sp>
        <p:nvSpPr>
          <p:cNvPr id="2855" name="Shape 28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56" name="Shape 285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59" name="Shape 2859"/>
        <p:cNvGrpSpPr/>
        <p:nvPr/>
      </p:nvGrpSpPr>
      <p:grpSpPr>
        <a:xfrm>
          <a:off x="0" y="0"/>
          <a:ext cx="0" cy="0"/>
          <a:chOff x="0" y="0"/>
          <a:chExt cx="0" cy="0"/>
        </a:xfrm>
      </p:grpSpPr>
      <p:sp>
        <p:nvSpPr>
          <p:cNvPr id="2860" name="Shape 28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61" name="Shape 286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6" name="Shape 436"/>
        <p:cNvGrpSpPr/>
        <p:nvPr/>
      </p:nvGrpSpPr>
      <p:grpSpPr>
        <a:xfrm>
          <a:off x="0" y="0"/>
          <a:ext cx="0" cy="0"/>
          <a:chOff x="0" y="0"/>
          <a:chExt cx="0" cy="0"/>
        </a:xfrm>
      </p:grpSpPr>
      <p:sp>
        <p:nvSpPr>
          <p:cNvPr id="437" name="Shape 4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38" name="Shape 43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64" name="Shape 2864"/>
        <p:cNvGrpSpPr/>
        <p:nvPr/>
      </p:nvGrpSpPr>
      <p:grpSpPr>
        <a:xfrm>
          <a:off x="0" y="0"/>
          <a:ext cx="0" cy="0"/>
          <a:chOff x="0" y="0"/>
          <a:chExt cx="0" cy="0"/>
        </a:xfrm>
      </p:grpSpPr>
      <p:sp>
        <p:nvSpPr>
          <p:cNvPr id="2865" name="Shape 28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66" name="Shape 2866"/>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73" name="Shape 2873"/>
        <p:cNvGrpSpPr/>
        <p:nvPr/>
      </p:nvGrpSpPr>
      <p:grpSpPr>
        <a:xfrm>
          <a:off x="0" y="0"/>
          <a:ext cx="0" cy="0"/>
          <a:chOff x="0" y="0"/>
          <a:chExt cx="0" cy="0"/>
        </a:xfrm>
      </p:grpSpPr>
      <p:sp>
        <p:nvSpPr>
          <p:cNvPr id="2874" name="Shape 28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75" name="Shape 287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82" name="Shape 2882"/>
        <p:cNvGrpSpPr/>
        <p:nvPr/>
      </p:nvGrpSpPr>
      <p:grpSpPr>
        <a:xfrm>
          <a:off x="0" y="0"/>
          <a:ext cx="0" cy="0"/>
          <a:chOff x="0" y="0"/>
          <a:chExt cx="0" cy="0"/>
        </a:xfrm>
      </p:grpSpPr>
      <p:sp>
        <p:nvSpPr>
          <p:cNvPr id="2883" name="Shape 28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84" name="Shape 288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93" name="Shape 2893"/>
        <p:cNvGrpSpPr/>
        <p:nvPr/>
      </p:nvGrpSpPr>
      <p:grpSpPr>
        <a:xfrm>
          <a:off x="0" y="0"/>
          <a:ext cx="0" cy="0"/>
          <a:chOff x="0" y="0"/>
          <a:chExt cx="0" cy="0"/>
        </a:xfrm>
      </p:grpSpPr>
      <p:sp>
        <p:nvSpPr>
          <p:cNvPr id="2894" name="Shape 28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895" name="Shape 289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03" name="Shape 2903"/>
        <p:cNvGrpSpPr/>
        <p:nvPr/>
      </p:nvGrpSpPr>
      <p:grpSpPr>
        <a:xfrm>
          <a:off x="0" y="0"/>
          <a:ext cx="0" cy="0"/>
          <a:chOff x="0" y="0"/>
          <a:chExt cx="0" cy="0"/>
        </a:xfrm>
      </p:grpSpPr>
      <p:sp>
        <p:nvSpPr>
          <p:cNvPr id="2904" name="Shape 29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05" name="Shape 290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12" name="Shape 2912"/>
        <p:cNvGrpSpPr/>
        <p:nvPr/>
      </p:nvGrpSpPr>
      <p:grpSpPr>
        <a:xfrm>
          <a:off x="0" y="0"/>
          <a:ext cx="0" cy="0"/>
          <a:chOff x="0" y="0"/>
          <a:chExt cx="0" cy="0"/>
        </a:xfrm>
      </p:grpSpPr>
      <p:sp>
        <p:nvSpPr>
          <p:cNvPr id="2913" name="Shape 29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14" name="Shape 291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18" name="Shape 2918"/>
        <p:cNvGrpSpPr/>
        <p:nvPr/>
      </p:nvGrpSpPr>
      <p:grpSpPr>
        <a:xfrm>
          <a:off x="0" y="0"/>
          <a:ext cx="0" cy="0"/>
          <a:chOff x="0" y="0"/>
          <a:chExt cx="0" cy="0"/>
        </a:xfrm>
      </p:grpSpPr>
      <p:sp>
        <p:nvSpPr>
          <p:cNvPr id="2919" name="Shape 29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20" name="Shape 292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23" name="Shape 2923"/>
        <p:cNvGrpSpPr/>
        <p:nvPr/>
      </p:nvGrpSpPr>
      <p:grpSpPr>
        <a:xfrm>
          <a:off x="0" y="0"/>
          <a:ext cx="0" cy="0"/>
          <a:chOff x="0" y="0"/>
          <a:chExt cx="0" cy="0"/>
        </a:xfrm>
      </p:grpSpPr>
      <p:sp>
        <p:nvSpPr>
          <p:cNvPr id="2924" name="Shape 29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25" name="Shape 292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28" name="Shape 2928"/>
        <p:cNvGrpSpPr/>
        <p:nvPr/>
      </p:nvGrpSpPr>
      <p:grpSpPr>
        <a:xfrm>
          <a:off x="0" y="0"/>
          <a:ext cx="0" cy="0"/>
          <a:chOff x="0" y="0"/>
          <a:chExt cx="0" cy="0"/>
        </a:xfrm>
      </p:grpSpPr>
      <p:sp>
        <p:nvSpPr>
          <p:cNvPr id="2929" name="Shape 29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30" name="Shape 293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33" name="Shape 2933"/>
        <p:cNvGrpSpPr/>
        <p:nvPr/>
      </p:nvGrpSpPr>
      <p:grpSpPr>
        <a:xfrm>
          <a:off x="0" y="0"/>
          <a:ext cx="0" cy="0"/>
          <a:chOff x="0" y="0"/>
          <a:chExt cx="0" cy="0"/>
        </a:xfrm>
      </p:grpSpPr>
      <p:sp>
        <p:nvSpPr>
          <p:cNvPr id="2934" name="Shape 29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35" name="Shape 293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1" name="Shape 441"/>
        <p:cNvGrpSpPr/>
        <p:nvPr/>
      </p:nvGrpSpPr>
      <p:grpSpPr>
        <a:xfrm>
          <a:off x="0" y="0"/>
          <a:ext cx="0" cy="0"/>
          <a:chOff x="0" y="0"/>
          <a:chExt cx="0" cy="0"/>
        </a:xfrm>
      </p:grpSpPr>
      <p:sp>
        <p:nvSpPr>
          <p:cNvPr id="442" name="Shape 4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43" name="Shape 44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38" name="Shape 2938"/>
        <p:cNvGrpSpPr/>
        <p:nvPr/>
      </p:nvGrpSpPr>
      <p:grpSpPr>
        <a:xfrm>
          <a:off x="0" y="0"/>
          <a:ext cx="0" cy="0"/>
          <a:chOff x="0" y="0"/>
          <a:chExt cx="0" cy="0"/>
        </a:xfrm>
      </p:grpSpPr>
      <p:sp>
        <p:nvSpPr>
          <p:cNvPr id="2939" name="Shape 29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40" name="Shape 294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43" name="Shape 2943"/>
        <p:cNvGrpSpPr/>
        <p:nvPr/>
      </p:nvGrpSpPr>
      <p:grpSpPr>
        <a:xfrm>
          <a:off x="0" y="0"/>
          <a:ext cx="0" cy="0"/>
          <a:chOff x="0" y="0"/>
          <a:chExt cx="0" cy="0"/>
        </a:xfrm>
      </p:grpSpPr>
      <p:sp>
        <p:nvSpPr>
          <p:cNvPr id="2944" name="Shape 29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45" name="Shape 294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48" name="Shape 2948"/>
        <p:cNvGrpSpPr/>
        <p:nvPr/>
      </p:nvGrpSpPr>
      <p:grpSpPr>
        <a:xfrm>
          <a:off x="0" y="0"/>
          <a:ext cx="0" cy="0"/>
          <a:chOff x="0" y="0"/>
          <a:chExt cx="0" cy="0"/>
        </a:xfrm>
      </p:grpSpPr>
      <p:sp>
        <p:nvSpPr>
          <p:cNvPr id="2949" name="Shape 29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50" name="Shape 295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53" name="Shape 2953"/>
        <p:cNvGrpSpPr/>
        <p:nvPr/>
      </p:nvGrpSpPr>
      <p:grpSpPr>
        <a:xfrm>
          <a:off x="0" y="0"/>
          <a:ext cx="0" cy="0"/>
          <a:chOff x="0" y="0"/>
          <a:chExt cx="0" cy="0"/>
        </a:xfrm>
      </p:grpSpPr>
      <p:sp>
        <p:nvSpPr>
          <p:cNvPr id="2954" name="Shape 29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55" name="Shape 295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58" name="Shape 2958"/>
        <p:cNvGrpSpPr/>
        <p:nvPr/>
      </p:nvGrpSpPr>
      <p:grpSpPr>
        <a:xfrm>
          <a:off x="0" y="0"/>
          <a:ext cx="0" cy="0"/>
          <a:chOff x="0" y="0"/>
          <a:chExt cx="0" cy="0"/>
        </a:xfrm>
      </p:grpSpPr>
      <p:sp>
        <p:nvSpPr>
          <p:cNvPr id="2959" name="Shape 29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60" name="Shape 296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63" name="Shape 2963"/>
        <p:cNvGrpSpPr/>
        <p:nvPr/>
      </p:nvGrpSpPr>
      <p:grpSpPr>
        <a:xfrm>
          <a:off x="0" y="0"/>
          <a:ext cx="0" cy="0"/>
          <a:chOff x="0" y="0"/>
          <a:chExt cx="0" cy="0"/>
        </a:xfrm>
      </p:grpSpPr>
      <p:sp>
        <p:nvSpPr>
          <p:cNvPr id="2964" name="Shape 29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65" name="Shape 296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68" name="Shape 2968"/>
        <p:cNvGrpSpPr/>
        <p:nvPr/>
      </p:nvGrpSpPr>
      <p:grpSpPr>
        <a:xfrm>
          <a:off x="0" y="0"/>
          <a:ext cx="0" cy="0"/>
          <a:chOff x="0" y="0"/>
          <a:chExt cx="0" cy="0"/>
        </a:xfrm>
      </p:grpSpPr>
      <p:sp>
        <p:nvSpPr>
          <p:cNvPr id="2969" name="Shape 29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70" name="Shape 297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73" name="Shape 2973"/>
        <p:cNvGrpSpPr/>
        <p:nvPr/>
      </p:nvGrpSpPr>
      <p:grpSpPr>
        <a:xfrm>
          <a:off x="0" y="0"/>
          <a:ext cx="0" cy="0"/>
          <a:chOff x="0" y="0"/>
          <a:chExt cx="0" cy="0"/>
        </a:xfrm>
      </p:grpSpPr>
      <p:sp>
        <p:nvSpPr>
          <p:cNvPr id="2974" name="Shape 29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75" name="Shape 297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78" name="Shape 2978"/>
        <p:cNvGrpSpPr/>
        <p:nvPr/>
      </p:nvGrpSpPr>
      <p:grpSpPr>
        <a:xfrm>
          <a:off x="0" y="0"/>
          <a:ext cx="0" cy="0"/>
          <a:chOff x="0" y="0"/>
          <a:chExt cx="0" cy="0"/>
        </a:xfrm>
      </p:grpSpPr>
      <p:sp>
        <p:nvSpPr>
          <p:cNvPr id="2979" name="Shape 29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80" name="Shape 298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83" name="Shape 2983"/>
        <p:cNvGrpSpPr/>
        <p:nvPr/>
      </p:nvGrpSpPr>
      <p:grpSpPr>
        <a:xfrm>
          <a:off x="0" y="0"/>
          <a:ext cx="0" cy="0"/>
          <a:chOff x="0" y="0"/>
          <a:chExt cx="0" cy="0"/>
        </a:xfrm>
      </p:grpSpPr>
      <p:sp>
        <p:nvSpPr>
          <p:cNvPr id="2984" name="Shape 29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85" name="Shape 298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6" name="Shape 446"/>
        <p:cNvGrpSpPr/>
        <p:nvPr/>
      </p:nvGrpSpPr>
      <p:grpSpPr>
        <a:xfrm>
          <a:off x="0" y="0"/>
          <a:ext cx="0" cy="0"/>
          <a:chOff x="0" y="0"/>
          <a:chExt cx="0" cy="0"/>
        </a:xfrm>
      </p:grpSpPr>
      <p:sp>
        <p:nvSpPr>
          <p:cNvPr id="447" name="Shape 4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48" name="Shape 44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88" name="Shape 2988"/>
        <p:cNvGrpSpPr/>
        <p:nvPr/>
      </p:nvGrpSpPr>
      <p:grpSpPr>
        <a:xfrm>
          <a:off x="0" y="0"/>
          <a:ext cx="0" cy="0"/>
          <a:chOff x="0" y="0"/>
          <a:chExt cx="0" cy="0"/>
        </a:xfrm>
      </p:grpSpPr>
      <p:sp>
        <p:nvSpPr>
          <p:cNvPr id="2989" name="Shape 29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90" name="Shape 299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93" name="Shape 2993"/>
        <p:cNvGrpSpPr/>
        <p:nvPr/>
      </p:nvGrpSpPr>
      <p:grpSpPr>
        <a:xfrm>
          <a:off x="0" y="0"/>
          <a:ext cx="0" cy="0"/>
          <a:chOff x="0" y="0"/>
          <a:chExt cx="0" cy="0"/>
        </a:xfrm>
      </p:grpSpPr>
      <p:sp>
        <p:nvSpPr>
          <p:cNvPr id="2994" name="Shape 29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995" name="Shape 299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98" name="Shape 2998"/>
        <p:cNvGrpSpPr/>
        <p:nvPr/>
      </p:nvGrpSpPr>
      <p:grpSpPr>
        <a:xfrm>
          <a:off x="0" y="0"/>
          <a:ext cx="0" cy="0"/>
          <a:chOff x="0" y="0"/>
          <a:chExt cx="0" cy="0"/>
        </a:xfrm>
      </p:grpSpPr>
      <p:sp>
        <p:nvSpPr>
          <p:cNvPr id="2999" name="Shape 29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000" name="Shape 300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03" name="Shape 3003"/>
        <p:cNvGrpSpPr/>
        <p:nvPr/>
      </p:nvGrpSpPr>
      <p:grpSpPr>
        <a:xfrm>
          <a:off x="0" y="0"/>
          <a:ext cx="0" cy="0"/>
          <a:chOff x="0" y="0"/>
          <a:chExt cx="0" cy="0"/>
        </a:xfrm>
      </p:grpSpPr>
      <p:sp>
        <p:nvSpPr>
          <p:cNvPr id="3004" name="Shape 30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005" name="Shape 300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08" name="Shape 3008"/>
        <p:cNvGrpSpPr/>
        <p:nvPr/>
      </p:nvGrpSpPr>
      <p:grpSpPr>
        <a:xfrm>
          <a:off x="0" y="0"/>
          <a:ext cx="0" cy="0"/>
          <a:chOff x="0" y="0"/>
          <a:chExt cx="0" cy="0"/>
        </a:xfrm>
      </p:grpSpPr>
      <p:sp>
        <p:nvSpPr>
          <p:cNvPr id="3009" name="Shape 30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010" name="Shape 301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13" name="Shape 3013"/>
        <p:cNvGrpSpPr/>
        <p:nvPr/>
      </p:nvGrpSpPr>
      <p:grpSpPr>
        <a:xfrm>
          <a:off x="0" y="0"/>
          <a:ext cx="0" cy="0"/>
          <a:chOff x="0" y="0"/>
          <a:chExt cx="0" cy="0"/>
        </a:xfrm>
      </p:grpSpPr>
      <p:sp>
        <p:nvSpPr>
          <p:cNvPr id="3014" name="Shape 30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015" name="Shape 301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18" name="Shape 3018"/>
        <p:cNvGrpSpPr/>
        <p:nvPr/>
      </p:nvGrpSpPr>
      <p:grpSpPr>
        <a:xfrm>
          <a:off x="0" y="0"/>
          <a:ext cx="0" cy="0"/>
          <a:chOff x="0" y="0"/>
          <a:chExt cx="0" cy="0"/>
        </a:xfrm>
      </p:grpSpPr>
      <p:sp>
        <p:nvSpPr>
          <p:cNvPr id="3019" name="Shape 30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020" name="Shape 302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23" name="Shape 3023"/>
        <p:cNvGrpSpPr/>
        <p:nvPr/>
      </p:nvGrpSpPr>
      <p:grpSpPr>
        <a:xfrm>
          <a:off x="0" y="0"/>
          <a:ext cx="0" cy="0"/>
          <a:chOff x="0" y="0"/>
          <a:chExt cx="0" cy="0"/>
        </a:xfrm>
      </p:grpSpPr>
      <p:sp>
        <p:nvSpPr>
          <p:cNvPr id="3024" name="Shape 30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025" name="Shape 302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28" name="Shape 3028"/>
        <p:cNvGrpSpPr/>
        <p:nvPr/>
      </p:nvGrpSpPr>
      <p:grpSpPr>
        <a:xfrm>
          <a:off x="0" y="0"/>
          <a:ext cx="0" cy="0"/>
          <a:chOff x="0" y="0"/>
          <a:chExt cx="0" cy="0"/>
        </a:xfrm>
      </p:grpSpPr>
      <p:sp>
        <p:nvSpPr>
          <p:cNvPr id="3029" name="Shape 30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030" name="Shape 303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45" name="Shape 3045"/>
        <p:cNvGrpSpPr/>
        <p:nvPr/>
      </p:nvGrpSpPr>
      <p:grpSpPr>
        <a:xfrm>
          <a:off x="0" y="0"/>
          <a:ext cx="0" cy="0"/>
          <a:chOff x="0" y="0"/>
          <a:chExt cx="0" cy="0"/>
        </a:xfrm>
      </p:grpSpPr>
      <p:sp>
        <p:nvSpPr>
          <p:cNvPr id="3046" name="Shape 3046"/>
          <p:cNvSpPr/>
          <p:nvPr>
            <p:ph idx="2" type="sldImg"/>
          </p:nvPr>
        </p:nvSpPr>
        <p:spPr>
          <a:xfrm>
            <a:off x="381187"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047" name="Shape 304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1" name="Shape 451"/>
        <p:cNvGrpSpPr/>
        <p:nvPr/>
      </p:nvGrpSpPr>
      <p:grpSpPr>
        <a:xfrm>
          <a:off x="0" y="0"/>
          <a:ext cx="0" cy="0"/>
          <a:chOff x="0" y="0"/>
          <a:chExt cx="0" cy="0"/>
        </a:xfrm>
      </p:grpSpPr>
      <p:sp>
        <p:nvSpPr>
          <p:cNvPr id="452" name="Shape 4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53" name="Shape 45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6" name="Shape 456"/>
        <p:cNvGrpSpPr/>
        <p:nvPr/>
      </p:nvGrpSpPr>
      <p:grpSpPr>
        <a:xfrm>
          <a:off x="0" y="0"/>
          <a:ext cx="0" cy="0"/>
          <a:chOff x="0" y="0"/>
          <a:chExt cx="0" cy="0"/>
        </a:xfrm>
      </p:grpSpPr>
      <p:sp>
        <p:nvSpPr>
          <p:cNvPr id="457" name="Shape 4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58" name="Shape 45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1" name="Shape 461"/>
        <p:cNvGrpSpPr/>
        <p:nvPr/>
      </p:nvGrpSpPr>
      <p:grpSpPr>
        <a:xfrm>
          <a:off x="0" y="0"/>
          <a:ext cx="0" cy="0"/>
          <a:chOff x="0" y="0"/>
          <a:chExt cx="0" cy="0"/>
        </a:xfrm>
      </p:grpSpPr>
      <p:sp>
        <p:nvSpPr>
          <p:cNvPr id="462" name="Shape 4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63" name="Shape 46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1" name="Shape 371"/>
        <p:cNvGrpSpPr/>
        <p:nvPr/>
      </p:nvGrpSpPr>
      <p:grpSpPr>
        <a:xfrm>
          <a:off x="0" y="0"/>
          <a:ext cx="0" cy="0"/>
          <a:chOff x="0" y="0"/>
          <a:chExt cx="0" cy="0"/>
        </a:xfrm>
      </p:grpSpPr>
      <p:sp>
        <p:nvSpPr>
          <p:cNvPr id="372" name="Shape 3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73" name="Shape 37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6" name="Shape 466"/>
        <p:cNvGrpSpPr/>
        <p:nvPr/>
      </p:nvGrpSpPr>
      <p:grpSpPr>
        <a:xfrm>
          <a:off x="0" y="0"/>
          <a:ext cx="0" cy="0"/>
          <a:chOff x="0" y="0"/>
          <a:chExt cx="0" cy="0"/>
        </a:xfrm>
      </p:grpSpPr>
      <p:sp>
        <p:nvSpPr>
          <p:cNvPr id="467" name="Shape 4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68" name="Shape 46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1" name="Shape 471"/>
        <p:cNvGrpSpPr/>
        <p:nvPr/>
      </p:nvGrpSpPr>
      <p:grpSpPr>
        <a:xfrm>
          <a:off x="0" y="0"/>
          <a:ext cx="0" cy="0"/>
          <a:chOff x="0" y="0"/>
          <a:chExt cx="0" cy="0"/>
        </a:xfrm>
      </p:grpSpPr>
      <p:sp>
        <p:nvSpPr>
          <p:cNvPr id="472" name="Shape 4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73" name="Shape 47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7" name="Shape 477"/>
        <p:cNvGrpSpPr/>
        <p:nvPr/>
      </p:nvGrpSpPr>
      <p:grpSpPr>
        <a:xfrm>
          <a:off x="0" y="0"/>
          <a:ext cx="0" cy="0"/>
          <a:chOff x="0" y="0"/>
          <a:chExt cx="0" cy="0"/>
        </a:xfrm>
      </p:grpSpPr>
      <p:sp>
        <p:nvSpPr>
          <p:cNvPr id="478" name="Shape 4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79" name="Shape 47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3" name="Shape 483"/>
        <p:cNvGrpSpPr/>
        <p:nvPr/>
      </p:nvGrpSpPr>
      <p:grpSpPr>
        <a:xfrm>
          <a:off x="0" y="0"/>
          <a:ext cx="0" cy="0"/>
          <a:chOff x="0" y="0"/>
          <a:chExt cx="0" cy="0"/>
        </a:xfrm>
      </p:grpSpPr>
      <p:sp>
        <p:nvSpPr>
          <p:cNvPr id="484" name="Shape 4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85" name="Shape 48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9" name="Shape 489"/>
        <p:cNvGrpSpPr/>
        <p:nvPr/>
      </p:nvGrpSpPr>
      <p:grpSpPr>
        <a:xfrm>
          <a:off x="0" y="0"/>
          <a:ext cx="0" cy="0"/>
          <a:chOff x="0" y="0"/>
          <a:chExt cx="0" cy="0"/>
        </a:xfrm>
      </p:grpSpPr>
      <p:sp>
        <p:nvSpPr>
          <p:cNvPr id="490" name="Shape 4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91" name="Shape 49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5" name="Shape 495"/>
        <p:cNvGrpSpPr/>
        <p:nvPr/>
      </p:nvGrpSpPr>
      <p:grpSpPr>
        <a:xfrm>
          <a:off x="0" y="0"/>
          <a:ext cx="0" cy="0"/>
          <a:chOff x="0" y="0"/>
          <a:chExt cx="0" cy="0"/>
        </a:xfrm>
      </p:grpSpPr>
      <p:sp>
        <p:nvSpPr>
          <p:cNvPr id="496" name="Shape 4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97" name="Shape 49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1" name="Shape 501"/>
        <p:cNvGrpSpPr/>
        <p:nvPr/>
      </p:nvGrpSpPr>
      <p:grpSpPr>
        <a:xfrm>
          <a:off x="0" y="0"/>
          <a:ext cx="0" cy="0"/>
          <a:chOff x="0" y="0"/>
          <a:chExt cx="0" cy="0"/>
        </a:xfrm>
      </p:grpSpPr>
      <p:sp>
        <p:nvSpPr>
          <p:cNvPr id="502" name="Shape 5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03" name="Shape 50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7" name="Shape 507"/>
        <p:cNvGrpSpPr/>
        <p:nvPr/>
      </p:nvGrpSpPr>
      <p:grpSpPr>
        <a:xfrm>
          <a:off x="0" y="0"/>
          <a:ext cx="0" cy="0"/>
          <a:chOff x="0" y="0"/>
          <a:chExt cx="0" cy="0"/>
        </a:xfrm>
      </p:grpSpPr>
      <p:sp>
        <p:nvSpPr>
          <p:cNvPr id="508" name="Shape 5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09" name="Shape 50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3" name="Shape 513"/>
        <p:cNvGrpSpPr/>
        <p:nvPr/>
      </p:nvGrpSpPr>
      <p:grpSpPr>
        <a:xfrm>
          <a:off x="0" y="0"/>
          <a:ext cx="0" cy="0"/>
          <a:chOff x="0" y="0"/>
          <a:chExt cx="0" cy="0"/>
        </a:xfrm>
      </p:grpSpPr>
      <p:sp>
        <p:nvSpPr>
          <p:cNvPr id="514" name="Shape 5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15" name="Shape 51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9" name="Shape 519"/>
        <p:cNvGrpSpPr/>
        <p:nvPr/>
      </p:nvGrpSpPr>
      <p:grpSpPr>
        <a:xfrm>
          <a:off x="0" y="0"/>
          <a:ext cx="0" cy="0"/>
          <a:chOff x="0" y="0"/>
          <a:chExt cx="0" cy="0"/>
        </a:xfrm>
      </p:grpSpPr>
      <p:sp>
        <p:nvSpPr>
          <p:cNvPr id="520" name="Shape 5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21" name="Shape 52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6" name="Shape 376"/>
        <p:cNvGrpSpPr/>
        <p:nvPr/>
      </p:nvGrpSpPr>
      <p:grpSpPr>
        <a:xfrm>
          <a:off x="0" y="0"/>
          <a:ext cx="0" cy="0"/>
          <a:chOff x="0" y="0"/>
          <a:chExt cx="0" cy="0"/>
        </a:xfrm>
      </p:grpSpPr>
      <p:sp>
        <p:nvSpPr>
          <p:cNvPr id="377" name="Shape 3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78" name="Shape 37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5" name="Shape 525"/>
        <p:cNvGrpSpPr/>
        <p:nvPr/>
      </p:nvGrpSpPr>
      <p:grpSpPr>
        <a:xfrm>
          <a:off x="0" y="0"/>
          <a:ext cx="0" cy="0"/>
          <a:chOff x="0" y="0"/>
          <a:chExt cx="0" cy="0"/>
        </a:xfrm>
      </p:grpSpPr>
      <p:sp>
        <p:nvSpPr>
          <p:cNvPr id="526" name="Shape 5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27" name="Shape 52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1" name="Shape 531"/>
        <p:cNvGrpSpPr/>
        <p:nvPr/>
      </p:nvGrpSpPr>
      <p:grpSpPr>
        <a:xfrm>
          <a:off x="0" y="0"/>
          <a:ext cx="0" cy="0"/>
          <a:chOff x="0" y="0"/>
          <a:chExt cx="0" cy="0"/>
        </a:xfrm>
      </p:grpSpPr>
      <p:sp>
        <p:nvSpPr>
          <p:cNvPr id="532" name="Shape 5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33" name="Shape 53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8" name="Shape 538"/>
        <p:cNvGrpSpPr/>
        <p:nvPr/>
      </p:nvGrpSpPr>
      <p:grpSpPr>
        <a:xfrm>
          <a:off x="0" y="0"/>
          <a:ext cx="0" cy="0"/>
          <a:chOff x="0" y="0"/>
          <a:chExt cx="0" cy="0"/>
        </a:xfrm>
      </p:grpSpPr>
      <p:sp>
        <p:nvSpPr>
          <p:cNvPr id="539" name="Shape 5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40" name="Shape 54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5" name="Shape 545"/>
        <p:cNvGrpSpPr/>
        <p:nvPr/>
      </p:nvGrpSpPr>
      <p:grpSpPr>
        <a:xfrm>
          <a:off x="0" y="0"/>
          <a:ext cx="0" cy="0"/>
          <a:chOff x="0" y="0"/>
          <a:chExt cx="0" cy="0"/>
        </a:xfrm>
      </p:grpSpPr>
      <p:sp>
        <p:nvSpPr>
          <p:cNvPr id="546" name="Shape 5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47" name="Shape 54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2" name="Shape 552"/>
        <p:cNvGrpSpPr/>
        <p:nvPr/>
      </p:nvGrpSpPr>
      <p:grpSpPr>
        <a:xfrm>
          <a:off x="0" y="0"/>
          <a:ext cx="0" cy="0"/>
          <a:chOff x="0" y="0"/>
          <a:chExt cx="0" cy="0"/>
        </a:xfrm>
      </p:grpSpPr>
      <p:sp>
        <p:nvSpPr>
          <p:cNvPr id="553" name="Shape 5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54" name="Shape 55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9" name="Shape 559"/>
        <p:cNvGrpSpPr/>
        <p:nvPr/>
      </p:nvGrpSpPr>
      <p:grpSpPr>
        <a:xfrm>
          <a:off x="0" y="0"/>
          <a:ext cx="0" cy="0"/>
          <a:chOff x="0" y="0"/>
          <a:chExt cx="0" cy="0"/>
        </a:xfrm>
      </p:grpSpPr>
      <p:sp>
        <p:nvSpPr>
          <p:cNvPr id="560" name="Shape 5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61" name="Shape 561"/>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5" name="Shape 565"/>
        <p:cNvGrpSpPr/>
        <p:nvPr/>
      </p:nvGrpSpPr>
      <p:grpSpPr>
        <a:xfrm>
          <a:off x="0" y="0"/>
          <a:ext cx="0" cy="0"/>
          <a:chOff x="0" y="0"/>
          <a:chExt cx="0" cy="0"/>
        </a:xfrm>
      </p:grpSpPr>
      <p:sp>
        <p:nvSpPr>
          <p:cNvPr id="566" name="Shape 5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67" name="Shape 56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3" name="Shape 573"/>
        <p:cNvGrpSpPr/>
        <p:nvPr/>
      </p:nvGrpSpPr>
      <p:grpSpPr>
        <a:xfrm>
          <a:off x="0" y="0"/>
          <a:ext cx="0" cy="0"/>
          <a:chOff x="0" y="0"/>
          <a:chExt cx="0" cy="0"/>
        </a:xfrm>
      </p:grpSpPr>
      <p:sp>
        <p:nvSpPr>
          <p:cNvPr id="574" name="Shape 5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75" name="Shape 575"/>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0" name="Shape 580"/>
        <p:cNvGrpSpPr/>
        <p:nvPr/>
      </p:nvGrpSpPr>
      <p:grpSpPr>
        <a:xfrm>
          <a:off x="0" y="0"/>
          <a:ext cx="0" cy="0"/>
          <a:chOff x="0" y="0"/>
          <a:chExt cx="0" cy="0"/>
        </a:xfrm>
      </p:grpSpPr>
      <p:sp>
        <p:nvSpPr>
          <p:cNvPr id="581" name="Shape 581"/>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82" name="Shape 582"/>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Not all mutations with functional impact will be drivers but drivers will have functional impact</a:t>
            </a:r>
          </a:p>
        </p:txBody>
      </p:sp>
      <p:sp>
        <p:nvSpPr>
          <p:cNvPr id="583" name="Shape 583"/>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8" name="Shape 588"/>
        <p:cNvGrpSpPr/>
        <p:nvPr/>
      </p:nvGrpSpPr>
      <p:grpSpPr>
        <a:xfrm>
          <a:off x="0" y="0"/>
          <a:ext cx="0" cy="0"/>
          <a:chOff x="0" y="0"/>
          <a:chExt cx="0" cy="0"/>
        </a:xfrm>
      </p:grpSpPr>
      <p:sp>
        <p:nvSpPr>
          <p:cNvPr id="589" name="Shape 58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590" name="Shape 590"/>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1" name="Shape 381"/>
        <p:cNvGrpSpPr/>
        <p:nvPr/>
      </p:nvGrpSpPr>
      <p:grpSpPr>
        <a:xfrm>
          <a:off x="0" y="0"/>
          <a:ext cx="0" cy="0"/>
          <a:chOff x="0" y="0"/>
          <a:chExt cx="0" cy="0"/>
        </a:xfrm>
      </p:grpSpPr>
      <p:sp>
        <p:nvSpPr>
          <p:cNvPr id="382" name="Shape 3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83" name="Shape 38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5" name="Shape 655"/>
        <p:cNvGrpSpPr/>
        <p:nvPr/>
      </p:nvGrpSpPr>
      <p:grpSpPr>
        <a:xfrm>
          <a:off x="0" y="0"/>
          <a:ext cx="0" cy="0"/>
          <a:chOff x="0" y="0"/>
          <a:chExt cx="0" cy="0"/>
        </a:xfrm>
      </p:grpSpPr>
      <p:sp>
        <p:nvSpPr>
          <p:cNvPr id="656" name="Shape 65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657" name="Shape 657"/>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3" name="Shape 663"/>
        <p:cNvGrpSpPr/>
        <p:nvPr/>
      </p:nvGrpSpPr>
      <p:grpSpPr>
        <a:xfrm>
          <a:off x="0" y="0"/>
          <a:ext cx="0" cy="0"/>
          <a:chOff x="0" y="0"/>
          <a:chExt cx="0" cy="0"/>
        </a:xfrm>
      </p:grpSpPr>
      <p:sp>
        <p:nvSpPr>
          <p:cNvPr id="664" name="Shape 664"/>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665" name="Shape 665"/>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1" name="Shape 671"/>
        <p:cNvGrpSpPr/>
        <p:nvPr/>
      </p:nvGrpSpPr>
      <p:grpSpPr>
        <a:xfrm>
          <a:off x="0" y="0"/>
          <a:ext cx="0" cy="0"/>
          <a:chOff x="0" y="0"/>
          <a:chExt cx="0" cy="0"/>
        </a:xfrm>
      </p:grpSpPr>
      <p:sp>
        <p:nvSpPr>
          <p:cNvPr id="672" name="Shape 672"/>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73" name="Shape 673"/>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Say they used different set of annotations that Annotations Pilot</a:t>
            </a:r>
          </a:p>
        </p:txBody>
      </p:sp>
      <p:sp>
        <p:nvSpPr>
          <p:cNvPr id="674" name="Shape 674"/>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0" name="Shape 680"/>
        <p:cNvGrpSpPr/>
        <p:nvPr/>
      </p:nvGrpSpPr>
      <p:grpSpPr>
        <a:xfrm>
          <a:off x="0" y="0"/>
          <a:ext cx="0" cy="0"/>
          <a:chOff x="0" y="0"/>
          <a:chExt cx="0" cy="0"/>
        </a:xfrm>
      </p:grpSpPr>
      <p:sp>
        <p:nvSpPr>
          <p:cNvPr id="681" name="Shape 68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682" name="Shape 682"/>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8" name="Shape 688"/>
        <p:cNvGrpSpPr/>
        <p:nvPr/>
      </p:nvGrpSpPr>
      <p:grpSpPr>
        <a:xfrm>
          <a:off x="0" y="0"/>
          <a:ext cx="0" cy="0"/>
          <a:chOff x="0" y="0"/>
          <a:chExt cx="0" cy="0"/>
        </a:xfrm>
      </p:grpSpPr>
      <p:sp>
        <p:nvSpPr>
          <p:cNvPr id="689" name="Shape 68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690" name="Shape 690"/>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7" name="Shape 697"/>
        <p:cNvGrpSpPr/>
        <p:nvPr/>
      </p:nvGrpSpPr>
      <p:grpSpPr>
        <a:xfrm>
          <a:off x="0" y="0"/>
          <a:ext cx="0" cy="0"/>
          <a:chOff x="0" y="0"/>
          <a:chExt cx="0" cy="0"/>
        </a:xfrm>
      </p:grpSpPr>
      <p:sp>
        <p:nvSpPr>
          <p:cNvPr id="698" name="Shape 69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699" name="Shape 699"/>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6" name="Shape 706"/>
        <p:cNvGrpSpPr/>
        <p:nvPr/>
      </p:nvGrpSpPr>
      <p:grpSpPr>
        <a:xfrm>
          <a:off x="0" y="0"/>
          <a:ext cx="0" cy="0"/>
          <a:chOff x="0" y="0"/>
          <a:chExt cx="0" cy="0"/>
        </a:xfrm>
      </p:grpSpPr>
      <p:sp>
        <p:nvSpPr>
          <p:cNvPr id="707" name="Shape 707"/>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708" name="Shape 708"/>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Size of data context</a:t>
            </a:r>
          </a:p>
        </p:txBody>
      </p:sp>
      <p:sp>
        <p:nvSpPr>
          <p:cNvPr id="709" name="Shape 709"/>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5" name="Shape 755"/>
        <p:cNvGrpSpPr/>
        <p:nvPr/>
      </p:nvGrpSpPr>
      <p:grpSpPr>
        <a:xfrm>
          <a:off x="0" y="0"/>
          <a:ext cx="0" cy="0"/>
          <a:chOff x="0" y="0"/>
          <a:chExt cx="0" cy="0"/>
        </a:xfrm>
      </p:grpSpPr>
      <p:sp>
        <p:nvSpPr>
          <p:cNvPr id="756" name="Shape 75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757" name="Shape 757"/>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15" name="Shape 815"/>
        <p:cNvGrpSpPr/>
        <p:nvPr/>
      </p:nvGrpSpPr>
      <p:grpSpPr>
        <a:xfrm>
          <a:off x="0" y="0"/>
          <a:ext cx="0" cy="0"/>
          <a:chOff x="0" y="0"/>
          <a:chExt cx="0" cy="0"/>
        </a:xfrm>
      </p:grpSpPr>
      <p:sp>
        <p:nvSpPr>
          <p:cNvPr id="816" name="Shape 816"/>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817" name="Shape 817"/>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telomerase reverse transcriptase </a:t>
            </a: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ETS TF binds in TERT promoter and gene is expressed.</a:t>
            </a:r>
          </a:p>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818" name="Shape 818"/>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23" name="Shape 823"/>
        <p:cNvGrpSpPr/>
        <p:nvPr/>
      </p:nvGrpSpPr>
      <p:grpSpPr>
        <a:xfrm>
          <a:off x="0" y="0"/>
          <a:ext cx="0" cy="0"/>
          <a:chOff x="0" y="0"/>
          <a:chExt cx="0" cy="0"/>
        </a:xfrm>
      </p:grpSpPr>
      <p:sp>
        <p:nvSpPr>
          <p:cNvPr id="824" name="Shape 824"/>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825" name="Shape 825"/>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6" name="Shape 386"/>
        <p:cNvGrpSpPr/>
        <p:nvPr/>
      </p:nvGrpSpPr>
      <p:grpSpPr>
        <a:xfrm>
          <a:off x="0" y="0"/>
          <a:ext cx="0" cy="0"/>
          <a:chOff x="0" y="0"/>
          <a:chExt cx="0" cy="0"/>
        </a:xfrm>
      </p:grpSpPr>
      <p:sp>
        <p:nvSpPr>
          <p:cNvPr id="387" name="Shape 3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88" name="Shape 388"/>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32" name="Shape 832"/>
        <p:cNvGrpSpPr/>
        <p:nvPr/>
      </p:nvGrpSpPr>
      <p:grpSpPr>
        <a:xfrm>
          <a:off x="0" y="0"/>
          <a:ext cx="0" cy="0"/>
          <a:chOff x="0" y="0"/>
          <a:chExt cx="0" cy="0"/>
        </a:xfrm>
      </p:grpSpPr>
      <p:sp>
        <p:nvSpPr>
          <p:cNvPr id="833" name="Shape 83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834" name="Shape 834"/>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43" name="Shape 843"/>
        <p:cNvGrpSpPr/>
        <p:nvPr/>
      </p:nvGrpSpPr>
      <p:grpSpPr>
        <a:xfrm>
          <a:off x="0" y="0"/>
          <a:ext cx="0" cy="0"/>
          <a:chOff x="0" y="0"/>
          <a:chExt cx="0" cy="0"/>
        </a:xfrm>
      </p:grpSpPr>
      <p:sp>
        <p:nvSpPr>
          <p:cNvPr id="844" name="Shape 844"/>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845" name="Shape 845"/>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Discordant results with CNIO. So Miguel wants to check his pipeline.</a:t>
            </a:r>
          </a:p>
        </p:txBody>
      </p:sp>
      <p:sp>
        <p:nvSpPr>
          <p:cNvPr id="846" name="Shape 846"/>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55" name="Shape 855"/>
        <p:cNvGrpSpPr/>
        <p:nvPr/>
      </p:nvGrpSpPr>
      <p:grpSpPr>
        <a:xfrm>
          <a:off x="0" y="0"/>
          <a:ext cx="0" cy="0"/>
          <a:chOff x="0" y="0"/>
          <a:chExt cx="0" cy="0"/>
        </a:xfrm>
      </p:grpSpPr>
      <p:sp>
        <p:nvSpPr>
          <p:cNvPr id="856" name="Shape 856"/>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857" name="Shape 857"/>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May be because some methods do by isoform. We need to discuss why different.</a:t>
            </a:r>
          </a:p>
        </p:txBody>
      </p:sp>
      <p:sp>
        <p:nvSpPr>
          <p:cNvPr id="858" name="Shape 858"/>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66" name="Shape 866"/>
        <p:cNvGrpSpPr/>
        <p:nvPr/>
      </p:nvGrpSpPr>
      <p:grpSpPr>
        <a:xfrm>
          <a:off x="0" y="0"/>
          <a:ext cx="0" cy="0"/>
          <a:chOff x="0" y="0"/>
          <a:chExt cx="0" cy="0"/>
        </a:xfrm>
      </p:grpSpPr>
      <p:sp>
        <p:nvSpPr>
          <p:cNvPr id="867" name="Shape 867"/>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868" name="Shape 868"/>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The StructurePPI [http://structureppi.bioinfo.cnio.es/Structure] pipeline (rbbt) from CNIO takes care of annotating protein residues with several databases; for this pilot we restrict ourselves to Firestar annotations (i.e., ligand-bindind residues). We can find residues overlapping our mutations and in close proximity.</a:t>
            </a:r>
          </a:p>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The plot is computed by counting the number of mutations affecting each type of residue, the number of residues with that type in the complete proteome, the total number of mutations affecting protein residues, and the total size of the proteome. The proteome considered is restricted only to principal isoforms (APPRIS). The p-value is calculated using a binomial test based on these numbers; it is indented to be used in comparisons between feature types and not taken by itself. The line is just the linear regression line across all features. The size represents how significant the p-value is and the color the ratio between the number mutations affecting residues of that type and the total number of residues of such type in the complete proteome. ICT (IDH1) is the most significant.</a:t>
            </a:r>
          </a:p>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1" baseline="0" i="0" lang="en" sz="1200" u="none" cap="none" strike="noStrike">
                <a:solidFill>
                  <a:schemeClr val="dk1"/>
                </a:solidFill>
                <a:latin typeface="Calibri"/>
                <a:ea typeface="Calibri"/>
                <a:cs typeface="Calibri"/>
                <a:sym typeface="Calibri"/>
              </a:rPr>
              <a:t>All the examples here are for direct overlaps, not for neighbors.</a:t>
            </a:r>
          </a:p>
        </p:txBody>
      </p:sp>
      <p:sp>
        <p:nvSpPr>
          <p:cNvPr id="869" name="Shape 869"/>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99" name="Shape 899"/>
        <p:cNvGrpSpPr/>
        <p:nvPr/>
      </p:nvGrpSpPr>
      <p:grpSpPr>
        <a:xfrm>
          <a:off x="0" y="0"/>
          <a:ext cx="0" cy="0"/>
          <a:chOff x="0" y="0"/>
          <a:chExt cx="0" cy="0"/>
        </a:xfrm>
      </p:grpSpPr>
      <p:sp>
        <p:nvSpPr>
          <p:cNvPr id="900" name="Shape 900"/>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901" name="Shape 901"/>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Here the counts for each type are compared between the original dataset and the random dataset. Long vertical bars indicate the largest discrepancies. We have highlighted the most significant and listed some of the most interesting genes harboring those mutations in parenthesis. Bold gene names represent recurrently mutated genes.</a:t>
            </a:r>
          </a:p>
        </p:txBody>
      </p:sp>
      <p:sp>
        <p:nvSpPr>
          <p:cNvPr id="902" name="Shape 902"/>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09" name="Shape 909"/>
        <p:cNvGrpSpPr/>
        <p:nvPr/>
      </p:nvGrpSpPr>
      <p:grpSpPr>
        <a:xfrm>
          <a:off x="0" y="0"/>
          <a:ext cx="0" cy="0"/>
          <a:chOff x="0" y="0"/>
          <a:chExt cx="0" cy="0"/>
        </a:xfrm>
      </p:grpSpPr>
      <p:sp>
        <p:nvSpPr>
          <p:cNvPr id="910" name="Shape 910"/>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911" name="Shape 911"/>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Overview of the KinMut kinase damage predictor (</a:t>
            </a:r>
            <a:r>
              <a:rPr b="0" baseline="0" i="0" lang="en" sz="1200" u="none" cap="none" strike="noStrike">
                <a:solidFill>
                  <a:srgbClr val="FF0000"/>
                </a:solidFill>
                <a:latin typeface="Calibri"/>
                <a:ea typeface="Calibri"/>
                <a:cs typeface="Calibri"/>
                <a:sym typeface="Calibri"/>
              </a:rPr>
              <a:t>URL</a:t>
            </a:r>
            <a:r>
              <a:rPr b="0" baseline="0" i="0" lang="en" sz="1200" u="none" cap="none" strike="noStrike">
                <a:solidFill>
                  <a:schemeClr val="dk1"/>
                </a:solidFill>
                <a:latin typeface="Calibri"/>
                <a:ea typeface="Calibri"/>
                <a:cs typeface="Calibri"/>
                <a:sym typeface="Calibri"/>
              </a:rPr>
              <a:t>). The performance of the classifier is the state-of-the-art using several test datasets of validated kinase mutations.</a:t>
            </a:r>
          </a:p>
        </p:txBody>
      </p:sp>
      <p:sp>
        <p:nvSpPr>
          <p:cNvPr id="912" name="Shape 912"/>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19" name="Shape 919"/>
        <p:cNvGrpSpPr/>
        <p:nvPr/>
      </p:nvGrpSpPr>
      <p:grpSpPr>
        <a:xfrm>
          <a:off x="0" y="0"/>
          <a:ext cx="0" cy="0"/>
          <a:chOff x="0" y="0"/>
          <a:chExt cx="0" cy="0"/>
        </a:xfrm>
      </p:grpSpPr>
      <p:sp>
        <p:nvSpPr>
          <p:cNvPr id="920" name="Shape 920"/>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921" name="Shape 921"/>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922" name="Shape 922"/>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6" name="Shape 936"/>
        <p:cNvGrpSpPr/>
        <p:nvPr/>
      </p:nvGrpSpPr>
      <p:grpSpPr>
        <a:xfrm>
          <a:off x="0" y="0"/>
          <a:ext cx="0" cy="0"/>
          <a:chOff x="0" y="0"/>
          <a:chExt cx="0" cy="0"/>
        </a:xfrm>
      </p:grpSpPr>
      <p:sp>
        <p:nvSpPr>
          <p:cNvPr id="937" name="Shape 937"/>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938" name="Shape 938"/>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 Excluded enhancer overlapping with exons. Oncotator used different file to annotate enhancers. They have used Union_link_sig_FDR01_Sep.txt. We need total number of enhancers they used and we used. Their total number of mutations in enhancers= 1,233,179. Union link file num of enhancers = 249,344. We have used (Roadmap stringent) = 474,004.</a:t>
            </a:r>
          </a:p>
        </p:txBody>
      </p:sp>
      <p:sp>
        <p:nvSpPr>
          <p:cNvPr id="939" name="Shape 939"/>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47" name="Shape 947"/>
        <p:cNvGrpSpPr/>
        <p:nvPr/>
      </p:nvGrpSpPr>
      <p:grpSpPr>
        <a:xfrm>
          <a:off x="0" y="0"/>
          <a:ext cx="0" cy="0"/>
          <a:chOff x="0" y="0"/>
          <a:chExt cx="0" cy="0"/>
        </a:xfrm>
      </p:grpSpPr>
      <p:sp>
        <p:nvSpPr>
          <p:cNvPr id="948" name="Shape 948"/>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949" name="Shape 949"/>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Considered only exonic lncRNA from dkfz; DKFZ doing ncRNA splicing and Funseq doesn’t; FunSeq removes germline but DKFZ does not.</a:t>
            </a:r>
          </a:p>
        </p:txBody>
      </p:sp>
      <p:sp>
        <p:nvSpPr>
          <p:cNvPr id="950" name="Shape 950"/>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58" name="Shape 958"/>
        <p:cNvGrpSpPr/>
        <p:nvPr/>
      </p:nvGrpSpPr>
      <p:grpSpPr>
        <a:xfrm>
          <a:off x="0" y="0"/>
          <a:ext cx="0" cy="0"/>
          <a:chOff x="0" y="0"/>
          <a:chExt cx="0" cy="0"/>
        </a:xfrm>
      </p:grpSpPr>
      <p:sp>
        <p:nvSpPr>
          <p:cNvPr id="959" name="Shape 95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960" name="Shape 960"/>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1" name="Shape 391"/>
        <p:cNvGrpSpPr/>
        <p:nvPr/>
      </p:nvGrpSpPr>
      <p:grpSpPr>
        <a:xfrm>
          <a:off x="0" y="0"/>
          <a:ext cx="0" cy="0"/>
          <a:chOff x="0" y="0"/>
          <a:chExt cx="0" cy="0"/>
        </a:xfrm>
      </p:grpSpPr>
      <p:sp>
        <p:nvSpPr>
          <p:cNvPr id="392" name="Shape 3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93" name="Shape 393"/>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57" name="Shape 1057"/>
        <p:cNvGrpSpPr/>
        <p:nvPr/>
      </p:nvGrpSpPr>
      <p:grpSpPr>
        <a:xfrm>
          <a:off x="0" y="0"/>
          <a:ext cx="0" cy="0"/>
          <a:chOff x="0" y="0"/>
          <a:chExt cx="0" cy="0"/>
        </a:xfrm>
      </p:grpSpPr>
      <p:sp>
        <p:nvSpPr>
          <p:cNvPr id="1058" name="Shape 1058"/>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059" name="Shape 1059"/>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1060" name="Shape 1060"/>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74" name="Shape 1074"/>
        <p:cNvGrpSpPr/>
        <p:nvPr/>
      </p:nvGrpSpPr>
      <p:grpSpPr>
        <a:xfrm>
          <a:off x="0" y="0"/>
          <a:ext cx="0" cy="0"/>
          <a:chOff x="0" y="0"/>
          <a:chExt cx="0" cy="0"/>
        </a:xfrm>
      </p:grpSpPr>
      <p:sp>
        <p:nvSpPr>
          <p:cNvPr id="1075" name="Shape 1075"/>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076" name="Shape 1076"/>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82" name="Shape 1082"/>
        <p:cNvGrpSpPr/>
        <p:nvPr/>
      </p:nvGrpSpPr>
      <p:grpSpPr>
        <a:xfrm>
          <a:off x="0" y="0"/>
          <a:ext cx="0" cy="0"/>
          <a:chOff x="0" y="0"/>
          <a:chExt cx="0" cy="0"/>
        </a:xfrm>
      </p:grpSpPr>
      <p:sp>
        <p:nvSpPr>
          <p:cNvPr id="1083" name="Shape 108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084" name="Shape 1084"/>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90" name="Shape 1090"/>
        <p:cNvGrpSpPr/>
        <p:nvPr/>
      </p:nvGrpSpPr>
      <p:grpSpPr>
        <a:xfrm>
          <a:off x="0" y="0"/>
          <a:ext cx="0" cy="0"/>
          <a:chOff x="0" y="0"/>
          <a:chExt cx="0" cy="0"/>
        </a:xfrm>
      </p:grpSpPr>
      <p:sp>
        <p:nvSpPr>
          <p:cNvPr id="1091" name="Shape 109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092" name="Shape 109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00" name="Shape 1100"/>
        <p:cNvGrpSpPr/>
        <p:nvPr/>
      </p:nvGrpSpPr>
      <p:grpSpPr>
        <a:xfrm>
          <a:off x="0" y="0"/>
          <a:ext cx="0" cy="0"/>
          <a:chOff x="0" y="0"/>
          <a:chExt cx="0" cy="0"/>
        </a:xfrm>
      </p:grpSpPr>
      <p:sp>
        <p:nvSpPr>
          <p:cNvPr id="1101" name="Shape 110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102" name="Shape 110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18" name="Shape 1118"/>
        <p:cNvGrpSpPr/>
        <p:nvPr/>
      </p:nvGrpSpPr>
      <p:grpSpPr>
        <a:xfrm>
          <a:off x="0" y="0"/>
          <a:ext cx="0" cy="0"/>
          <a:chOff x="0" y="0"/>
          <a:chExt cx="0" cy="0"/>
        </a:xfrm>
      </p:grpSpPr>
      <p:sp>
        <p:nvSpPr>
          <p:cNvPr id="1119" name="Shape 111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120" name="Shape 1120"/>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1121" name="Shape 1121"/>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27" name="Shape 1127"/>
        <p:cNvGrpSpPr/>
        <p:nvPr/>
      </p:nvGrpSpPr>
      <p:grpSpPr>
        <a:xfrm>
          <a:off x="0" y="0"/>
          <a:ext cx="0" cy="0"/>
          <a:chOff x="0" y="0"/>
          <a:chExt cx="0" cy="0"/>
        </a:xfrm>
      </p:grpSpPr>
      <p:sp>
        <p:nvSpPr>
          <p:cNvPr id="1128" name="Shape 1128"/>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129" name="Shape 112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35" name="Shape 1135"/>
        <p:cNvGrpSpPr/>
        <p:nvPr/>
      </p:nvGrpSpPr>
      <p:grpSpPr>
        <a:xfrm>
          <a:off x="0" y="0"/>
          <a:ext cx="0" cy="0"/>
          <a:chOff x="0" y="0"/>
          <a:chExt cx="0" cy="0"/>
        </a:xfrm>
      </p:grpSpPr>
      <p:sp>
        <p:nvSpPr>
          <p:cNvPr id="1136" name="Shape 113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137" name="Shape 113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49" name="Shape 1149"/>
        <p:cNvGrpSpPr/>
        <p:nvPr/>
      </p:nvGrpSpPr>
      <p:grpSpPr>
        <a:xfrm>
          <a:off x="0" y="0"/>
          <a:ext cx="0" cy="0"/>
          <a:chOff x="0" y="0"/>
          <a:chExt cx="0" cy="0"/>
        </a:xfrm>
      </p:grpSpPr>
      <p:sp>
        <p:nvSpPr>
          <p:cNvPr id="1150" name="Shape 1150"/>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151" name="Shape 115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56" name="Shape 1156"/>
        <p:cNvGrpSpPr/>
        <p:nvPr/>
      </p:nvGrpSpPr>
      <p:grpSpPr>
        <a:xfrm>
          <a:off x="0" y="0"/>
          <a:ext cx="0" cy="0"/>
          <a:chOff x="0" y="0"/>
          <a:chExt cx="0" cy="0"/>
        </a:xfrm>
      </p:grpSpPr>
      <p:sp>
        <p:nvSpPr>
          <p:cNvPr id="1157" name="Shape 1157"/>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158" name="Shape 115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7" name="Shape 397"/>
        <p:cNvGrpSpPr/>
        <p:nvPr/>
      </p:nvGrpSpPr>
      <p:grpSpPr>
        <a:xfrm>
          <a:off x="0" y="0"/>
          <a:ext cx="0" cy="0"/>
          <a:chOff x="0" y="0"/>
          <a:chExt cx="0" cy="0"/>
        </a:xfrm>
      </p:grpSpPr>
      <p:sp>
        <p:nvSpPr>
          <p:cNvPr id="398" name="Shape 3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99" name="Shape 399"/>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69" name="Shape 1169"/>
        <p:cNvGrpSpPr/>
        <p:nvPr/>
      </p:nvGrpSpPr>
      <p:grpSpPr>
        <a:xfrm>
          <a:off x="0" y="0"/>
          <a:ext cx="0" cy="0"/>
          <a:chOff x="0" y="0"/>
          <a:chExt cx="0" cy="0"/>
        </a:xfrm>
      </p:grpSpPr>
      <p:sp>
        <p:nvSpPr>
          <p:cNvPr id="1170" name="Shape 1170"/>
          <p:cNvSpPr txBox="1"/>
          <p:nvPr>
            <p:ph idx="1" type="body"/>
          </p:nvPr>
        </p:nvSpPr>
        <p:spPr>
          <a:xfrm>
            <a:off x="685786" y="4343386"/>
            <a:ext cx="5486382" cy="4114795"/>
          </a:xfrm>
          <a:prstGeom prst="rect">
            <a:avLst/>
          </a:prstGeom>
        </p:spPr>
        <p:txBody>
          <a:bodyPr anchorCtr="0" anchor="ctr" bIns="81475" lIns="81475" rIns="81475" tIns="81475">
            <a:noAutofit/>
          </a:bodyPr>
          <a:lstStyle/>
          <a:p>
            <a:pPr>
              <a:spcBef>
                <a:spcPts val="0"/>
              </a:spcBef>
              <a:buNone/>
            </a:pPr>
            <a:r>
              <a:t/>
            </a:r>
            <a:endParaRPr/>
          </a:p>
        </p:txBody>
      </p:sp>
      <p:sp>
        <p:nvSpPr>
          <p:cNvPr id="1171" name="Shape 1171"/>
          <p:cNvSpPr/>
          <p:nvPr>
            <p:ph idx="2" type="sldImg"/>
          </p:nvPr>
        </p:nvSpPr>
        <p:spPr>
          <a:xfrm>
            <a:off x="381503" y="685795"/>
            <a:ext cx="6095654"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84" name="Shape 1184"/>
        <p:cNvGrpSpPr/>
        <p:nvPr/>
      </p:nvGrpSpPr>
      <p:grpSpPr>
        <a:xfrm>
          <a:off x="0" y="0"/>
          <a:ext cx="0" cy="0"/>
          <a:chOff x="0" y="0"/>
          <a:chExt cx="0" cy="0"/>
        </a:xfrm>
      </p:grpSpPr>
      <p:sp>
        <p:nvSpPr>
          <p:cNvPr id="1185" name="Shape 1185"/>
          <p:cNvSpPr txBox="1"/>
          <p:nvPr>
            <p:ph idx="1" type="body"/>
          </p:nvPr>
        </p:nvSpPr>
        <p:spPr>
          <a:xfrm>
            <a:off x="685786" y="4343386"/>
            <a:ext cx="5486382" cy="4114795"/>
          </a:xfrm>
          <a:prstGeom prst="rect">
            <a:avLst/>
          </a:prstGeom>
        </p:spPr>
        <p:txBody>
          <a:bodyPr anchorCtr="0" anchor="ctr" bIns="81475" lIns="81475" rIns="81475" tIns="81475">
            <a:noAutofit/>
          </a:bodyPr>
          <a:lstStyle/>
          <a:p>
            <a:pPr>
              <a:spcBef>
                <a:spcPts val="0"/>
              </a:spcBef>
              <a:buNone/>
            </a:pPr>
            <a:r>
              <a:t/>
            </a:r>
            <a:endParaRPr/>
          </a:p>
        </p:txBody>
      </p:sp>
      <p:sp>
        <p:nvSpPr>
          <p:cNvPr id="1186" name="Shape 1186"/>
          <p:cNvSpPr/>
          <p:nvPr>
            <p:ph idx="2" type="sldImg"/>
          </p:nvPr>
        </p:nvSpPr>
        <p:spPr>
          <a:xfrm>
            <a:off x="381503" y="685795"/>
            <a:ext cx="6095654"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92" name="Shape 1192"/>
        <p:cNvGrpSpPr/>
        <p:nvPr/>
      </p:nvGrpSpPr>
      <p:grpSpPr>
        <a:xfrm>
          <a:off x="0" y="0"/>
          <a:ext cx="0" cy="0"/>
          <a:chOff x="0" y="0"/>
          <a:chExt cx="0" cy="0"/>
        </a:xfrm>
      </p:grpSpPr>
      <p:sp>
        <p:nvSpPr>
          <p:cNvPr id="1193" name="Shape 11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194" name="Shape 1194"/>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98" name="Shape 1198"/>
        <p:cNvGrpSpPr/>
        <p:nvPr/>
      </p:nvGrpSpPr>
      <p:grpSpPr>
        <a:xfrm>
          <a:off x="0" y="0"/>
          <a:ext cx="0" cy="0"/>
          <a:chOff x="0" y="0"/>
          <a:chExt cx="0" cy="0"/>
        </a:xfrm>
      </p:grpSpPr>
      <p:sp>
        <p:nvSpPr>
          <p:cNvPr id="1199" name="Shape 119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200" name="Shape 120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38" name="Shape 1238"/>
        <p:cNvGrpSpPr/>
        <p:nvPr/>
      </p:nvGrpSpPr>
      <p:grpSpPr>
        <a:xfrm>
          <a:off x="0" y="0"/>
          <a:ext cx="0" cy="0"/>
          <a:chOff x="0" y="0"/>
          <a:chExt cx="0" cy="0"/>
        </a:xfrm>
      </p:grpSpPr>
      <p:sp>
        <p:nvSpPr>
          <p:cNvPr id="1239" name="Shape 1239"/>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240" name="Shape 1240"/>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45" name="Shape 1245"/>
        <p:cNvGrpSpPr/>
        <p:nvPr/>
      </p:nvGrpSpPr>
      <p:grpSpPr>
        <a:xfrm>
          <a:off x="0" y="0"/>
          <a:ext cx="0" cy="0"/>
          <a:chOff x="0" y="0"/>
          <a:chExt cx="0" cy="0"/>
        </a:xfrm>
      </p:grpSpPr>
      <p:sp>
        <p:nvSpPr>
          <p:cNvPr id="1246" name="Shape 124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247" name="Shape 124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53" name="Shape 1253"/>
        <p:cNvGrpSpPr/>
        <p:nvPr/>
      </p:nvGrpSpPr>
      <p:grpSpPr>
        <a:xfrm>
          <a:off x="0" y="0"/>
          <a:ext cx="0" cy="0"/>
          <a:chOff x="0" y="0"/>
          <a:chExt cx="0" cy="0"/>
        </a:xfrm>
      </p:grpSpPr>
      <p:sp>
        <p:nvSpPr>
          <p:cNvPr id="1254" name="Shape 125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255" name="Shape 1255"/>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Builds on and hopefully enhances work of many others.  Also requires </a:t>
            </a:r>
          </a:p>
        </p:txBody>
      </p:sp>
      <p:sp>
        <p:nvSpPr>
          <p:cNvPr id="1256" name="Shape 1256"/>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60" name="Shape 1260"/>
        <p:cNvGrpSpPr/>
        <p:nvPr/>
      </p:nvGrpSpPr>
      <p:grpSpPr>
        <a:xfrm>
          <a:off x="0" y="0"/>
          <a:ext cx="0" cy="0"/>
          <a:chOff x="0" y="0"/>
          <a:chExt cx="0" cy="0"/>
        </a:xfrm>
      </p:grpSpPr>
      <p:sp>
        <p:nvSpPr>
          <p:cNvPr id="1261" name="Shape 1261"/>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262" name="Shape 1262"/>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10" name="Shape 1310"/>
        <p:cNvGrpSpPr/>
        <p:nvPr/>
      </p:nvGrpSpPr>
      <p:grpSpPr>
        <a:xfrm>
          <a:off x="0" y="0"/>
          <a:ext cx="0" cy="0"/>
          <a:chOff x="0" y="0"/>
          <a:chExt cx="0" cy="0"/>
        </a:xfrm>
      </p:grpSpPr>
      <p:sp>
        <p:nvSpPr>
          <p:cNvPr id="1311" name="Shape 1311"/>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312" name="Shape 1312"/>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Network group has challenging task of analyzing combinations of genomic/transcriptomic alterations.  This is difficult because the number of possible combinations is extremely large, information about which combinations to analyze is typically poorly represented.  From a practical perspective, our analysis comes late in the process and data has already been examined by single gene/aberration tests so low hanging fruit has already been picked.  So with these caveats in mind..</a:t>
            </a: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One approach we have taken is to use prior information about interactions, represented in a network, to analyze combinations of  </a:t>
            </a: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The most recent iteration of our approach is the HotNet2 algorithm addresses general question: …</a:t>
            </a:r>
          </a:p>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1313" name="Shape 1313"/>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65" name="Shape 1365"/>
        <p:cNvGrpSpPr/>
        <p:nvPr/>
      </p:nvGrpSpPr>
      <p:grpSpPr>
        <a:xfrm>
          <a:off x="0" y="0"/>
          <a:ext cx="0" cy="0"/>
          <a:chOff x="0" y="0"/>
          <a:chExt cx="0" cy="0"/>
        </a:xfrm>
      </p:grpSpPr>
      <p:sp>
        <p:nvSpPr>
          <p:cNvPr id="1366" name="Shape 1366"/>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367" name="Shape 1367"/>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In early applications of algorithm, we used HotNet2 to find subnetworks that were mutated more than expected by chance.  Here scores were frequencies of SNVs, indels, or copy number aberrations.  Network is PPI network.  We’ve done this analysis in multiple TCGA projects and recently in a Pan-Cancer study of 12 TCGA cancer types, which I talked about briefly in Boston PCAWG meeting and you can read about here.</a:t>
            </a:r>
          </a:p>
        </p:txBody>
      </p:sp>
      <p:sp>
        <p:nvSpPr>
          <p:cNvPr id="1368" name="Shape 1368"/>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5" name="Shape 405"/>
        <p:cNvGrpSpPr/>
        <p:nvPr/>
      </p:nvGrpSpPr>
      <p:grpSpPr>
        <a:xfrm>
          <a:off x="0" y="0"/>
          <a:ext cx="0" cy="0"/>
          <a:chOff x="0" y="0"/>
          <a:chExt cx="0" cy="0"/>
        </a:xfrm>
      </p:grpSpPr>
      <p:sp>
        <p:nvSpPr>
          <p:cNvPr id="406" name="Shape 4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07" name="Shape 407"/>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22" name="Shape 1422"/>
        <p:cNvGrpSpPr/>
        <p:nvPr/>
      </p:nvGrpSpPr>
      <p:grpSpPr>
        <a:xfrm>
          <a:off x="0" y="0"/>
          <a:ext cx="0" cy="0"/>
          <a:chOff x="0" y="0"/>
          <a:chExt cx="0" cy="0"/>
        </a:xfrm>
      </p:grpSpPr>
      <p:sp>
        <p:nvSpPr>
          <p:cNvPr id="1423" name="Shape 1423"/>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424" name="Shape 1424"/>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1425" name="Shape 1425"/>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48" name="Shape 1448"/>
        <p:cNvGrpSpPr/>
        <p:nvPr/>
      </p:nvGrpSpPr>
      <p:grpSpPr>
        <a:xfrm>
          <a:off x="0" y="0"/>
          <a:ext cx="0" cy="0"/>
          <a:chOff x="0" y="0"/>
          <a:chExt cx="0" cy="0"/>
        </a:xfrm>
      </p:grpSpPr>
      <p:sp>
        <p:nvSpPr>
          <p:cNvPr id="1449" name="Shape 1449"/>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450" name="Shape 1450"/>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1451" name="Shape 1451"/>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57" name="Shape 1457"/>
        <p:cNvGrpSpPr/>
        <p:nvPr/>
      </p:nvGrpSpPr>
      <p:grpSpPr>
        <a:xfrm>
          <a:off x="0" y="0"/>
          <a:ext cx="0" cy="0"/>
          <a:chOff x="0" y="0"/>
          <a:chExt cx="0" cy="0"/>
        </a:xfrm>
      </p:grpSpPr>
      <p:sp>
        <p:nvSpPr>
          <p:cNvPr id="1458" name="Shape 1458"/>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59" name="Shape 1459"/>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None/>
            </a:pPr>
            <a:r>
              <a:rPr b="0" baseline="0" i="0" lang="en" sz="1100" u="none" cap="none" strike="noStrike">
                <a:solidFill>
                  <a:schemeClr val="dk1"/>
                </a:solidFill>
                <a:latin typeface="Arial"/>
                <a:ea typeface="Arial"/>
                <a:cs typeface="Arial"/>
                <a:sym typeface="Arial"/>
              </a:rPr>
              <a:t>Resolutie individuele genen (loss of position information and therefore complementary)</a:t>
            </a:r>
          </a:p>
          <a:p>
            <a:pPr indent="0" lvl="0" marL="0" marR="0" rtl="0" algn="l">
              <a:spcBef>
                <a:spcPts val="0"/>
              </a:spcBef>
              <a:buSzPct val="25000"/>
              <a:buNone/>
            </a:pPr>
            <a:r>
              <a:rPr b="0" baseline="0" i="0" lang="en" sz="1100" u="none" cap="none" strike="noStrike">
                <a:solidFill>
                  <a:schemeClr val="dk1"/>
                </a:solidFill>
                <a:latin typeface="Arial"/>
                <a:ea typeface="Arial"/>
                <a:cs typeface="Arial"/>
                <a:sym typeface="Arial"/>
              </a:rPr>
              <a:t>As postprocessing /refinement or in combination </a:t>
            </a:r>
          </a:p>
          <a:p>
            <a:pPr indent="0" lvl="0" marL="0" marR="0" rtl="0" algn="l">
              <a:spcBef>
                <a:spcPts val="0"/>
              </a:spcBef>
              <a:buSzPct val="25000"/>
              <a:buNone/>
            </a:pPr>
            <a:r>
              <a:rPr b="0" baseline="0" i="0" lang="en" sz="1100" u="none" cap="none" strike="noStrike">
                <a:solidFill>
                  <a:schemeClr val="dk1"/>
                </a:solidFill>
                <a:latin typeface="Arial"/>
                <a:ea typeface="Arial"/>
                <a:cs typeface="Arial"/>
                <a:sym typeface="Arial"/>
              </a:rPr>
              <a:t>Resolutie op pathway niveau (bv mutual exclusivity) en niet op gen niveau</a:t>
            </a:r>
          </a:p>
          <a:p>
            <a:pPr indent="0" lvl="0" marL="0" marR="0" rtl="0" algn="l">
              <a:spcBef>
                <a:spcPts val="0"/>
              </a:spcBef>
              <a:buNone/>
            </a:pPr>
            <a:r>
              <a:t/>
            </a:r>
            <a:endParaRPr b="0" baseline="0" i="0" sz="1100" u="none" cap="none" strike="noStrike">
              <a:solidFill>
                <a:schemeClr val="dk1"/>
              </a:solidFill>
              <a:latin typeface="Arial"/>
              <a:ea typeface="Arial"/>
              <a:cs typeface="Arial"/>
              <a:sym typeface="Arial"/>
            </a:endParaRPr>
          </a:p>
          <a:p>
            <a:pPr indent="0" lvl="0" marL="0" marR="0" rtl="0" algn="l">
              <a:spcBef>
                <a:spcPts val="0"/>
              </a:spcBef>
              <a:buSzPct val="25000"/>
              <a:buNone/>
            </a:pPr>
            <a:r>
              <a:rPr b="0" baseline="0" i="0" lang="en" sz="1100" u="none" cap="none" strike="noStrike">
                <a:solidFill>
                  <a:schemeClr val="dk1"/>
                </a:solidFill>
                <a:latin typeface="Arial"/>
                <a:ea typeface="Arial"/>
                <a:cs typeface="Arial"/>
                <a:sym typeface="Arial"/>
              </a:rPr>
              <a:t>Resolution of our analysi ranges from gene to pathway leevel and there os compleme to …thatuse ppositional info</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82" name="Shape 1482"/>
        <p:cNvGrpSpPr/>
        <p:nvPr/>
      </p:nvGrpSpPr>
      <p:grpSpPr>
        <a:xfrm>
          <a:off x="0" y="0"/>
          <a:ext cx="0" cy="0"/>
          <a:chOff x="0" y="0"/>
          <a:chExt cx="0" cy="0"/>
        </a:xfrm>
      </p:grpSpPr>
      <p:sp>
        <p:nvSpPr>
          <p:cNvPr id="1483" name="Shape 1483"/>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484" name="Shape 1484"/>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96" name="Shape 1496"/>
        <p:cNvGrpSpPr/>
        <p:nvPr/>
      </p:nvGrpSpPr>
      <p:grpSpPr>
        <a:xfrm>
          <a:off x="0" y="0"/>
          <a:ext cx="0" cy="0"/>
          <a:chOff x="0" y="0"/>
          <a:chExt cx="0" cy="0"/>
        </a:xfrm>
      </p:grpSpPr>
      <p:sp>
        <p:nvSpPr>
          <p:cNvPr id="1497" name="Shape 149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498" name="Shape 1498"/>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None/>
            </a:pPr>
            <a:r>
              <a:rPr b="0" baseline="0" i="0" lang="en" sz="1100" u="none" cap="none" strike="noStrike">
                <a:solidFill>
                  <a:schemeClr val="dk1"/>
                </a:solidFill>
                <a:latin typeface="Arial"/>
                <a:ea typeface="Arial"/>
                <a:cs typeface="Arial"/>
                <a:sym typeface="Arial"/>
              </a:rPr>
              <a:t>Data geintegreerd over alle samples</a:t>
            </a:r>
          </a:p>
          <a:p>
            <a:pPr indent="0" lvl="0" marL="0" marR="0" rtl="0" algn="l">
              <a:spcBef>
                <a:spcPts val="0"/>
              </a:spcBef>
              <a:buSzPct val="25000"/>
              <a:buNone/>
            </a:pPr>
            <a:r>
              <a:rPr b="0" baseline="0" i="0" lang="en" sz="1100" u="none" cap="none" strike="noStrike">
                <a:solidFill>
                  <a:schemeClr val="dk1"/>
                </a:solidFill>
                <a:latin typeface="Arial"/>
                <a:ea typeface="Arial"/>
                <a:cs typeface="Arial"/>
                <a:sym typeface="Arial"/>
              </a:rPr>
              <a:t>En als die in netwerk samenhoort is het een netwerk dat abberant is in veel patienten</a:t>
            </a:r>
          </a:p>
          <a:p>
            <a:pPr indent="0" lvl="0" marL="0" marR="0" rtl="0" algn="l">
              <a:spcBef>
                <a:spcPts val="0"/>
              </a:spcBef>
              <a:buSzPct val="25000"/>
              <a:buNone/>
            </a:pPr>
            <a:r>
              <a:rPr b="0" baseline="0" i="0" lang="en" sz="1100" u="none" cap="none" strike="noStrike">
                <a:solidFill>
                  <a:schemeClr val="dk1"/>
                </a:solidFill>
                <a:latin typeface="Arial"/>
                <a:ea typeface="Arial"/>
                <a:cs typeface="Arial"/>
                <a:sym typeface="Arial"/>
              </a:rPr>
              <a:t>Selecteert genen die niet gemuteerd zijn involved in interconnecting mutated genes (the mnost likely connector genes -&gt; bridging mutated genes)</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13" name="Shape 1513"/>
        <p:cNvGrpSpPr/>
        <p:nvPr/>
      </p:nvGrpSpPr>
      <p:grpSpPr>
        <a:xfrm>
          <a:off x="0" y="0"/>
          <a:ext cx="0" cy="0"/>
          <a:chOff x="0" y="0"/>
          <a:chExt cx="0" cy="0"/>
        </a:xfrm>
      </p:grpSpPr>
      <p:sp>
        <p:nvSpPr>
          <p:cNvPr id="1514" name="Shape 1514"/>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515" name="Shape 1515"/>
          <p:cNvSpPr txBox="1"/>
          <p:nvPr>
            <p:ph idx="1" type="body"/>
          </p:nvPr>
        </p:nvSpPr>
        <p:spPr>
          <a:xfrm>
            <a:off x="685800" y="4343400"/>
            <a:ext cx="5486399" cy="4114800"/>
          </a:xfrm>
          <a:prstGeom prst="rect">
            <a:avLst/>
          </a:prstGeom>
          <a:noFill/>
          <a:ln>
            <a:noFill/>
          </a:ln>
        </p:spPr>
        <p:txBody>
          <a:bodyPr anchorCtr="0" anchor="t" bIns="91425" lIns="91425" rIns="91425" tIns="91425">
            <a:noAutofit/>
          </a:bodyPr>
          <a:lstStyle/>
          <a:p>
            <a:pPr indent="0" lvl="0" marL="0" marR="0" rtl="0" algn="l">
              <a:spcBef>
                <a:spcPts val="0"/>
              </a:spcBef>
              <a:buSzPct val="25000"/>
              <a:buNone/>
            </a:pPr>
            <a:r>
              <a:rPr b="0" baseline="0" i="0" lang="en" sz="1100" u="none" cap="none" strike="noStrike">
                <a:solidFill>
                  <a:schemeClr val="dk1"/>
                </a:solidFill>
                <a:latin typeface="Arial"/>
                <a:ea typeface="Arial"/>
                <a:cs typeface="Arial"/>
                <a:sym typeface="Arial"/>
              </a:rPr>
              <a:t>Patient – mutation information is retained</a:t>
            </a:r>
          </a:p>
          <a:p>
            <a:pPr indent="0" lvl="0" marL="0" marR="0" rtl="0" algn="l">
              <a:spcBef>
                <a:spcPts val="0"/>
              </a:spcBef>
              <a:buSzPct val="25000"/>
              <a:buNone/>
            </a:pPr>
            <a:r>
              <a:rPr b="0" baseline="0" i="0" lang="en" sz="1100" u="none" cap="none" strike="noStrike">
                <a:solidFill>
                  <a:schemeClr val="dk1"/>
                </a:solidFill>
                <a:latin typeface="Arial"/>
                <a:ea typeface="Arial"/>
                <a:cs typeface="Arial"/>
                <a:sym typeface="Arial"/>
              </a:rPr>
              <a:t>Firrst step all available data are coverted to a global network representation</a:t>
            </a:r>
          </a:p>
          <a:p>
            <a:pPr indent="0" lvl="0" marL="0" marR="0" rtl="0" algn="l">
              <a:spcBef>
                <a:spcPts val="0"/>
              </a:spcBef>
              <a:buSzPct val="25000"/>
              <a:buNone/>
            </a:pPr>
            <a:r>
              <a:rPr b="0" baseline="0" i="0" lang="en" sz="1100" u="none" cap="none" strike="noStrike">
                <a:solidFill>
                  <a:schemeClr val="dk1"/>
                </a:solidFill>
                <a:latin typeface="Arial"/>
                <a:ea typeface="Arial"/>
                <a:cs typeface="Arial"/>
                <a:sym typeface="Arial"/>
              </a:rPr>
              <a:t>In a second step we addd known gene interactions as a prior gene interaction network</a:t>
            </a:r>
          </a:p>
          <a:p>
            <a:pPr indent="0" lvl="0" marL="0" marR="0" rtl="0" algn="l">
              <a:spcBef>
                <a:spcPts val="0"/>
              </a:spcBef>
              <a:buSzPct val="25000"/>
              <a:buNone/>
            </a:pPr>
            <a:r>
              <a:rPr b="0" baseline="0" i="0" lang="en" sz="1100" u="none" cap="none" strike="noStrike">
                <a:solidFill>
                  <a:schemeClr val="dk1"/>
                </a:solidFill>
                <a:latin typeface="Arial"/>
                <a:ea typeface="Arial"/>
                <a:cs typeface="Arial"/>
                <a:sym typeface="Arial"/>
              </a:rPr>
              <a:t>Abonormal genen states will be connected with their correspondong gene in the network</a:t>
            </a:r>
          </a:p>
          <a:p>
            <a:pPr indent="0" lvl="0" marL="0" marR="0" rtl="0" algn="l">
              <a:spcBef>
                <a:spcPts val="0"/>
              </a:spcBef>
              <a:buSzPct val="25000"/>
              <a:buNone/>
            </a:pPr>
            <a:r>
              <a:rPr b="0" baseline="0" i="0" lang="en" sz="1100" u="none" cap="none" strike="noStrike">
                <a:solidFill>
                  <a:schemeClr val="dk1"/>
                </a:solidFill>
                <a:latin typeface="Arial"/>
                <a:ea typeface="Arial"/>
                <a:cs typeface="Arial"/>
                <a:sym typeface="Arial"/>
              </a:rPr>
              <a:t>This global network is used to calculate a similarity metric to quantify how well the sample nodes connect to the gene nodes in the interaction network</a:t>
            </a:r>
          </a:p>
          <a:p>
            <a:pPr indent="0" lvl="0" marL="0" marR="0" rtl="0" algn="l">
              <a:spcBef>
                <a:spcPts val="0"/>
              </a:spcBef>
              <a:buSzPct val="25000"/>
              <a:buNone/>
            </a:pPr>
            <a:r>
              <a:rPr b="0" baseline="0" i="0" lang="en" sz="1100" u="none" cap="none" strike="noStrike">
                <a:solidFill>
                  <a:schemeClr val="dk1"/>
                </a:solidFill>
                <a:latin typeface="Arial"/>
                <a:ea typeface="Arial"/>
                <a:cs typeface="Arial"/>
                <a:sym typeface="Arial"/>
              </a:rPr>
              <a:t>Hereby assuming</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26" name="Shape 1526"/>
        <p:cNvGrpSpPr/>
        <p:nvPr/>
      </p:nvGrpSpPr>
      <p:grpSpPr>
        <a:xfrm>
          <a:off x="0" y="0"/>
          <a:ext cx="0" cy="0"/>
          <a:chOff x="0" y="0"/>
          <a:chExt cx="0" cy="0"/>
        </a:xfrm>
      </p:grpSpPr>
      <p:sp>
        <p:nvSpPr>
          <p:cNvPr id="1527" name="Shape 1527"/>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528" name="Shape 1528"/>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32" name="Shape 1532"/>
        <p:cNvGrpSpPr/>
        <p:nvPr/>
      </p:nvGrpSpPr>
      <p:grpSpPr>
        <a:xfrm>
          <a:off x="0" y="0"/>
          <a:ext cx="0" cy="0"/>
          <a:chOff x="0" y="0"/>
          <a:chExt cx="0" cy="0"/>
        </a:xfrm>
      </p:grpSpPr>
      <p:sp>
        <p:nvSpPr>
          <p:cNvPr id="1533" name="Shape 1533"/>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534" name="Shape 1534"/>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1535" name="Shape 1535"/>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44" name="Shape 1544"/>
        <p:cNvGrpSpPr/>
        <p:nvPr/>
      </p:nvGrpSpPr>
      <p:grpSpPr>
        <a:xfrm>
          <a:off x="0" y="0"/>
          <a:ext cx="0" cy="0"/>
          <a:chOff x="0" y="0"/>
          <a:chExt cx="0" cy="0"/>
        </a:xfrm>
      </p:grpSpPr>
      <p:sp>
        <p:nvSpPr>
          <p:cNvPr id="1545" name="Shape 1545"/>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546" name="Shape 1546"/>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Reactome functional interaction network was constructed mainly based on Reactome pathways and several currently available human curated biological databases, including KEGG, NCI-PID and Panther. We also include TF/target interactions from ENCODE and TRED, which is a TF/Target interaction database. In order to increase the coverage, we used Naïve Bayes Classifier to score protein pairwise relationships from multiple resources, including physical interactions, gene co-expression, and domain interaction. </a:t>
            </a:r>
          </a:p>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The latest version of Reactome FI network covers close to 60% of total human genes, and more than 336 thousands functional interactions. The interactions in the network is direct functional relationships, not physical interactions. So our network is different from most of networks used by network-based data analysis, which usually use physical protein-protein interaction networks. We may be able to provide semantic annotations to Fis if they are extracted from pathways.</a:t>
            </a:r>
          </a:p>
        </p:txBody>
      </p:sp>
      <p:sp>
        <p:nvSpPr>
          <p:cNvPr id="1547" name="Shape 1547"/>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86" name="Shape 1586"/>
        <p:cNvGrpSpPr/>
        <p:nvPr/>
      </p:nvGrpSpPr>
      <p:grpSpPr>
        <a:xfrm>
          <a:off x="0" y="0"/>
          <a:ext cx="0" cy="0"/>
          <a:chOff x="0" y="0"/>
          <a:chExt cx="0" cy="0"/>
        </a:xfrm>
      </p:grpSpPr>
      <p:sp>
        <p:nvSpPr>
          <p:cNvPr id="1587" name="Shape 1587"/>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588" name="Shape 1588"/>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We have tried to investigate if we can use Reactome FI network as a feature for cancer gene prediction. In our exploration, we define a cancer network score as a ratio of number of known drivers in a gene’s one hop-neighborhood to the total number of genes in that neighborhood. Based on this network cancer score, we built a simple logistic regression classifier by using these features:… Results based on the TCGA breast cancer seems not that bad: based on 10-fold cross-validation, we have precision 0.95, recall 0.50, and AUC 0.93. The recall rate is a little low.</a:t>
            </a:r>
          </a:p>
        </p:txBody>
      </p:sp>
      <p:sp>
        <p:nvSpPr>
          <p:cNvPr id="1589" name="Shape 1589"/>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0" name="Shape 410"/>
        <p:cNvGrpSpPr/>
        <p:nvPr/>
      </p:nvGrpSpPr>
      <p:grpSpPr>
        <a:xfrm>
          <a:off x="0" y="0"/>
          <a:ext cx="0" cy="0"/>
          <a:chOff x="0" y="0"/>
          <a:chExt cx="0" cy="0"/>
        </a:xfrm>
      </p:grpSpPr>
      <p:sp>
        <p:nvSpPr>
          <p:cNvPr id="411" name="Shape 4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12" name="Shape 412"/>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95" name="Shape 1595"/>
        <p:cNvGrpSpPr/>
        <p:nvPr/>
      </p:nvGrpSpPr>
      <p:grpSpPr>
        <a:xfrm>
          <a:off x="0" y="0"/>
          <a:ext cx="0" cy="0"/>
          <a:chOff x="0" y="0"/>
          <a:chExt cx="0" cy="0"/>
        </a:xfrm>
      </p:grpSpPr>
      <p:sp>
        <p:nvSpPr>
          <p:cNvPr id="1596" name="Shape 1596"/>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597" name="Shape 1597"/>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We tried this classifier with the SC MAF file. First we pre-processed this MAF file by filtering mutation to protein coding region only, and then annotating mutation using Mutation Assessor scores.</a:t>
            </a:r>
          </a:p>
        </p:txBody>
      </p:sp>
      <p:sp>
        <p:nvSpPr>
          <p:cNvPr id="1598" name="Shape 1598"/>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03" name="Shape 1603"/>
        <p:cNvGrpSpPr/>
        <p:nvPr/>
      </p:nvGrpSpPr>
      <p:grpSpPr>
        <a:xfrm>
          <a:off x="0" y="0"/>
          <a:ext cx="0" cy="0"/>
          <a:chOff x="0" y="0"/>
          <a:chExt cx="0" cy="0"/>
        </a:xfrm>
      </p:grpSpPr>
      <p:sp>
        <p:nvSpPr>
          <p:cNvPr id="1604" name="Shape 1604"/>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605" name="Shape 1605"/>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We did a MutSigCV analysis using the default setting and files provided in the MutSig’s download web site. Here are quick results from this MutSigCV. We compare these results with COSMIC cancer gene census gene list, which is assumed as a list of known cancer genes here. About 50% of MutSigCV signficant genes are shared with COSMIC CGC genes. The total significant genes from MutSigCV is about 40. </a:t>
            </a:r>
          </a:p>
        </p:txBody>
      </p:sp>
      <p:sp>
        <p:nvSpPr>
          <p:cNvPr id="1606" name="Shape 1606"/>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10" name="Shape 1610"/>
        <p:cNvGrpSpPr/>
        <p:nvPr/>
      </p:nvGrpSpPr>
      <p:grpSpPr>
        <a:xfrm>
          <a:off x="0" y="0"/>
          <a:ext cx="0" cy="0"/>
          <a:chOff x="0" y="0"/>
          <a:chExt cx="0" cy="0"/>
        </a:xfrm>
      </p:grpSpPr>
      <p:sp>
        <p:nvSpPr>
          <p:cNvPr id="1611" name="Shape 1611"/>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612" name="Shape 1612"/>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Here is a Reactome FI sub-network constructed based on 39 MutSigCV genes. About half of them are not connected to others in our network. Cancer genes usually interact each other from a large number of patient samples. So we imagine that we may be able to find more cancer genes by using network based classifier.</a:t>
            </a:r>
          </a:p>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19 genes are not connected to others.</a:t>
            </a:r>
          </a:p>
        </p:txBody>
      </p:sp>
      <p:sp>
        <p:nvSpPr>
          <p:cNvPr id="1613" name="Shape 1613"/>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17" name="Shape 1617"/>
        <p:cNvGrpSpPr/>
        <p:nvPr/>
      </p:nvGrpSpPr>
      <p:grpSpPr>
        <a:xfrm>
          <a:off x="0" y="0"/>
          <a:ext cx="0" cy="0"/>
          <a:chOff x="0" y="0"/>
          <a:chExt cx="0" cy="0"/>
        </a:xfrm>
      </p:grpSpPr>
      <p:sp>
        <p:nvSpPr>
          <p:cNvPr id="1618" name="Shape 1618"/>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619" name="Shape 1619"/>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For SC MAF file, we used MutSig p-value as a new feature, in the place of mutation rate. We trained our classifier using 202 COSMIC CGC genes. The results based on 10-fold cross-validation are listed here: precision is 87% and recall 32%. </a:t>
            </a:r>
          </a:p>
        </p:txBody>
      </p:sp>
      <p:sp>
        <p:nvSpPr>
          <p:cNvPr id="1620" name="Shape 1620"/>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24" name="Shape 1624"/>
        <p:cNvGrpSpPr/>
        <p:nvPr/>
      </p:nvGrpSpPr>
      <p:grpSpPr>
        <a:xfrm>
          <a:off x="0" y="0"/>
          <a:ext cx="0" cy="0"/>
          <a:chOff x="0" y="0"/>
          <a:chExt cx="0" cy="0"/>
        </a:xfrm>
      </p:grpSpPr>
      <p:sp>
        <p:nvSpPr>
          <p:cNvPr id="1625" name="Shape 1625"/>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626" name="Shape 1626"/>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Here is a Reactome FI sub-network constructed based on genes having classifier scores greater than 0.5. Network clustering analysis results show that those genes into four major modules, which are displayed in different colors here. These four modules can be further annotated into three types: one module contains genes mainly in nucleus and another contains genes mainly in plasma membrane. This FI network contains 66 genes in total: 60 have been listed in COSMIC CGC already, 6 are new, which are highlighted in yellow.</a:t>
            </a:r>
          </a:p>
        </p:txBody>
      </p:sp>
      <p:sp>
        <p:nvSpPr>
          <p:cNvPr id="1627" name="Shape 1627"/>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31" name="Shape 1631"/>
        <p:cNvGrpSpPr/>
        <p:nvPr/>
      </p:nvGrpSpPr>
      <p:grpSpPr>
        <a:xfrm>
          <a:off x="0" y="0"/>
          <a:ext cx="0" cy="0"/>
          <a:chOff x="0" y="0"/>
          <a:chExt cx="0" cy="0"/>
        </a:xfrm>
      </p:grpSpPr>
      <p:sp>
        <p:nvSpPr>
          <p:cNvPr id="1632" name="Shape 1632"/>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633" name="Shape 1633"/>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Here are these 6 genes: 2 of them are significant based on MutSigCV. Another 3 have been proved based on mouse insertional mutagenesis experiments according to COSMIC’s annotation. One of them called NAPA may be just false positive?</a:t>
            </a:r>
          </a:p>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In summary, we hope to use our method to search for cancer genes with low mutation rate that may be missed in mutation rate based algorithms, such as MutSig or Music.</a:t>
            </a:r>
          </a:p>
        </p:txBody>
      </p:sp>
      <p:sp>
        <p:nvSpPr>
          <p:cNvPr id="1634" name="Shape 1634"/>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38" name="Shape 1638"/>
        <p:cNvGrpSpPr/>
        <p:nvPr/>
      </p:nvGrpSpPr>
      <p:grpSpPr>
        <a:xfrm>
          <a:off x="0" y="0"/>
          <a:ext cx="0" cy="0"/>
          <a:chOff x="0" y="0"/>
          <a:chExt cx="0" cy="0"/>
        </a:xfrm>
      </p:grpSpPr>
      <p:sp>
        <p:nvSpPr>
          <p:cNvPr id="1639" name="Shape 16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40" name="Shape 164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45" name="Shape 1645"/>
        <p:cNvGrpSpPr/>
        <p:nvPr/>
      </p:nvGrpSpPr>
      <p:grpSpPr>
        <a:xfrm>
          <a:off x="0" y="0"/>
          <a:ext cx="0" cy="0"/>
          <a:chOff x="0" y="0"/>
          <a:chExt cx="0" cy="0"/>
        </a:xfrm>
      </p:grpSpPr>
      <p:sp>
        <p:nvSpPr>
          <p:cNvPr id="1646" name="Shape 1646"/>
          <p:cNvSpPr txBox="1"/>
          <p:nvPr>
            <p:ph idx="1" type="body"/>
          </p:nvPr>
        </p:nvSpPr>
        <p:spPr>
          <a:xfrm>
            <a:off x="685800" y="4343400"/>
            <a:ext cx="5486399" cy="4114800"/>
          </a:xfrm>
          <a:prstGeom prst="rect">
            <a:avLst/>
          </a:prstGeom>
        </p:spPr>
        <p:txBody>
          <a:bodyPr anchorCtr="0" anchor="ctr" bIns="91425" lIns="91425" rIns="91425" tIns="91425">
            <a:noAutofit/>
          </a:bodyPr>
          <a:lstStyle/>
          <a:p>
            <a:pPr>
              <a:spcBef>
                <a:spcPts val="0"/>
              </a:spcBef>
              <a:buNone/>
            </a:pPr>
            <a:r>
              <a:t/>
            </a:r>
            <a:endParaRPr/>
          </a:p>
        </p:txBody>
      </p:sp>
      <p:sp>
        <p:nvSpPr>
          <p:cNvPr id="1647" name="Shape 1647"/>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56" name="Shape 1656"/>
        <p:cNvGrpSpPr/>
        <p:nvPr/>
      </p:nvGrpSpPr>
      <p:grpSpPr>
        <a:xfrm>
          <a:off x="0" y="0"/>
          <a:ext cx="0" cy="0"/>
          <a:chOff x="0" y="0"/>
          <a:chExt cx="0" cy="0"/>
        </a:xfrm>
      </p:grpSpPr>
      <p:sp>
        <p:nvSpPr>
          <p:cNvPr id="1657" name="Shape 1657"/>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658" name="Shape 1658"/>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1659" name="Shape 1659"/>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98" name="Shape 1698"/>
        <p:cNvGrpSpPr/>
        <p:nvPr/>
      </p:nvGrpSpPr>
      <p:grpSpPr>
        <a:xfrm>
          <a:off x="0" y="0"/>
          <a:ext cx="0" cy="0"/>
          <a:chOff x="0" y="0"/>
          <a:chExt cx="0" cy="0"/>
        </a:xfrm>
      </p:grpSpPr>
      <p:sp>
        <p:nvSpPr>
          <p:cNvPr id="1699" name="Shape 1699"/>
          <p:cNvSpPr/>
          <p:nvPr>
            <p:ph idx="2" type="sldImg"/>
          </p:nvPr>
        </p:nvSpPr>
        <p:spPr>
          <a:xfrm>
            <a:off x="380999" y="685800"/>
            <a:ext cx="6096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700" name="Shape 1700"/>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1701" name="Shape 1701"/>
          <p:cNvSpPr txBox="1"/>
          <p:nvPr>
            <p:ph idx="12" type="sldNum"/>
          </p:nvPr>
        </p:nvSpPr>
        <p:spPr>
          <a:xfrm>
            <a:off x="3884612" y="8685213"/>
            <a:ext cx="2971799" cy="4572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00.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01.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8" name="Shape 8"/>
        <p:cNvGrpSpPr/>
        <p:nvPr/>
      </p:nvGrpSpPr>
      <p:grpSpPr>
        <a:xfrm>
          <a:off x="0" y="0"/>
          <a:ext cx="0" cy="0"/>
          <a:chOff x="0" y="0"/>
          <a:chExt cx="0" cy="0"/>
        </a:xfrm>
      </p:grpSpPr>
      <p:sp>
        <p:nvSpPr>
          <p:cNvPr id="9" name="Shape 9"/>
          <p:cNvSpPr txBox="1"/>
          <p:nvPr>
            <p:ph type="ctrTitle"/>
          </p:nvPr>
        </p:nvSpPr>
        <p:spPr>
          <a:xfrm>
            <a:off x="685800" y="1583342"/>
            <a:ext cx="7772400" cy="1159856"/>
          </a:xfrm>
          <a:prstGeom prst="rect">
            <a:avLst/>
          </a:prstGeom>
        </p:spPr>
        <p:txBody>
          <a:bodyPr anchorCtr="0" anchor="b" bIns="91425" lIns="91425" rIns="91425" tIns="91425"/>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p:txBody>
      </p:sp>
      <p:sp>
        <p:nvSpPr>
          <p:cNvPr id="10" name="Shape 10"/>
          <p:cNvSpPr txBox="1"/>
          <p:nvPr>
            <p:ph idx="1" type="subTitle"/>
          </p:nvPr>
        </p:nvSpPr>
        <p:spPr>
          <a:xfrm>
            <a:off x="685800" y="2840053"/>
            <a:ext cx="7772400" cy="784737"/>
          </a:xfrm>
          <a:prstGeom prst="rect">
            <a:avLst/>
          </a:prstGeom>
        </p:spPr>
        <p:txBody>
          <a:bodyPr anchorCtr="0" anchor="t" bIns="91425" lIns="91425" rIns="91425" tIns="91425"/>
          <a:lstStyle>
            <a:lvl1pPr algn="ctr">
              <a:spcBef>
                <a:spcPts val="0"/>
              </a:spcBef>
              <a:buClr>
                <a:schemeClr val="dk2"/>
              </a:buClr>
              <a:buNone/>
              <a:defRPr>
                <a:solidFill>
                  <a:schemeClr val="dk2"/>
                </a:solidFill>
              </a:defRPr>
            </a:lvl1pPr>
            <a:lvl2pPr algn="ctr">
              <a:spcBef>
                <a:spcPts val="0"/>
              </a:spcBef>
              <a:buClr>
                <a:schemeClr val="dk2"/>
              </a:buClr>
              <a:buSzPct val="100000"/>
              <a:buNone/>
              <a:defRPr sz="3000">
                <a:solidFill>
                  <a:schemeClr val="dk2"/>
                </a:solidFill>
              </a:defRPr>
            </a:lvl2pPr>
            <a:lvl3pPr algn="ctr">
              <a:spcBef>
                <a:spcPts val="0"/>
              </a:spcBef>
              <a:buClr>
                <a:schemeClr val="dk2"/>
              </a:buClr>
              <a:buSzPct val="100000"/>
              <a:buNone/>
              <a:defRPr sz="3000">
                <a:solidFill>
                  <a:schemeClr val="dk2"/>
                </a:solidFill>
              </a:defRPr>
            </a:lvl3pPr>
            <a:lvl4pPr algn="ctr">
              <a:spcBef>
                <a:spcPts val="0"/>
              </a:spcBef>
              <a:buClr>
                <a:schemeClr val="dk2"/>
              </a:buClr>
              <a:buSzPct val="100000"/>
              <a:buNone/>
              <a:defRPr sz="3000">
                <a:solidFill>
                  <a:schemeClr val="dk2"/>
                </a:solidFill>
              </a:defRPr>
            </a:lvl4pPr>
            <a:lvl5pPr algn="ctr">
              <a:spcBef>
                <a:spcPts val="0"/>
              </a:spcBef>
              <a:buClr>
                <a:schemeClr val="dk2"/>
              </a:buClr>
              <a:buSzPct val="100000"/>
              <a:buNone/>
              <a:defRPr sz="3000">
                <a:solidFill>
                  <a:schemeClr val="dk2"/>
                </a:solidFill>
              </a:defRPr>
            </a:lvl5pPr>
            <a:lvl6pPr algn="ctr">
              <a:spcBef>
                <a:spcPts val="0"/>
              </a:spcBef>
              <a:buClr>
                <a:schemeClr val="dk2"/>
              </a:buClr>
              <a:buSzPct val="100000"/>
              <a:buNone/>
              <a:defRPr sz="3000">
                <a:solidFill>
                  <a:schemeClr val="dk2"/>
                </a:solidFill>
              </a:defRPr>
            </a:lvl6pPr>
            <a:lvl7pPr algn="ctr">
              <a:spcBef>
                <a:spcPts val="0"/>
              </a:spcBef>
              <a:buClr>
                <a:schemeClr val="dk2"/>
              </a:buClr>
              <a:buSzPct val="100000"/>
              <a:buNone/>
              <a:defRPr sz="3000">
                <a:solidFill>
                  <a:schemeClr val="dk2"/>
                </a:solidFill>
              </a:defRPr>
            </a:lvl7pPr>
            <a:lvl8pPr algn="ctr">
              <a:spcBef>
                <a:spcPts val="0"/>
              </a:spcBef>
              <a:buClr>
                <a:schemeClr val="dk2"/>
              </a:buClr>
              <a:buSzPct val="100000"/>
              <a:buNone/>
              <a:defRPr sz="3000">
                <a:solidFill>
                  <a:schemeClr val="dk2"/>
                </a:solidFill>
              </a:defRPr>
            </a:lvl8pPr>
            <a:lvl9pPr algn="ctr">
              <a:spcBef>
                <a:spcPts val="0"/>
              </a:spcBef>
              <a:buClr>
                <a:schemeClr val="dk2"/>
              </a:buClr>
              <a:buSzPct val="100000"/>
              <a:buNone/>
              <a:defRPr sz="3000">
                <a:solidFill>
                  <a:schemeClr val="dk2"/>
                </a:solidFill>
              </a:defRPr>
            </a:lvl9pPr>
          </a:lstStyle>
          <a:p/>
        </p:txBody>
      </p:sp>
      <p:sp>
        <p:nvSpPr>
          <p:cNvPr id="11" name="Shape 11"/>
          <p:cNvSpPr txBox="1"/>
          <p:nvPr>
            <p:ph idx="12" type="sldNum"/>
          </p:nvPr>
        </p:nvSpPr>
        <p:spPr>
          <a:xfrm>
            <a:off x="8556791" y="4749850"/>
            <a:ext cx="548699" cy="393524"/>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53" name="Shape 53"/>
        <p:cNvGrpSpPr/>
        <p:nvPr/>
      </p:nvGrpSpPr>
      <p:grpSpPr>
        <a:xfrm>
          <a:off x="0" y="0"/>
          <a:ext cx="0" cy="0"/>
          <a:chOff x="0" y="0"/>
          <a:chExt cx="0" cy="0"/>
        </a:xfrm>
      </p:grpSpPr>
      <p:sp>
        <p:nvSpPr>
          <p:cNvPr id="54" name="Shape 54"/>
          <p:cNvSpPr txBox="1"/>
          <p:nvPr>
            <p:ph type="title"/>
          </p:nvPr>
        </p:nvSpPr>
        <p:spPr>
          <a:xfrm>
            <a:off x="722312" y="3305175"/>
            <a:ext cx="7772400" cy="1021556"/>
          </a:xfrm>
          <a:prstGeom prst="rect">
            <a:avLst/>
          </a:prstGeom>
          <a:noFill/>
          <a:ln>
            <a:noFill/>
          </a:ln>
        </p:spPr>
        <p:txBody>
          <a:bodyPr anchorCtr="0" anchor="t" bIns="91425" lIns="91425" rIns="91425" tIns="91425"/>
          <a:lstStyle>
            <a:lvl1pPr rtl="0" algn="l">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55" name="Shape 55"/>
          <p:cNvSpPr txBox="1"/>
          <p:nvPr>
            <p:ph idx="1" type="body"/>
          </p:nvPr>
        </p:nvSpPr>
        <p:spPr>
          <a:xfrm>
            <a:off x="722312" y="2180034"/>
            <a:ext cx="7772400" cy="1125140"/>
          </a:xfrm>
          <a:prstGeom prst="rect">
            <a:avLst/>
          </a:prstGeom>
          <a:noFill/>
          <a:ln>
            <a:noFill/>
          </a:ln>
        </p:spPr>
        <p:txBody>
          <a:bodyPr anchorCtr="0" anchor="b" bIns="91425" lIns="91425" rIns="91425" tIns="91425"/>
          <a:lstStyle>
            <a:lvl1pPr indent="0" marL="0" rtl="0">
              <a:spcBef>
                <a:spcPts val="0"/>
              </a:spcBef>
              <a:buClr>
                <a:srgbClr val="888888"/>
              </a:buClr>
              <a:buFont typeface="Calibri"/>
              <a:buNone/>
              <a:defRPr/>
            </a:lvl1pPr>
            <a:lvl2pPr indent="0" marL="457200" rtl="0">
              <a:spcBef>
                <a:spcPts val="0"/>
              </a:spcBef>
              <a:buClr>
                <a:srgbClr val="888888"/>
              </a:buClr>
              <a:buFont typeface="Calibri"/>
              <a:buNone/>
              <a:defRPr/>
            </a:lvl2pPr>
            <a:lvl3pPr indent="0" marL="914400" rtl="0">
              <a:spcBef>
                <a:spcPts val="0"/>
              </a:spcBef>
              <a:buClr>
                <a:srgbClr val="888888"/>
              </a:buClr>
              <a:buFont typeface="Calibri"/>
              <a:buNone/>
              <a:defRPr/>
            </a:lvl3pPr>
            <a:lvl4pPr indent="0" marL="1371600" rtl="0">
              <a:spcBef>
                <a:spcPts val="0"/>
              </a:spcBef>
              <a:buClr>
                <a:srgbClr val="888888"/>
              </a:buClr>
              <a:buFont typeface="Calibri"/>
              <a:buNone/>
              <a:defRPr/>
            </a:lvl4pPr>
            <a:lvl5pPr indent="0" marL="1828800" rtl="0">
              <a:spcBef>
                <a:spcPts val="0"/>
              </a:spcBef>
              <a:buClr>
                <a:srgbClr val="888888"/>
              </a:buClr>
              <a:buFont typeface="Calibri"/>
              <a:buNone/>
              <a:defRPr/>
            </a:lvl5pPr>
            <a:lvl6pPr indent="0" marL="2286000" rtl="0">
              <a:spcBef>
                <a:spcPts val="0"/>
              </a:spcBef>
              <a:buClr>
                <a:srgbClr val="888888"/>
              </a:buClr>
              <a:buFont typeface="Calibri"/>
              <a:buNone/>
              <a:defRPr/>
            </a:lvl6pPr>
            <a:lvl7pPr indent="0" marL="2743200" rtl="0">
              <a:spcBef>
                <a:spcPts val="0"/>
              </a:spcBef>
              <a:buClr>
                <a:srgbClr val="888888"/>
              </a:buClr>
              <a:buFont typeface="Calibri"/>
              <a:buNone/>
              <a:defRPr/>
            </a:lvl7pPr>
            <a:lvl8pPr indent="0" marL="3200400" rtl="0">
              <a:spcBef>
                <a:spcPts val="0"/>
              </a:spcBef>
              <a:buClr>
                <a:srgbClr val="888888"/>
              </a:buClr>
              <a:buFont typeface="Calibri"/>
              <a:buNone/>
              <a:defRPr/>
            </a:lvl8pPr>
            <a:lvl9pPr indent="0" marL="3657600" rtl="0">
              <a:spcBef>
                <a:spcPts val="0"/>
              </a:spcBef>
              <a:buClr>
                <a:srgbClr val="888888"/>
              </a:buClr>
              <a:buFont typeface="Calibri"/>
              <a:buNone/>
              <a:defRPr/>
            </a:lvl9pPr>
          </a:lstStyle>
          <a:p/>
        </p:txBody>
      </p:sp>
      <p:sp>
        <p:nvSpPr>
          <p:cNvPr id="56" name="Shape 56"/>
          <p:cNvSpPr txBox="1"/>
          <p:nvPr>
            <p:ph idx="10" type="dt"/>
          </p:nvPr>
        </p:nvSpPr>
        <p:spPr>
          <a:xfrm>
            <a:off x="457200" y="4767262"/>
            <a:ext cx="2133599" cy="273843"/>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57" name="Shape 57"/>
          <p:cNvSpPr txBox="1"/>
          <p:nvPr>
            <p:ph idx="11" type="ftr"/>
          </p:nvPr>
        </p:nvSpPr>
        <p:spPr>
          <a:xfrm>
            <a:off x="3124200" y="4767262"/>
            <a:ext cx="2895600" cy="273843"/>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58" name="Shape 58"/>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59" name="Shape 59"/>
        <p:cNvGrpSpPr/>
        <p:nvPr/>
      </p:nvGrpSpPr>
      <p:grpSpPr>
        <a:xfrm>
          <a:off x="0" y="0"/>
          <a:ext cx="0" cy="0"/>
          <a:chOff x="0" y="0"/>
          <a:chExt cx="0" cy="0"/>
        </a:xfrm>
      </p:grpSpPr>
      <p:sp>
        <p:nvSpPr>
          <p:cNvPr id="60" name="Shape 60"/>
          <p:cNvSpPr txBox="1"/>
          <p:nvPr>
            <p:ph type="title"/>
          </p:nvPr>
        </p:nvSpPr>
        <p:spPr>
          <a:xfrm>
            <a:off x="457200" y="205978"/>
            <a:ext cx="8229600" cy="857250"/>
          </a:xfrm>
          <a:prstGeom prst="rect">
            <a:avLst/>
          </a:prstGeom>
          <a:noFill/>
          <a:ln>
            <a:noFill/>
          </a:ln>
        </p:spPr>
        <p:txBody>
          <a:bodyPr anchorCtr="0" anchor="ctr" bIns="91425" lIns="91425" rIns="91425" tIns="91425"/>
          <a:lstStyle>
            <a:lvl1pPr rtl="0" algn="ctr">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61" name="Shape 61"/>
          <p:cNvSpPr txBox="1"/>
          <p:nvPr>
            <p:ph idx="1" type="body"/>
          </p:nvPr>
        </p:nvSpPr>
        <p:spPr>
          <a:xfrm>
            <a:off x="457200" y="1200150"/>
            <a:ext cx="4038599" cy="3394472"/>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62" name="Shape 62"/>
          <p:cNvSpPr txBox="1"/>
          <p:nvPr>
            <p:ph idx="2" type="body"/>
          </p:nvPr>
        </p:nvSpPr>
        <p:spPr>
          <a:xfrm>
            <a:off x="4648200" y="1200150"/>
            <a:ext cx="4038599" cy="3394472"/>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63" name="Shape 63"/>
          <p:cNvSpPr txBox="1"/>
          <p:nvPr>
            <p:ph idx="10" type="dt"/>
          </p:nvPr>
        </p:nvSpPr>
        <p:spPr>
          <a:xfrm>
            <a:off x="457200" y="4767262"/>
            <a:ext cx="2133599" cy="273843"/>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64" name="Shape 64"/>
          <p:cNvSpPr txBox="1"/>
          <p:nvPr>
            <p:ph idx="11" type="ftr"/>
          </p:nvPr>
        </p:nvSpPr>
        <p:spPr>
          <a:xfrm>
            <a:off x="3124200" y="4767262"/>
            <a:ext cx="2895600" cy="273843"/>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65" name="Shape 65"/>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66" name="Shape 66"/>
        <p:cNvGrpSpPr/>
        <p:nvPr/>
      </p:nvGrpSpPr>
      <p:grpSpPr>
        <a:xfrm>
          <a:off x="0" y="0"/>
          <a:ext cx="0" cy="0"/>
          <a:chOff x="0" y="0"/>
          <a:chExt cx="0" cy="0"/>
        </a:xfrm>
      </p:grpSpPr>
      <p:sp>
        <p:nvSpPr>
          <p:cNvPr id="67" name="Shape 67"/>
          <p:cNvSpPr txBox="1"/>
          <p:nvPr>
            <p:ph type="title"/>
          </p:nvPr>
        </p:nvSpPr>
        <p:spPr>
          <a:xfrm>
            <a:off x="457200" y="205978"/>
            <a:ext cx="8229600" cy="857250"/>
          </a:xfrm>
          <a:prstGeom prst="rect">
            <a:avLst/>
          </a:prstGeom>
          <a:noFill/>
          <a:ln>
            <a:noFill/>
          </a:ln>
        </p:spPr>
        <p:txBody>
          <a:bodyPr anchorCtr="0" anchor="ctr"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68" name="Shape 68"/>
          <p:cNvSpPr txBox="1"/>
          <p:nvPr>
            <p:ph idx="1" type="body"/>
          </p:nvPr>
        </p:nvSpPr>
        <p:spPr>
          <a:xfrm>
            <a:off x="457200" y="1151334"/>
            <a:ext cx="4040187" cy="479821"/>
          </a:xfrm>
          <a:prstGeom prst="rect">
            <a:avLst/>
          </a:prstGeom>
          <a:noFill/>
          <a:ln>
            <a:noFill/>
          </a:ln>
        </p:spPr>
        <p:txBody>
          <a:bodyPr anchorCtr="0" anchor="b" bIns="91425" lIns="91425" rIns="91425" tIns="91425"/>
          <a:lstStyle>
            <a:lvl1pPr indent="0" marL="0" rtl="0">
              <a:spcBef>
                <a:spcPts val="0"/>
              </a:spcBef>
              <a:buFont typeface="Calibri"/>
              <a:buNone/>
              <a:defRPr/>
            </a:lvl1pPr>
            <a:lvl2pPr indent="0" marL="457200" rtl="0">
              <a:spcBef>
                <a:spcPts val="0"/>
              </a:spcBef>
              <a:buFont typeface="Calibri"/>
              <a:buNone/>
              <a:defRPr/>
            </a:lvl2pPr>
            <a:lvl3pPr indent="0" marL="914400" rtl="0">
              <a:spcBef>
                <a:spcPts val="0"/>
              </a:spcBef>
              <a:buFont typeface="Calibri"/>
              <a:buNone/>
              <a:defRPr/>
            </a:lvl3pPr>
            <a:lvl4pPr indent="0" marL="1371600" rtl="0">
              <a:spcBef>
                <a:spcPts val="0"/>
              </a:spcBef>
              <a:buFont typeface="Calibri"/>
              <a:buNone/>
              <a:defRPr/>
            </a:lvl4pPr>
            <a:lvl5pPr indent="0" marL="1828800" rtl="0">
              <a:spcBef>
                <a:spcPts val="0"/>
              </a:spcBef>
              <a:buFont typeface="Calibri"/>
              <a:buNone/>
              <a:defRPr/>
            </a:lvl5pPr>
            <a:lvl6pPr indent="0" marL="2286000" rtl="0">
              <a:spcBef>
                <a:spcPts val="0"/>
              </a:spcBef>
              <a:buFont typeface="Calibri"/>
              <a:buNone/>
              <a:defRPr/>
            </a:lvl6pPr>
            <a:lvl7pPr indent="0" marL="2743200" rtl="0">
              <a:spcBef>
                <a:spcPts val="0"/>
              </a:spcBef>
              <a:buFont typeface="Calibri"/>
              <a:buNone/>
              <a:defRPr/>
            </a:lvl7pPr>
            <a:lvl8pPr indent="0" marL="3200400" rtl="0">
              <a:spcBef>
                <a:spcPts val="0"/>
              </a:spcBef>
              <a:buFont typeface="Calibri"/>
              <a:buNone/>
              <a:defRPr/>
            </a:lvl8pPr>
            <a:lvl9pPr indent="0" marL="3657600" rtl="0">
              <a:spcBef>
                <a:spcPts val="0"/>
              </a:spcBef>
              <a:buFont typeface="Calibri"/>
              <a:buNone/>
              <a:defRPr/>
            </a:lvl9pPr>
          </a:lstStyle>
          <a:p/>
        </p:txBody>
      </p:sp>
      <p:sp>
        <p:nvSpPr>
          <p:cNvPr id="69" name="Shape 69"/>
          <p:cNvSpPr txBox="1"/>
          <p:nvPr>
            <p:ph idx="2" type="body"/>
          </p:nvPr>
        </p:nvSpPr>
        <p:spPr>
          <a:xfrm>
            <a:off x="457200" y="1631156"/>
            <a:ext cx="4040187" cy="2963465"/>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70" name="Shape 70"/>
          <p:cNvSpPr txBox="1"/>
          <p:nvPr>
            <p:ph idx="3" type="body"/>
          </p:nvPr>
        </p:nvSpPr>
        <p:spPr>
          <a:xfrm>
            <a:off x="4645025" y="1151334"/>
            <a:ext cx="4041774" cy="479821"/>
          </a:xfrm>
          <a:prstGeom prst="rect">
            <a:avLst/>
          </a:prstGeom>
          <a:noFill/>
          <a:ln>
            <a:noFill/>
          </a:ln>
        </p:spPr>
        <p:txBody>
          <a:bodyPr anchorCtr="0" anchor="b" bIns="91425" lIns="91425" rIns="91425" tIns="91425"/>
          <a:lstStyle>
            <a:lvl1pPr indent="0" marL="0" rtl="0">
              <a:spcBef>
                <a:spcPts val="0"/>
              </a:spcBef>
              <a:buFont typeface="Calibri"/>
              <a:buNone/>
              <a:defRPr/>
            </a:lvl1pPr>
            <a:lvl2pPr indent="0" marL="457200" rtl="0">
              <a:spcBef>
                <a:spcPts val="0"/>
              </a:spcBef>
              <a:buFont typeface="Calibri"/>
              <a:buNone/>
              <a:defRPr/>
            </a:lvl2pPr>
            <a:lvl3pPr indent="0" marL="914400" rtl="0">
              <a:spcBef>
                <a:spcPts val="0"/>
              </a:spcBef>
              <a:buFont typeface="Calibri"/>
              <a:buNone/>
              <a:defRPr/>
            </a:lvl3pPr>
            <a:lvl4pPr indent="0" marL="1371600" rtl="0">
              <a:spcBef>
                <a:spcPts val="0"/>
              </a:spcBef>
              <a:buFont typeface="Calibri"/>
              <a:buNone/>
              <a:defRPr/>
            </a:lvl4pPr>
            <a:lvl5pPr indent="0" marL="1828800" rtl="0">
              <a:spcBef>
                <a:spcPts val="0"/>
              </a:spcBef>
              <a:buFont typeface="Calibri"/>
              <a:buNone/>
              <a:defRPr/>
            </a:lvl5pPr>
            <a:lvl6pPr indent="0" marL="2286000" rtl="0">
              <a:spcBef>
                <a:spcPts val="0"/>
              </a:spcBef>
              <a:buFont typeface="Calibri"/>
              <a:buNone/>
              <a:defRPr/>
            </a:lvl6pPr>
            <a:lvl7pPr indent="0" marL="2743200" rtl="0">
              <a:spcBef>
                <a:spcPts val="0"/>
              </a:spcBef>
              <a:buFont typeface="Calibri"/>
              <a:buNone/>
              <a:defRPr/>
            </a:lvl7pPr>
            <a:lvl8pPr indent="0" marL="3200400" rtl="0">
              <a:spcBef>
                <a:spcPts val="0"/>
              </a:spcBef>
              <a:buFont typeface="Calibri"/>
              <a:buNone/>
              <a:defRPr/>
            </a:lvl8pPr>
            <a:lvl9pPr indent="0" marL="3657600" rtl="0">
              <a:spcBef>
                <a:spcPts val="0"/>
              </a:spcBef>
              <a:buFont typeface="Calibri"/>
              <a:buNone/>
              <a:defRPr/>
            </a:lvl9pPr>
          </a:lstStyle>
          <a:p/>
        </p:txBody>
      </p:sp>
      <p:sp>
        <p:nvSpPr>
          <p:cNvPr id="71" name="Shape 71"/>
          <p:cNvSpPr txBox="1"/>
          <p:nvPr>
            <p:ph idx="4" type="body"/>
          </p:nvPr>
        </p:nvSpPr>
        <p:spPr>
          <a:xfrm>
            <a:off x="4645025" y="1631156"/>
            <a:ext cx="4041774" cy="2963465"/>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72" name="Shape 72"/>
          <p:cNvSpPr txBox="1"/>
          <p:nvPr>
            <p:ph idx="10" type="dt"/>
          </p:nvPr>
        </p:nvSpPr>
        <p:spPr>
          <a:xfrm>
            <a:off x="457200" y="4767262"/>
            <a:ext cx="2133599" cy="273843"/>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73" name="Shape 73"/>
          <p:cNvSpPr txBox="1"/>
          <p:nvPr>
            <p:ph idx="11" type="ftr"/>
          </p:nvPr>
        </p:nvSpPr>
        <p:spPr>
          <a:xfrm>
            <a:off x="3124200" y="4767262"/>
            <a:ext cx="2895600" cy="273843"/>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74" name="Shape 74"/>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75" name="Shape 75"/>
        <p:cNvGrpSpPr/>
        <p:nvPr/>
      </p:nvGrpSpPr>
      <p:grpSpPr>
        <a:xfrm>
          <a:off x="0" y="0"/>
          <a:ext cx="0" cy="0"/>
          <a:chOff x="0" y="0"/>
          <a:chExt cx="0" cy="0"/>
        </a:xfrm>
      </p:grpSpPr>
      <p:sp>
        <p:nvSpPr>
          <p:cNvPr id="76" name="Shape 76"/>
          <p:cNvSpPr txBox="1"/>
          <p:nvPr>
            <p:ph type="title"/>
          </p:nvPr>
        </p:nvSpPr>
        <p:spPr>
          <a:xfrm>
            <a:off x="457200" y="205978"/>
            <a:ext cx="8229600" cy="857250"/>
          </a:xfrm>
          <a:prstGeom prst="rect">
            <a:avLst/>
          </a:prstGeom>
          <a:noFill/>
          <a:ln>
            <a:noFill/>
          </a:ln>
        </p:spPr>
        <p:txBody>
          <a:bodyPr anchorCtr="0" anchor="ctr" bIns="91425" lIns="91425" rIns="91425" tIns="91425"/>
          <a:lstStyle>
            <a:lvl1pPr rtl="0" algn="ctr">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77" name="Shape 77"/>
          <p:cNvSpPr txBox="1"/>
          <p:nvPr>
            <p:ph idx="10" type="dt"/>
          </p:nvPr>
        </p:nvSpPr>
        <p:spPr>
          <a:xfrm>
            <a:off x="457200" y="4767262"/>
            <a:ext cx="2133599" cy="273843"/>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78" name="Shape 78"/>
          <p:cNvSpPr txBox="1"/>
          <p:nvPr>
            <p:ph idx="11" type="ftr"/>
          </p:nvPr>
        </p:nvSpPr>
        <p:spPr>
          <a:xfrm>
            <a:off x="3124200" y="4767262"/>
            <a:ext cx="2895600" cy="273843"/>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79" name="Shape 79"/>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80" name="Shape 80"/>
        <p:cNvGrpSpPr/>
        <p:nvPr/>
      </p:nvGrpSpPr>
      <p:grpSpPr>
        <a:xfrm>
          <a:off x="0" y="0"/>
          <a:ext cx="0" cy="0"/>
          <a:chOff x="0" y="0"/>
          <a:chExt cx="0" cy="0"/>
        </a:xfrm>
      </p:grpSpPr>
      <p:sp>
        <p:nvSpPr>
          <p:cNvPr id="81" name="Shape 81"/>
          <p:cNvSpPr txBox="1"/>
          <p:nvPr>
            <p:ph idx="10" type="dt"/>
          </p:nvPr>
        </p:nvSpPr>
        <p:spPr>
          <a:xfrm>
            <a:off x="457200" y="4767262"/>
            <a:ext cx="2133599" cy="273843"/>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82" name="Shape 82"/>
          <p:cNvSpPr txBox="1"/>
          <p:nvPr>
            <p:ph idx="11" type="ftr"/>
          </p:nvPr>
        </p:nvSpPr>
        <p:spPr>
          <a:xfrm>
            <a:off x="3124200" y="4767262"/>
            <a:ext cx="2895600" cy="273843"/>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83" name="Shape 83"/>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84" name="Shape 84"/>
        <p:cNvGrpSpPr/>
        <p:nvPr/>
      </p:nvGrpSpPr>
      <p:grpSpPr>
        <a:xfrm>
          <a:off x="0" y="0"/>
          <a:ext cx="0" cy="0"/>
          <a:chOff x="0" y="0"/>
          <a:chExt cx="0" cy="0"/>
        </a:xfrm>
      </p:grpSpPr>
      <p:sp>
        <p:nvSpPr>
          <p:cNvPr id="85" name="Shape 85"/>
          <p:cNvSpPr txBox="1"/>
          <p:nvPr>
            <p:ph type="title"/>
          </p:nvPr>
        </p:nvSpPr>
        <p:spPr>
          <a:xfrm>
            <a:off x="457200" y="204787"/>
            <a:ext cx="3008313" cy="871537"/>
          </a:xfrm>
          <a:prstGeom prst="rect">
            <a:avLst/>
          </a:prstGeom>
          <a:noFill/>
          <a:ln>
            <a:noFill/>
          </a:ln>
        </p:spPr>
        <p:txBody>
          <a:bodyPr anchorCtr="0" anchor="b" bIns="91425" lIns="91425" rIns="91425" tIns="91425"/>
          <a:lstStyle>
            <a:lvl1pPr rtl="0" algn="l">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86" name="Shape 86"/>
          <p:cNvSpPr txBox="1"/>
          <p:nvPr>
            <p:ph idx="1" type="body"/>
          </p:nvPr>
        </p:nvSpPr>
        <p:spPr>
          <a:xfrm>
            <a:off x="3575050" y="204787"/>
            <a:ext cx="5111750" cy="4389834"/>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87" name="Shape 87"/>
          <p:cNvSpPr txBox="1"/>
          <p:nvPr>
            <p:ph idx="2" type="body"/>
          </p:nvPr>
        </p:nvSpPr>
        <p:spPr>
          <a:xfrm>
            <a:off x="457200" y="1076325"/>
            <a:ext cx="3008313" cy="3518297"/>
          </a:xfrm>
          <a:prstGeom prst="rect">
            <a:avLst/>
          </a:prstGeom>
          <a:noFill/>
          <a:ln>
            <a:noFill/>
          </a:ln>
        </p:spPr>
        <p:txBody>
          <a:bodyPr anchorCtr="0" anchor="t" bIns="91425" lIns="91425" rIns="91425" tIns="91425"/>
          <a:lstStyle>
            <a:lvl1pPr indent="0" marL="0" rtl="0">
              <a:spcBef>
                <a:spcPts val="0"/>
              </a:spcBef>
              <a:buFont typeface="Calibri"/>
              <a:buNone/>
              <a:defRPr/>
            </a:lvl1pPr>
            <a:lvl2pPr indent="0" marL="457200" rtl="0">
              <a:spcBef>
                <a:spcPts val="0"/>
              </a:spcBef>
              <a:buFont typeface="Calibri"/>
              <a:buNone/>
              <a:defRPr/>
            </a:lvl2pPr>
            <a:lvl3pPr indent="0" marL="914400" rtl="0">
              <a:spcBef>
                <a:spcPts val="0"/>
              </a:spcBef>
              <a:buFont typeface="Calibri"/>
              <a:buNone/>
              <a:defRPr/>
            </a:lvl3pPr>
            <a:lvl4pPr indent="0" marL="1371600" rtl="0">
              <a:spcBef>
                <a:spcPts val="0"/>
              </a:spcBef>
              <a:buFont typeface="Calibri"/>
              <a:buNone/>
              <a:defRPr/>
            </a:lvl4pPr>
            <a:lvl5pPr indent="0" marL="1828800" rtl="0">
              <a:spcBef>
                <a:spcPts val="0"/>
              </a:spcBef>
              <a:buFont typeface="Calibri"/>
              <a:buNone/>
              <a:defRPr/>
            </a:lvl5pPr>
            <a:lvl6pPr indent="0" marL="2286000" rtl="0">
              <a:spcBef>
                <a:spcPts val="0"/>
              </a:spcBef>
              <a:buFont typeface="Calibri"/>
              <a:buNone/>
              <a:defRPr/>
            </a:lvl6pPr>
            <a:lvl7pPr indent="0" marL="2743200" rtl="0">
              <a:spcBef>
                <a:spcPts val="0"/>
              </a:spcBef>
              <a:buFont typeface="Calibri"/>
              <a:buNone/>
              <a:defRPr/>
            </a:lvl7pPr>
            <a:lvl8pPr indent="0" marL="3200400" rtl="0">
              <a:spcBef>
                <a:spcPts val="0"/>
              </a:spcBef>
              <a:buFont typeface="Calibri"/>
              <a:buNone/>
              <a:defRPr/>
            </a:lvl8pPr>
            <a:lvl9pPr indent="0" marL="3657600" rtl="0">
              <a:spcBef>
                <a:spcPts val="0"/>
              </a:spcBef>
              <a:buFont typeface="Calibri"/>
              <a:buNone/>
              <a:defRPr/>
            </a:lvl9pPr>
          </a:lstStyle>
          <a:p/>
        </p:txBody>
      </p:sp>
      <p:sp>
        <p:nvSpPr>
          <p:cNvPr id="88" name="Shape 88"/>
          <p:cNvSpPr txBox="1"/>
          <p:nvPr>
            <p:ph idx="10" type="dt"/>
          </p:nvPr>
        </p:nvSpPr>
        <p:spPr>
          <a:xfrm>
            <a:off x="457200" y="4767262"/>
            <a:ext cx="2133599" cy="273843"/>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89" name="Shape 89"/>
          <p:cNvSpPr txBox="1"/>
          <p:nvPr>
            <p:ph idx="11" type="ftr"/>
          </p:nvPr>
        </p:nvSpPr>
        <p:spPr>
          <a:xfrm>
            <a:off x="3124200" y="4767262"/>
            <a:ext cx="2895600" cy="273843"/>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90" name="Shape 90"/>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91" name="Shape 91"/>
        <p:cNvGrpSpPr/>
        <p:nvPr/>
      </p:nvGrpSpPr>
      <p:grpSpPr>
        <a:xfrm>
          <a:off x="0" y="0"/>
          <a:ext cx="0" cy="0"/>
          <a:chOff x="0" y="0"/>
          <a:chExt cx="0" cy="0"/>
        </a:xfrm>
      </p:grpSpPr>
      <p:sp>
        <p:nvSpPr>
          <p:cNvPr id="92" name="Shape 92"/>
          <p:cNvSpPr txBox="1"/>
          <p:nvPr>
            <p:ph type="title"/>
          </p:nvPr>
        </p:nvSpPr>
        <p:spPr>
          <a:xfrm>
            <a:off x="1792288" y="3600450"/>
            <a:ext cx="5486399" cy="425053"/>
          </a:xfrm>
          <a:prstGeom prst="rect">
            <a:avLst/>
          </a:prstGeom>
          <a:noFill/>
          <a:ln>
            <a:noFill/>
          </a:ln>
        </p:spPr>
        <p:txBody>
          <a:bodyPr anchorCtr="0" anchor="b" bIns="91425" lIns="91425" rIns="91425" tIns="91425"/>
          <a:lstStyle>
            <a:lvl1pPr rtl="0" algn="l">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93" name="Shape 93"/>
          <p:cNvSpPr/>
          <p:nvPr>
            <p:ph idx="2" type="pic"/>
          </p:nvPr>
        </p:nvSpPr>
        <p:spPr>
          <a:xfrm>
            <a:off x="1792288" y="459581"/>
            <a:ext cx="5486399" cy="3086099"/>
          </a:xfrm>
          <a:prstGeom prst="rect">
            <a:avLst/>
          </a:prstGeom>
          <a:noFill/>
          <a:ln>
            <a:noFill/>
          </a:ln>
        </p:spPr>
      </p:sp>
      <p:sp>
        <p:nvSpPr>
          <p:cNvPr id="94" name="Shape 94"/>
          <p:cNvSpPr txBox="1"/>
          <p:nvPr>
            <p:ph idx="1" type="body"/>
          </p:nvPr>
        </p:nvSpPr>
        <p:spPr>
          <a:xfrm>
            <a:off x="1792288" y="4025503"/>
            <a:ext cx="5486399" cy="603646"/>
          </a:xfrm>
          <a:prstGeom prst="rect">
            <a:avLst/>
          </a:prstGeom>
          <a:noFill/>
          <a:ln>
            <a:noFill/>
          </a:ln>
        </p:spPr>
        <p:txBody>
          <a:bodyPr anchorCtr="0" anchor="t" bIns="91425" lIns="91425" rIns="91425" tIns="91425"/>
          <a:lstStyle>
            <a:lvl1pPr indent="0" marL="0" rtl="0">
              <a:spcBef>
                <a:spcPts val="0"/>
              </a:spcBef>
              <a:buFont typeface="Calibri"/>
              <a:buNone/>
              <a:defRPr/>
            </a:lvl1pPr>
            <a:lvl2pPr indent="0" marL="457200" rtl="0">
              <a:spcBef>
                <a:spcPts val="0"/>
              </a:spcBef>
              <a:buFont typeface="Calibri"/>
              <a:buNone/>
              <a:defRPr/>
            </a:lvl2pPr>
            <a:lvl3pPr indent="0" marL="914400" rtl="0">
              <a:spcBef>
                <a:spcPts val="0"/>
              </a:spcBef>
              <a:buFont typeface="Calibri"/>
              <a:buNone/>
              <a:defRPr/>
            </a:lvl3pPr>
            <a:lvl4pPr indent="0" marL="1371600" rtl="0">
              <a:spcBef>
                <a:spcPts val="0"/>
              </a:spcBef>
              <a:buFont typeface="Calibri"/>
              <a:buNone/>
              <a:defRPr/>
            </a:lvl4pPr>
            <a:lvl5pPr indent="0" marL="1828800" rtl="0">
              <a:spcBef>
                <a:spcPts val="0"/>
              </a:spcBef>
              <a:buFont typeface="Calibri"/>
              <a:buNone/>
              <a:defRPr/>
            </a:lvl5pPr>
            <a:lvl6pPr indent="0" marL="2286000" rtl="0">
              <a:spcBef>
                <a:spcPts val="0"/>
              </a:spcBef>
              <a:buFont typeface="Calibri"/>
              <a:buNone/>
              <a:defRPr/>
            </a:lvl6pPr>
            <a:lvl7pPr indent="0" marL="2743200" rtl="0">
              <a:spcBef>
                <a:spcPts val="0"/>
              </a:spcBef>
              <a:buFont typeface="Calibri"/>
              <a:buNone/>
              <a:defRPr/>
            </a:lvl7pPr>
            <a:lvl8pPr indent="0" marL="3200400" rtl="0">
              <a:spcBef>
                <a:spcPts val="0"/>
              </a:spcBef>
              <a:buFont typeface="Calibri"/>
              <a:buNone/>
              <a:defRPr/>
            </a:lvl8pPr>
            <a:lvl9pPr indent="0" marL="3657600" rtl="0">
              <a:spcBef>
                <a:spcPts val="0"/>
              </a:spcBef>
              <a:buFont typeface="Calibri"/>
              <a:buNone/>
              <a:defRPr/>
            </a:lvl9pPr>
          </a:lstStyle>
          <a:p/>
        </p:txBody>
      </p:sp>
      <p:sp>
        <p:nvSpPr>
          <p:cNvPr id="95" name="Shape 95"/>
          <p:cNvSpPr txBox="1"/>
          <p:nvPr>
            <p:ph idx="10" type="dt"/>
          </p:nvPr>
        </p:nvSpPr>
        <p:spPr>
          <a:xfrm>
            <a:off x="457200" y="4767262"/>
            <a:ext cx="2133599" cy="273843"/>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96" name="Shape 96"/>
          <p:cNvSpPr txBox="1"/>
          <p:nvPr>
            <p:ph idx="11" type="ftr"/>
          </p:nvPr>
        </p:nvSpPr>
        <p:spPr>
          <a:xfrm>
            <a:off x="3124200" y="4767262"/>
            <a:ext cx="2895600" cy="273843"/>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97" name="Shape 97"/>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98" name="Shape 98"/>
        <p:cNvGrpSpPr/>
        <p:nvPr/>
      </p:nvGrpSpPr>
      <p:grpSpPr>
        <a:xfrm>
          <a:off x="0" y="0"/>
          <a:ext cx="0" cy="0"/>
          <a:chOff x="0" y="0"/>
          <a:chExt cx="0" cy="0"/>
        </a:xfrm>
      </p:grpSpPr>
      <p:sp>
        <p:nvSpPr>
          <p:cNvPr id="99" name="Shape 99"/>
          <p:cNvSpPr txBox="1"/>
          <p:nvPr>
            <p:ph type="title"/>
          </p:nvPr>
        </p:nvSpPr>
        <p:spPr>
          <a:xfrm>
            <a:off x="457200" y="205978"/>
            <a:ext cx="8229600" cy="857250"/>
          </a:xfrm>
          <a:prstGeom prst="rect">
            <a:avLst/>
          </a:prstGeom>
          <a:noFill/>
          <a:ln>
            <a:noFill/>
          </a:ln>
        </p:spPr>
        <p:txBody>
          <a:bodyPr anchorCtr="0" anchor="ctr" bIns="91425" lIns="91425" rIns="91425" tIns="91425"/>
          <a:lstStyle>
            <a:lvl1pPr rtl="0" algn="ctr">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00" name="Shape 100"/>
          <p:cNvSpPr txBox="1"/>
          <p:nvPr>
            <p:ph idx="1" type="body"/>
          </p:nvPr>
        </p:nvSpPr>
        <p:spPr>
          <a:xfrm rot="5400000">
            <a:off x="2874763" y="-1217414"/>
            <a:ext cx="3394472" cy="8229600"/>
          </a:xfrm>
          <a:prstGeom prst="rect">
            <a:avLst/>
          </a:prstGeom>
          <a:noFill/>
          <a:ln>
            <a:noFill/>
          </a:ln>
        </p:spPr>
        <p:txBody>
          <a:bodyPr anchorCtr="0" anchor="t" bIns="91425" lIns="91425" rIns="91425" tIns="91425"/>
          <a:lstStyle>
            <a:lvl1pPr indent="-139700" marL="342900" rtl="0" algn="l">
              <a:spcBef>
                <a:spcPts val="640"/>
              </a:spcBef>
              <a:buClr>
                <a:schemeClr val="dk1"/>
              </a:buClr>
              <a:buFont typeface="Arial"/>
              <a:buChar char="•"/>
              <a:defRPr/>
            </a:lvl1pPr>
            <a:lvl2pPr indent="-107950" marL="742950" rtl="0" algn="l">
              <a:spcBef>
                <a:spcPts val="560"/>
              </a:spcBef>
              <a:buClr>
                <a:schemeClr val="dk1"/>
              </a:buClr>
              <a:buFont typeface="Arial"/>
              <a:buChar char="–"/>
              <a:defRPr/>
            </a:lvl2pPr>
            <a:lvl3pPr indent="-76200" marL="1143000" rtl="0" algn="l">
              <a:spcBef>
                <a:spcPts val="480"/>
              </a:spcBef>
              <a:buClr>
                <a:schemeClr val="dk1"/>
              </a:buClr>
              <a:buFont typeface="Arial"/>
              <a:buChar char="•"/>
              <a:defRPr/>
            </a:lvl3pPr>
            <a:lvl4pPr indent="-101600" marL="1600200" rtl="0" algn="l">
              <a:spcBef>
                <a:spcPts val="400"/>
              </a:spcBef>
              <a:buClr>
                <a:schemeClr val="dk1"/>
              </a:buClr>
              <a:buFont typeface="Arial"/>
              <a:buChar char="–"/>
              <a:defRPr/>
            </a:lvl4pPr>
            <a:lvl5pPr indent="-101600" marL="2057400" rtl="0" algn="l">
              <a:spcBef>
                <a:spcPts val="400"/>
              </a:spcBef>
              <a:buClr>
                <a:schemeClr val="dk1"/>
              </a:buClr>
              <a:buFont typeface="Arial"/>
              <a:buChar char="»"/>
              <a:defRPr/>
            </a:lvl5pPr>
            <a:lvl6pPr indent="-101600" marL="2514600" rtl="0" algn="l">
              <a:spcBef>
                <a:spcPts val="400"/>
              </a:spcBef>
              <a:buClr>
                <a:schemeClr val="dk1"/>
              </a:buClr>
              <a:buFont typeface="Arial"/>
              <a:buChar char="•"/>
              <a:defRPr/>
            </a:lvl6pPr>
            <a:lvl7pPr indent="-101600" marL="2971800" rtl="0" algn="l">
              <a:spcBef>
                <a:spcPts val="400"/>
              </a:spcBef>
              <a:buClr>
                <a:schemeClr val="dk1"/>
              </a:buClr>
              <a:buFont typeface="Arial"/>
              <a:buChar char="•"/>
              <a:defRPr/>
            </a:lvl7pPr>
            <a:lvl8pPr indent="-101600" marL="3429000" rtl="0" algn="l">
              <a:spcBef>
                <a:spcPts val="400"/>
              </a:spcBef>
              <a:buClr>
                <a:schemeClr val="dk1"/>
              </a:buClr>
              <a:buFont typeface="Arial"/>
              <a:buChar char="•"/>
              <a:defRPr/>
            </a:lvl8pPr>
            <a:lvl9pPr indent="-101600" marL="3886200" rtl="0" algn="l">
              <a:spcBef>
                <a:spcPts val="400"/>
              </a:spcBef>
              <a:buClr>
                <a:schemeClr val="dk1"/>
              </a:buClr>
              <a:buFont typeface="Arial"/>
              <a:buChar char="•"/>
              <a:defRPr/>
            </a:lvl9pPr>
          </a:lstStyle>
          <a:p/>
        </p:txBody>
      </p:sp>
      <p:sp>
        <p:nvSpPr>
          <p:cNvPr id="101" name="Shape 101"/>
          <p:cNvSpPr txBox="1"/>
          <p:nvPr>
            <p:ph idx="10" type="dt"/>
          </p:nvPr>
        </p:nvSpPr>
        <p:spPr>
          <a:xfrm>
            <a:off x="457200" y="4767262"/>
            <a:ext cx="2133599" cy="273843"/>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02" name="Shape 102"/>
          <p:cNvSpPr txBox="1"/>
          <p:nvPr>
            <p:ph idx="11" type="ftr"/>
          </p:nvPr>
        </p:nvSpPr>
        <p:spPr>
          <a:xfrm>
            <a:off x="3124200" y="4767262"/>
            <a:ext cx="2895600" cy="273843"/>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03" name="Shape 103"/>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104" name="Shape 104"/>
        <p:cNvGrpSpPr/>
        <p:nvPr/>
      </p:nvGrpSpPr>
      <p:grpSpPr>
        <a:xfrm>
          <a:off x="0" y="0"/>
          <a:ext cx="0" cy="0"/>
          <a:chOff x="0" y="0"/>
          <a:chExt cx="0" cy="0"/>
        </a:xfrm>
      </p:grpSpPr>
      <p:sp>
        <p:nvSpPr>
          <p:cNvPr id="105" name="Shape 105"/>
          <p:cNvSpPr txBox="1"/>
          <p:nvPr>
            <p:ph type="title"/>
          </p:nvPr>
        </p:nvSpPr>
        <p:spPr>
          <a:xfrm rot="5400000">
            <a:off x="5463777" y="1371600"/>
            <a:ext cx="4388643" cy="2057400"/>
          </a:xfrm>
          <a:prstGeom prst="rect">
            <a:avLst/>
          </a:prstGeom>
          <a:noFill/>
          <a:ln>
            <a:noFill/>
          </a:ln>
        </p:spPr>
        <p:txBody>
          <a:bodyPr anchorCtr="0" anchor="ctr" bIns="91425" lIns="91425" rIns="91425" tIns="91425"/>
          <a:lstStyle>
            <a:lvl1pPr rtl="0" algn="ctr">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06" name="Shape 106"/>
          <p:cNvSpPr txBox="1"/>
          <p:nvPr>
            <p:ph idx="1" type="body"/>
          </p:nvPr>
        </p:nvSpPr>
        <p:spPr>
          <a:xfrm rot="5400000">
            <a:off x="1272778" y="-609599"/>
            <a:ext cx="4388643" cy="6019799"/>
          </a:xfrm>
          <a:prstGeom prst="rect">
            <a:avLst/>
          </a:prstGeom>
          <a:noFill/>
          <a:ln>
            <a:noFill/>
          </a:ln>
        </p:spPr>
        <p:txBody>
          <a:bodyPr anchorCtr="0" anchor="t" bIns="91425" lIns="91425" rIns="91425" tIns="91425"/>
          <a:lstStyle>
            <a:lvl1pPr indent="-139700" marL="342900" rtl="0" algn="l">
              <a:spcBef>
                <a:spcPts val="640"/>
              </a:spcBef>
              <a:buClr>
                <a:schemeClr val="dk1"/>
              </a:buClr>
              <a:buFont typeface="Arial"/>
              <a:buChar char="•"/>
              <a:defRPr/>
            </a:lvl1pPr>
            <a:lvl2pPr indent="-107950" marL="742950" rtl="0" algn="l">
              <a:spcBef>
                <a:spcPts val="560"/>
              </a:spcBef>
              <a:buClr>
                <a:schemeClr val="dk1"/>
              </a:buClr>
              <a:buFont typeface="Arial"/>
              <a:buChar char="–"/>
              <a:defRPr/>
            </a:lvl2pPr>
            <a:lvl3pPr indent="-76200" marL="1143000" rtl="0" algn="l">
              <a:spcBef>
                <a:spcPts val="480"/>
              </a:spcBef>
              <a:buClr>
                <a:schemeClr val="dk1"/>
              </a:buClr>
              <a:buFont typeface="Arial"/>
              <a:buChar char="•"/>
              <a:defRPr/>
            </a:lvl3pPr>
            <a:lvl4pPr indent="-101600" marL="1600200" rtl="0" algn="l">
              <a:spcBef>
                <a:spcPts val="400"/>
              </a:spcBef>
              <a:buClr>
                <a:schemeClr val="dk1"/>
              </a:buClr>
              <a:buFont typeface="Arial"/>
              <a:buChar char="–"/>
              <a:defRPr/>
            </a:lvl4pPr>
            <a:lvl5pPr indent="-101600" marL="2057400" rtl="0" algn="l">
              <a:spcBef>
                <a:spcPts val="400"/>
              </a:spcBef>
              <a:buClr>
                <a:schemeClr val="dk1"/>
              </a:buClr>
              <a:buFont typeface="Arial"/>
              <a:buChar char="»"/>
              <a:defRPr/>
            </a:lvl5pPr>
            <a:lvl6pPr indent="-101600" marL="2514600" rtl="0" algn="l">
              <a:spcBef>
                <a:spcPts val="400"/>
              </a:spcBef>
              <a:buClr>
                <a:schemeClr val="dk1"/>
              </a:buClr>
              <a:buFont typeface="Arial"/>
              <a:buChar char="•"/>
              <a:defRPr/>
            </a:lvl6pPr>
            <a:lvl7pPr indent="-101600" marL="2971800" rtl="0" algn="l">
              <a:spcBef>
                <a:spcPts val="400"/>
              </a:spcBef>
              <a:buClr>
                <a:schemeClr val="dk1"/>
              </a:buClr>
              <a:buFont typeface="Arial"/>
              <a:buChar char="•"/>
              <a:defRPr/>
            </a:lvl7pPr>
            <a:lvl8pPr indent="-101600" marL="3429000" rtl="0" algn="l">
              <a:spcBef>
                <a:spcPts val="400"/>
              </a:spcBef>
              <a:buClr>
                <a:schemeClr val="dk1"/>
              </a:buClr>
              <a:buFont typeface="Arial"/>
              <a:buChar char="•"/>
              <a:defRPr/>
            </a:lvl8pPr>
            <a:lvl9pPr indent="-101600" marL="3886200" rtl="0" algn="l">
              <a:spcBef>
                <a:spcPts val="400"/>
              </a:spcBef>
              <a:buClr>
                <a:schemeClr val="dk1"/>
              </a:buClr>
              <a:buFont typeface="Arial"/>
              <a:buChar char="•"/>
              <a:defRPr/>
            </a:lvl9pPr>
          </a:lstStyle>
          <a:p/>
        </p:txBody>
      </p:sp>
      <p:sp>
        <p:nvSpPr>
          <p:cNvPr id="107" name="Shape 107"/>
          <p:cNvSpPr txBox="1"/>
          <p:nvPr>
            <p:ph idx="10" type="dt"/>
          </p:nvPr>
        </p:nvSpPr>
        <p:spPr>
          <a:xfrm>
            <a:off x="457200" y="4767262"/>
            <a:ext cx="2133599" cy="273843"/>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08" name="Shape 108"/>
          <p:cNvSpPr txBox="1"/>
          <p:nvPr>
            <p:ph idx="11" type="ftr"/>
          </p:nvPr>
        </p:nvSpPr>
        <p:spPr>
          <a:xfrm>
            <a:off x="3124200" y="4767262"/>
            <a:ext cx="2895600" cy="273843"/>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09" name="Shape 109"/>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14" name="Shape 114"/>
        <p:cNvGrpSpPr/>
        <p:nvPr/>
      </p:nvGrpSpPr>
      <p:grpSpPr>
        <a:xfrm>
          <a:off x="0" y="0"/>
          <a:ext cx="0" cy="0"/>
          <a:chOff x="0" y="0"/>
          <a:chExt cx="0" cy="0"/>
        </a:xfrm>
      </p:grpSpPr>
      <p:sp>
        <p:nvSpPr>
          <p:cNvPr id="115" name="Shape 115"/>
          <p:cNvSpPr txBox="1"/>
          <p:nvPr>
            <p:ph type="title"/>
          </p:nvPr>
        </p:nvSpPr>
        <p:spPr>
          <a:xfrm>
            <a:off x="457200" y="205978"/>
            <a:ext cx="8229600" cy="857250"/>
          </a:xfrm>
          <a:prstGeom prst="rect">
            <a:avLst/>
          </a:prstGeom>
          <a:noFill/>
          <a:ln>
            <a:noFill/>
          </a:ln>
        </p:spPr>
        <p:txBody>
          <a:bodyPr anchorCtr="0" anchor="b"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16" name="Shape 116"/>
          <p:cNvSpPr txBox="1"/>
          <p:nvPr>
            <p:ph idx="12" type="sldNum"/>
          </p:nvPr>
        </p:nvSpPr>
        <p:spPr>
          <a:xfrm>
            <a:off x="8556790" y="4749850"/>
            <a:ext cx="548699" cy="393524"/>
          </a:xfrm>
          <a:prstGeom prst="rect">
            <a:avLst/>
          </a:prstGeom>
          <a:noFill/>
          <a:ln>
            <a:noFill/>
          </a:ln>
        </p:spPr>
        <p:txBody>
          <a:bodyPr anchorCtr="0" anchor="ctr" bIns="91425" lIns="91425" rIns="91425" tIns="91425">
            <a:noAutofit/>
          </a:bodyPr>
          <a:lstStyle>
            <a:lvl1pPr indent="0" marL="0" marR="0" rtl="0" algn="r">
              <a:lnSpc>
                <a:spcPct val="100000"/>
              </a:lnSpc>
              <a:spcBef>
                <a:spcPts val="0"/>
              </a:spcBef>
              <a:spcAft>
                <a:spcPts val="0"/>
              </a:spcAft>
              <a:buNone/>
              <a:defRPr b="0" baseline="0" i="0" sz="1300" u="none" cap="none" strike="noStrike">
                <a:solidFill>
                  <a:schemeClr val="dk1"/>
                </a:solidFill>
                <a:latin typeface="Arial"/>
                <a:ea typeface="Arial"/>
                <a:cs typeface="Arial"/>
                <a:sym typeface="Arial"/>
                <a:rtl val="0"/>
              </a:defRPr>
            </a:lvl1pPr>
          </a:lstStyle>
          <a:p>
            <a:pPr indent="0" lvl="0" marL="0">
              <a:spcBef>
                <a:spcPts val="0"/>
              </a:spcBef>
              <a:buClr>
                <a:schemeClr val="dk1"/>
              </a:buClr>
              <a:buSzPct val="25000"/>
              <a:buFont typeface="Arial"/>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2" name="Shape 12"/>
        <p:cNvGrpSpPr/>
        <p:nvPr/>
      </p:nvGrpSpPr>
      <p:grpSpPr>
        <a:xfrm>
          <a:off x="0" y="0"/>
          <a:ext cx="0" cy="0"/>
          <a:chOff x="0" y="0"/>
          <a:chExt cx="0" cy="0"/>
        </a:xfrm>
      </p:grpSpPr>
      <p:sp>
        <p:nvSpPr>
          <p:cNvPr id="13" name="Shape 13"/>
          <p:cNvSpPr txBox="1"/>
          <p:nvPr>
            <p:ph type="title"/>
          </p:nvPr>
        </p:nvSpPr>
        <p:spPr>
          <a:xfrm>
            <a:off x="457200" y="205978"/>
            <a:ext cx="8229600" cy="85725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4" name="Shape 14"/>
          <p:cNvSpPr txBox="1"/>
          <p:nvPr>
            <p:ph idx="1" type="body"/>
          </p:nvPr>
        </p:nvSpPr>
        <p:spPr>
          <a:xfrm>
            <a:off x="457200" y="1200150"/>
            <a:ext cx="8229600" cy="372568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5" name="Shape 15"/>
          <p:cNvSpPr txBox="1"/>
          <p:nvPr>
            <p:ph idx="12" type="sldNum"/>
          </p:nvPr>
        </p:nvSpPr>
        <p:spPr>
          <a:xfrm>
            <a:off x="8556791" y="4749850"/>
            <a:ext cx="548699" cy="393524"/>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17" name="Shape 117"/>
        <p:cNvGrpSpPr/>
        <p:nvPr/>
      </p:nvGrpSpPr>
      <p:grpSpPr>
        <a:xfrm>
          <a:off x="0" y="0"/>
          <a:ext cx="0" cy="0"/>
          <a:chOff x="0" y="0"/>
          <a:chExt cx="0" cy="0"/>
        </a:xfrm>
      </p:grpSpPr>
      <p:sp>
        <p:nvSpPr>
          <p:cNvPr id="118" name="Shape 118"/>
          <p:cNvSpPr txBox="1"/>
          <p:nvPr>
            <p:ph type="title"/>
          </p:nvPr>
        </p:nvSpPr>
        <p:spPr>
          <a:xfrm>
            <a:off x="457200" y="205978"/>
            <a:ext cx="8229600" cy="857250"/>
          </a:xfrm>
          <a:prstGeom prst="rect">
            <a:avLst/>
          </a:prstGeom>
          <a:noFill/>
          <a:ln>
            <a:noFill/>
          </a:ln>
        </p:spPr>
        <p:txBody>
          <a:bodyPr anchorCtr="0" anchor="b"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19" name="Shape 119"/>
          <p:cNvSpPr txBox="1"/>
          <p:nvPr>
            <p:ph idx="1" type="body"/>
          </p:nvPr>
        </p:nvSpPr>
        <p:spPr>
          <a:xfrm>
            <a:off x="457200" y="1200150"/>
            <a:ext cx="8229600" cy="3725679"/>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20" name="Shape 120"/>
          <p:cNvSpPr txBox="1"/>
          <p:nvPr>
            <p:ph idx="12" type="sldNum"/>
          </p:nvPr>
        </p:nvSpPr>
        <p:spPr>
          <a:xfrm>
            <a:off x="8556790" y="4749850"/>
            <a:ext cx="548699" cy="393524"/>
          </a:xfrm>
          <a:prstGeom prst="rect">
            <a:avLst/>
          </a:prstGeom>
          <a:noFill/>
          <a:ln>
            <a:noFill/>
          </a:ln>
        </p:spPr>
        <p:txBody>
          <a:bodyPr anchorCtr="0" anchor="ctr" bIns="91425" lIns="91425" rIns="91425" tIns="91425">
            <a:noAutofit/>
          </a:bodyPr>
          <a:lstStyle>
            <a:lvl1pPr indent="0" marL="0" marR="0" rtl="0" algn="r">
              <a:lnSpc>
                <a:spcPct val="100000"/>
              </a:lnSpc>
              <a:spcBef>
                <a:spcPts val="0"/>
              </a:spcBef>
              <a:spcAft>
                <a:spcPts val="0"/>
              </a:spcAft>
              <a:buNone/>
              <a:defRPr b="0" baseline="0" i="0" sz="1300" u="none" cap="none" strike="noStrike">
                <a:solidFill>
                  <a:schemeClr val="dk1"/>
                </a:solidFill>
                <a:latin typeface="Arial"/>
                <a:ea typeface="Arial"/>
                <a:cs typeface="Arial"/>
                <a:sym typeface="Arial"/>
                <a:rtl val="0"/>
              </a:defRPr>
            </a:lvl1pPr>
          </a:lstStyle>
          <a:p>
            <a:pPr indent="0" lvl="0" marL="0">
              <a:spcBef>
                <a:spcPts val="0"/>
              </a:spcBef>
              <a:buClr>
                <a:schemeClr val="dk1"/>
              </a:buClr>
              <a:buSzPct val="25000"/>
              <a:buFont typeface="Arial"/>
              <a:buNone/>
            </a:pPr>
            <a:fld id="{00000000-1234-1234-1234-123412341234}" type="slidenum">
              <a:rPr lang="en"/>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21" name="Shape 121"/>
        <p:cNvGrpSpPr/>
        <p:nvPr/>
      </p:nvGrpSpPr>
      <p:grpSpPr>
        <a:xfrm>
          <a:off x="0" y="0"/>
          <a:ext cx="0" cy="0"/>
          <a:chOff x="0" y="0"/>
          <a:chExt cx="0" cy="0"/>
        </a:xfrm>
      </p:grpSpPr>
      <p:sp>
        <p:nvSpPr>
          <p:cNvPr id="122" name="Shape 122"/>
          <p:cNvSpPr txBox="1"/>
          <p:nvPr>
            <p:ph type="title"/>
          </p:nvPr>
        </p:nvSpPr>
        <p:spPr>
          <a:xfrm>
            <a:off x="457200" y="205978"/>
            <a:ext cx="8229600" cy="857250"/>
          </a:xfrm>
          <a:prstGeom prst="rect">
            <a:avLst/>
          </a:prstGeom>
          <a:noFill/>
          <a:ln>
            <a:noFill/>
          </a:ln>
        </p:spPr>
        <p:txBody>
          <a:bodyPr anchorCtr="0" anchor="b"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23" name="Shape 123"/>
          <p:cNvSpPr txBox="1"/>
          <p:nvPr>
            <p:ph idx="1" type="body"/>
          </p:nvPr>
        </p:nvSpPr>
        <p:spPr>
          <a:xfrm>
            <a:off x="457200" y="1200150"/>
            <a:ext cx="3994524" cy="3725679"/>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24" name="Shape 124"/>
          <p:cNvSpPr txBox="1"/>
          <p:nvPr>
            <p:ph idx="2" type="body"/>
          </p:nvPr>
        </p:nvSpPr>
        <p:spPr>
          <a:xfrm>
            <a:off x="4692273" y="1200150"/>
            <a:ext cx="3994524" cy="3725679"/>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25" name="Shape 125"/>
          <p:cNvSpPr txBox="1"/>
          <p:nvPr>
            <p:ph idx="12" type="sldNum"/>
          </p:nvPr>
        </p:nvSpPr>
        <p:spPr>
          <a:xfrm>
            <a:off x="8556790" y="4749850"/>
            <a:ext cx="548699" cy="393524"/>
          </a:xfrm>
          <a:prstGeom prst="rect">
            <a:avLst/>
          </a:prstGeom>
          <a:noFill/>
          <a:ln>
            <a:noFill/>
          </a:ln>
        </p:spPr>
        <p:txBody>
          <a:bodyPr anchorCtr="0" anchor="ctr" bIns="91425" lIns="91425" rIns="91425" tIns="91425">
            <a:noAutofit/>
          </a:bodyPr>
          <a:lstStyle>
            <a:lvl1pPr indent="0" marL="0" marR="0" rtl="0" algn="r">
              <a:lnSpc>
                <a:spcPct val="100000"/>
              </a:lnSpc>
              <a:spcBef>
                <a:spcPts val="0"/>
              </a:spcBef>
              <a:spcAft>
                <a:spcPts val="0"/>
              </a:spcAft>
              <a:buNone/>
              <a:defRPr b="0" baseline="0" i="0" sz="1300" u="none" cap="none" strike="noStrike">
                <a:solidFill>
                  <a:schemeClr val="dk1"/>
                </a:solidFill>
                <a:latin typeface="Arial"/>
                <a:ea typeface="Arial"/>
                <a:cs typeface="Arial"/>
                <a:sym typeface="Arial"/>
                <a:rtl val="0"/>
              </a:defRPr>
            </a:lvl1pPr>
          </a:lstStyle>
          <a:p>
            <a:pPr indent="0" lvl="0" marL="0">
              <a:spcBef>
                <a:spcPts val="0"/>
              </a:spcBef>
              <a:buClr>
                <a:schemeClr val="dk1"/>
              </a:buClr>
              <a:buSzPct val="25000"/>
              <a:buFont typeface="Arial"/>
              <a:buNone/>
            </a:pPr>
            <a:fld id="{00000000-1234-1234-1234-123412341234}" type="slidenum">
              <a:rPr lang="en"/>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26" name="Shape 126"/>
        <p:cNvGrpSpPr/>
        <p:nvPr/>
      </p:nvGrpSpPr>
      <p:grpSpPr>
        <a:xfrm>
          <a:off x="0" y="0"/>
          <a:ext cx="0" cy="0"/>
          <a:chOff x="0" y="0"/>
          <a:chExt cx="0" cy="0"/>
        </a:xfrm>
      </p:grpSpPr>
      <p:sp>
        <p:nvSpPr>
          <p:cNvPr id="127" name="Shape 127"/>
          <p:cNvSpPr txBox="1"/>
          <p:nvPr>
            <p:ph idx="12" type="sldNum"/>
          </p:nvPr>
        </p:nvSpPr>
        <p:spPr>
          <a:xfrm>
            <a:off x="8556790" y="4749850"/>
            <a:ext cx="548699" cy="393524"/>
          </a:xfrm>
          <a:prstGeom prst="rect">
            <a:avLst/>
          </a:prstGeom>
          <a:noFill/>
          <a:ln>
            <a:noFill/>
          </a:ln>
        </p:spPr>
        <p:txBody>
          <a:bodyPr anchorCtr="0" anchor="ctr" bIns="91425" lIns="91425" rIns="91425" tIns="91425">
            <a:noAutofit/>
          </a:bodyPr>
          <a:lstStyle>
            <a:lvl1pPr indent="0" marL="0" marR="0" rtl="0" algn="r">
              <a:lnSpc>
                <a:spcPct val="100000"/>
              </a:lnSpc>
              <a:spcBef>
                <a:spcPts val="0"/>
              </a:spcBef>
              <a:spcAft>
                <a:spcPts val="0"/>
              </a:spcAft>
              <a:buNone/>
              <a:defRPr b="0" baseline="0" i="0" sz="1300" u="none" cap="none" strike="noStrike">
                <a:solidFill>
                  <a:schemeClr val="dk1"/>
                </a:solidFill>
                <a:latin typeface="Arial"/>
                <a:ea typeface="Arial"/>
                <a:cs typeface="Arial"/>
                <a:sym typeface="Arial"/>
                <a:rtl val="0"/>
              </a:defRPr>
            </a:lvl1pPr>
          </a:lstStyle>
          <a:p>
            <a:pPr indent="0" lvl="0" marL="0">
              <a:spcBef>
                <a:spcPts val="0"/>
              </a:spcBef>
              <a:buClr>
                <a:schemeClr val="dk1"/>
              </a:buClr>
              <a:buSzPct val="25000"/>
              <a:buFont typeface="Arial"/>
              <a:buNone/>
            </a:pPr>
            <a:fld id="{00000000-1234-1234-1234-123412341234}" type="slidenum">
              <a:rPr lang="en"/>
              <a:t>‹#›</a:t>
            </a:fl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128" name="Shape 128"/>
        <p:cNvGrpSpPr/>
        <p:nvPr/>
      </p:nvGrpSpPr>
      <p:grpSpPr>
        <a:xfrm>
          <a:off x="0" y="0"/>
          <a:ext cx="0" cy="0"/>
          <a:chOff x="0" y="0"/>
          <a:chExt cx="0" cy="0"/>
        </a:xfrm>
      </p:grpSpPr>
      <p:sp>
        <p:nvSpPr>
          <p:cNvPr id="129" name="Shape 129"/>
          <p:cNvSpPr txBox="1"/>
          <p:nvPr>
            <p:ph idx="1" type="body"/>
          </p:nvPr>
        </p:nvSpPr>
        <p:spPr>
          <a:xfrm>
            <a:off x="457200" y="4406308"/>
            <a:ext cx="8229600" cy="519520"/>
          </a:xfrm>
          <a:prstGeom prst="rect">
            <a:avLst/>
          </a:prstGeom>
          <a:noFill/>
          <a:ln>
            <a:noFill/>
          </a:ln>
        </p:spPr>
        <p:txBody>
          <a:bodyPr anchorCtr="0" anchor="t" bIns="91425" lIns="91425" rIns="91425" tIns="91425"/>
          <a:lstStyle>
            <a:lvl1pPr rtl="0" algn="ctr">
              <a:spcBef>
                <a:spcPts val="360"/>
              </a:spcBef>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30" name="Shape 130"/>
          <p:cNvSpPr txBox="1"/>
          <p:nvPr>
            <p:ph idx="12" type="sldNum"/>
          </p:nvPr>
        </p:nvSpPr>
        <p:spPr>
          <a:xfrm>
            <a:off x="8556790" y="4749850"/>
            <a:ext cx="548699" cy="393524"/>
          </a:xfrm>
          <a:prstGeom prst="rect">
            <a:avLst/>
          </a:prstGeom>
          <a:noFill/>
          <a:ln>
            <a:noFill/>
          </a:ln>
        </p:spPr>
        <p:txBody>
          <a:bodyPr anchorCtr="0" anchor="ctr" bIns="91425" lIns="91425" rIns="91425" tIns="91425">
            <a:noAutofit/>
          </a:bodyPr>
          <a:lstStyle>
            <a:lvl1pPr indent="0" marL="0" marR="0" rtl="0" algn="r">
              <a:lnSpc>
                <a:spcPct val="100000"/>
              </a:lnSpc>
              <a:spcBef>
                <a:spcPts val="0"/>
              </a:spcBef>
              <a:spcAft>
                <a:spcPts val="0"/>
              </a:spcAft>
              <a:buNone/>
              <a:defRPr b="0" baseline="0" i="0" sz="1300" u="none" cap="none" strike="noStrike">
                <a:solidFill>
                  <a:schemeClr val="dk1"/>
                </a:solidFill>
                <a:latin typeface="Arial"/>
                <a:ea typeface="Arial"/>
                <a:cs typeface="Arial"/>
                <a:sym typeface="Arial"/>
                <a:rtl val="0"/>
              </a:defRPr>
            </a:lvl1pPr>
          </a:lstStyle>
          <a:p>
            <a:pPr indent="0" lvl="0" marL="0">
              <a:spcBef>
                <a:spcPts val="0"/>
              </a:spcBef>
              <a:buClr>
                <a:schemeClr val="dk1"/>
              </a:buClr>
              <a:buSzPct val="25000"/>
              <a:buFont typeface="Arial"/>
              <a:buNone/>
            </a:pPr>
            <a:fld id="{00000000-1234-1234-1234-123412341234}" type="slidenum">
              <a:rPr lang="en"/>
              <a:t>‹#›</a:t>
            </a:fld>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Content">
    <p:spTree>
      <p:nvGrpSpPr>
        <p:cNvPr id="134" name="Shape 134"/>
        <p:cNvGrpSpPr/>
        <p:nvPr/>
      </p:nvGrpSpPr>
      <p:grpSpPr>
        <a:xfrm>
          <a:off x="0" y="0"/>
          <a:ext cx="0" cy="0"/>
          <a:chOff x="0" y="0"/>
          <a:chExt cx="0" cy="0"/>
        </a:xfrm>
      </p:grpSpPr>
      <p:sp>
        <p:nvSpPr>
          <p:cNvPr id="135" name="Shape 135"/>
          <p:cNvSpPr txBox="1"/>
          <p:nvPr>
            <p:ph type="title"/>
          </p:nvPr>
        </p:nvSpPr>
        <p:spPr>
          <a:xfrm>
            <a:off x="457171" y="205014"/>
            <a:ext cx="8228437" cy="859001"/>
          </a:xfrm>
          <a:prstGeom prst="rect">
            <a:avLst/>
          </a:prstGeom>
          <a:noFill/>
          <a:ln>
            <a:noFill/>
          </a:ln>
        </p:spPr>
        <p:txBody>
          <a:bodyPr anchorCtr="0" anchor="ctr" bIns="76025" lIns="76025" rIns="76025" tIns="76025"/>
          <a:lstStyle>
            <a:lvl1pPr>
              <a:spcBef>
                <a:spcPts val="0"/>
              </a:spcBef>
              <a:buNone/>
              <a:defRPr/>
            </a:lvl1pPr>
          </a:lstStyle>
          <a:p/>
        </p:txBody>
      </p:sp>
      <p:sp>
        <p:nvSpPr>
          <p:cNvPr id="136" name="Shape 136"/>
          <p:cNvSpPr txBox="1"/>
          <p:nvPr>
            <p:ph idx="1" type="body"/>
          </p:nvPr>
        </p:nvSpPr>
        <p:spPr>
          <a:xfrm>
            <a:off x="457171" y="1203385"/>
            <a:ext cx="8046220" cy="2982868"/>
          </a:xfrm>
          <a:prstGeom prst="rect">
            <a:avLst/>
          </a:prstGeom>
          <a:noFill/>
          <a:ln>
            <a:noFill/>
          </a:ln>
        </p:spPr>
        <p:txBody>
          <a:bodyPr anchorCtr="0" anchor="ctr" bIns="76025" lIns="76025" rIns="76025" tIns="76025"/>
          <a:lstStyle>
            <a:lvl1pPr>
              <a:spcBef>
                <a:spcPts val="0"/>
              </a:spcBef>
              <a:buNone/>
              <a:defRPr/>
            </a:lvl1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Slide">
    <p:spTree>
      <p:nvGrpSpPr>
        <p:cNvPr id="137" name="Shape 137"/>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Slide">
    <p:spTree>
      <p:nvGrpSpPr>
        <p:cNvPr id="138" name="Shape 138"/>
        <p:cNvGrpSpPr/>
        <p:nvPr/>
      </p:nvGrpSpPr>
      <p:grpSpPr>
        <a:xfrm>
          <a:off x="0" y="0"/>
          <a:ext cx="0" cy="0"/>
          <a:chOff x="0" y="0"/>
          <a:chExt cx="0" cy="0"/>
        </a:xfrm>
      </p:grpSpPr>
      <p:sp>
        <p:nvSpPr>
          <p:cNvPr id="139" name="Shape 139"/>
          <p:cNvSpPr txBox="1"/>
          <p:nvPr>
            <p:ph type="title"/>
          </p:nvPr>
        </p:nvSpPr>
        <p:spPr>
          <a:xfrm>
            <a:off x="457171" y="205014"/>
            <a:ext cx="8228437" cy="859001"/>
          </a:xfrm>
          <a:prstGeom prst="rect">
            <a:avLst/>
          </a:prstGeom>
          <a:noFill/>
          <a:ln>
            <a:noFill/>
          </a:ln>
        </p:spPr>
        <p:txBody>
          <a:bodyPr anchorCtr="0" anchor="ctr" bIns="76025" lIns="76025" rIns="76025" tIns="76025"/>
          <a:lstStyle>
            <a:lvl1pPr>
              <a:spcBef>
                <a:spcPts val="0"/>
              </a:spcBef>
              <a:buNone/>
              <a:defRPr/>
            </a:lvl1pPr>
          </a:lstStyle>
          <a:p/>
        </p:txBody>
      </p:sp>
      <p:sp>
        <p:nvSpPr>
          <p:cNvPr id="140" name="Shape 140"/>
          <p:cNvSpPr txBox="1"/>
          <p:nvPr>
            <p:ph idx="1" type="subTitle"/>
          </p:nvPr>
        </p:nvSpPr>
        <p:spPr>
          <a:xfrm>
            <a:off x="457171" y="1203385"/>
            <a:ext cx="8046220" cy="2983113"/>
          </a:xfrm>
          <a:prstGeom prst="rect">
            <a:avLst/>
          </a:prstGeom>
          <a:noFill/>
          <a:ln>
            <a:noFill/>
          </a:ln>
        </p:spPr>
        <p:txBody>
          <a:bodyPr anchorCtr="0" anchor="ctr" bIns="76025" lIns="76025" rIns="76025" tIns="760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itle, 2 Content">
    <p:spTree>
      <p:nvGrpSpPr>
        <p:cNvPr id="141" name="Shape 141"/>
        <p:cNvGrpSpPr/>
        <p:nvPr/>
      </p:nvGrpSpPr>
      <p:grpSpPr>
        <a:xfrm>
          <a:off x="0" y="0"/>
          <a:ext cx="0" cy="0"/>
          <a:chOff x="0" y="0"/>
          <a:chExt cx="0" cy="0"/>
        </a:xfrm>
      </p:grpSpPr>
      <p:sp>
        <p:nvSpPr>
          <p:cNvPr id="142" name="Shape 142"/>
          <p:cNvSpPr txBox="1"/>
          <p:nvPr>
            <p:ph type="title"/>
          </p:nvPr>
        </p:nvSpPr>
        <p:spPr>
          <a:xfrm>
            <a:off x="457171" y="205014"/>
            <a:ext cx="8228437" cy="859001"/>
          </a:xfrm>
          <a:prstGeom prst="rect">
            <a:avLst/>
          </a:prstGeom>
          <a:noFill/>
          <a:ln>
            <a:noFill/>
          </a:ln>
        </p:spPr>
        <p:txBody>
          <a:bodyPr anchorCtr="0" anchor="ctr" bIns="76025" lIns="76025" rIns="76025" tIns="76025"/>
          <a:lstStyle>
            <a:lvl1pPr>
              <a:spcBef>
                <a:spcPts val="0"/>
              </a:spcBef>
              <a:buNone/>
              <a:defRPr/>
            </a:lvl1pPr>
          </a:lstStyle>
          <a:p/>
        </p:txBody>
      </p:sp>
      <p:sp>
        <p:nvSpPr>
          <p:cNvPr id="143" name="Shape 143"/>
          <p:cNvSpPr txBox="1"/>
          <p:nvPr>
            <p:ph idx="1" type="body"/>
          </p:nvPr>
        </p:nvSpPr>
        <p:spPr>
          <a:xfrm>
            <a:off x="457171" y="1203385"/>
            <a:ext cx="3926124" cy="2982868"/>
          </a:xfrm>
          <a:prstGeom prst="rect">
            <a:avLst/>
          </a:prstGeom>
          <a:noFill/>
          <a:ln>
            <a:noFill/>
          </a:ln>
        </p:spPr>
        <p:txBody>
          <a:bodyPr anchorCtr="0" anchor="ctr" bIns="76025" lIns="76025" rIns="76025" tIns="76025"/>
          <a:lstStyle>
            <a:lvl1pPr>
              <a:spcBef>
                <a:spcPts val="0"/>
              </a:spcBef>
              <a:buNone/>
              <a:defRPr/>
            </a:lvl1pPr>
          </a:lstStyle>
          <a:p/>
        </p:txBody>
      </p:sp>
      <p:sp>
        <p:nvSpPr>
          <p:cNvPr id="144" name="Shape 144"/>
          <p:cNvSpPr txBox="1"/>
          <p:nvPr>
            <p:ph idx="2" type="body"/>
          </p:nvPr>
        </p:nvSpPr>
        <p:spPr>
          <a:xfrm>
            <a:off x="4579880" y="1203385"/>
            <a:ext cx="3926124" cy="2982868"/>
          </a:xfrm>
          <a:prstGeom prst="rect">
            <a:avLst/>
          </a:prstGeom>
          <a:noFill/>
          <a:ln>
            <a:noFill/>
          </a:ln>
        </p:spPr>
        <p:txBody>
          <a:bodyPr anchorCtr="0" anchor="ctr" bIns="76025" lIns="76025" rIns="76025" tIns="76025"/>
          <a:lstStyle>
            <a:lvl1pPr>
              <a:spcBef>
                <a:spcPts val="0"/>
              </a:spcBef>
              <a:buNone/>
              <a:defRPr/>
            </a:lvl1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145" name="Shape 145"/>
        <p:cNvGrpSpPr/>
        <p:nvPr/>
      </p:nvGrpSpPr>
      <p:grpSpPr>
        <a:xfrm>
          <a:off x="0" y="0"/>
          <a:ext cx="0" cy="0"/>
          <a:chOff x="0" y="0"/>
          <a:chExt cx="0" cy="0"/>
        </a:xfrm>
      </p:grpSpPr>
      <p:sp>
        <p:nvSpPr>
          <p:cNvPr id="146" name="Shape 146"/>
          <p:cNvSpPr txBox="1"/>
          <p:nvPr>
            <p:ph type="title"/>
          </p:nvPr>
        </p:nvSpPr>
        <p:spPr>
          <a:xfrm>
            <a:off x="457171" y="205014"/>
            <a:ext cx="8228437" cy="859001"/>
          </a:xfrm>
          <a:prstGeom prst="rect">
            <a:avLst/>
          </a:prstGeom>
          <a:noFill/>
          <a:ln>
            <a:noFill/>
          </a:ln>
        </p:spPr>
        <p:txBody>
          <a:bodyPr anchorCtr="0" anchor="ctr" bIns="76025" lIns="76025" rIns="76025" tIns="76025"/>
          <a:lstStyle>
            <a:lvl1pPr>
              <a:spcBef>
                <a:spcPts val="0"/>
              </a:spcBef>
              <a:buNone/>
              <a:defRPr/>
            </a:lvl1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Only">
  <p:cSld name="Centered Text">
    <p:spTree>
      <p:nvGrpSpPr>
        <p:cNvPr id="147" name="Shape 147"/>
        <p:cNvGrpSpPr/>
        <p:nvPr/>
      </p:nvGrpSpPr>
      <p:grpSpPr>
        <a:xfrm>
          <a:off x="0" y="0"/>
          <a:ext cx="0" cy="0"/>
          <a:chOff x="0" y="0"/>
          <a:chExt cx="0" cy="0"/>
        </a:xfrm>
      </p:grpSpPr>
      <p:sp>
        <p:nvSpPr>
          <p:cNvPr id="148" name="Shape 148"/>
          <p:cNvSpPr txBox="1"/>
          <p:nvPr>
            <p:ph idx="1" type="subTitle"/>
          </p:nvPr>
        </p:nvSpPr>
        <p:spPr>
          <a:xfrm>
            <a:off x="457171" y="205014"/>
            <a:ext cx="8228437" cy="3981240"/>
          </a:xfrm>
          <a:prstGeom prst="rect">
            <a:avLst/>
          </a:prstGeom>
          <a:noFill/>
          <a:ln>
            <a:noFill/>
          </a:ln>
        </p:spPr>
        <p:txBody>
          <a:bodyPr anchorCtr="0" anchor="ctr" bIns="76025" lIns="76025" rIns="76025" tIns="760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6" name="Shape 16"/>
        <p:cNvGrpSpPr/>
        <p:nvPr/>
      </p:nvGrpSpPr>
      <p:grpSpPr>
        <a:xfrm>
          <a:off x="0" y="0"/>
          <a:ext cx="0" cy="0"/>
          <a:chOff x="0" y="0"/>
          <a:chExt cx="0" cy="0"/>
        </a:xfrm>
      </p:grpSpPr>
      <p:sp>
        <p:nvSpPr>
          <p:cNvPr id="17" name="Shape 17"/>
          <p:cNvSpPr txBox="1"/>
          <p:nvPr>
            <p:ph type="title"/>
          </p:nvPr>
        </p:nvSpPr>
        <p:spPr>
          <a:xfrm>
            <a:off x="457200" y="205978"/>
            <a:ext cx="8229600" cy="85725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8" name="Shape 18"/>
          <p:cNvSpPr txBox="1"/>
          <p:nvPr>
            <p:ph idx="1" type="body"/>
          </p:nvPr>
        </p:nvSpPr>
        <p:spPr>
          <a:xfrm>
            <a:off x="457200" y="1200150"/>
            <a:ext cx="3994525" cy="372568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19" name="Shape 19"/>
          <p:cNvSpPr txBox="1"/>
          <p:nvPr>
            <p:ph idx="2" type="body"/>
          </p:nvPr>
        </p:nvSpPr>
        <p:spPr>
          <a:xfrm>
            <a:off x="4692273" y="1200150"/>
            <a:ext cx="3994525" cy="3725680"/>
          </a:xfrm>
          <a:prstGeom prst="rect">
            <a:avLst/>
          </a:prstGeom>
        </p:spPr>
        <p:txBody>
          <a:bodyPr anchorCtr="0" anchor="t"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0" name="Shape 20"/>
          <p:cNvSpPr txBox="1"/>
          <p:nvPr>
            <p:ph idx="12" type="sldNum"/>
          </p:nvPr>
        </p:nvSpPr>
        <p:spPr>
          <a:xfrm>
            <a:off x="8556791" y="4749850"/>
            <a:ext cx="548699" cy="393524"/>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AndObj">
  <p:cSld name="Title, 2 Content and Content">
    <p:spTree>
      <p:nvGrpSpPr>
        <p:cNvPr id="149" name="Shape 149"/>
        <p:cNvGrpSpPr/>
        <p:nvPr/>
      </p:nvGrpSpPr>
      <p:grpSpPr>
        <a:xfrm>
          <a:off x="0" y="0"/>
          <a:ext cx="0" cy="0"/>
          <a:chOff x="0" y="0"/>
          <a:chExt cx="0" cy="0"/>
        </a:xfrm>
      </p:grpSpPr>
      <p:sp>
        <p:nvSpPr>
          <p:cNvPr id="150" name="Shape 150"/>
          <p:cNvSpPr txBox="1"/>
          <p:nvPr>
            <p:ph type="title"/>
          </p:nvPr>
        </p:nvSpPr>
        <p:spPr>
          <a:xfrm>
            <a:off x="457171" y="205014"/>
            <a:ext cx="8228437" cy="859001"/>
          </a:xfrm>
          <a:prstGeom prst="rect">
            <a:avLst/>
          </a:prstGeom>
          <a:noFill/>
          <a:ln>
            <a:noFill/>
          </a:ln>
        </p:spPr>
        <p:txBody>
          <a:bodyPr anchorCtr="0" anchor="ctr" bIns="76025" lIns="76025" rIns="76025" tIns="76025"/>
          <a:lstStyle>
            <a:lvl1pPr>
              <a:spcBef>
                <a:spcPts val="0"/>
              </a:spcBef>
              <a:buNone/>
              <a:defRPr/>
            </a:lvl1pPr>
          </a:lstStyle>
          <a:p/>
        </p:txBody>
      </p:sp>
      <p:sp>
        <p:nvSpPr>
          <p:cNvPr id="151" name="Shape 151"/>
          <p:cNvSpPr txBox="1"/>
          <p:nvPr>
            <p:ph idx="1" type="body"/>
          </p:nvPr>
        </p:nvSpPr>
        <p:spPr>
          <a:xfrm>
            <a:off x="457171" y="1203385"/>
            <a:ext cx="3926124" cy="1422606"/>
          </a:xfrm>
          <a:prstGeom prst="rect">
            <a:avLst/>
          </a:prstGeom>
          <a:noFill/>
          <a:ln>
            <a:noFill/>
          </a:ln>
        </p:spPr>
        <p:txBody>
          <a:bodyPr anchorCtr="0" anchor="ctr" bIns="76025" lIns="76025" rIns="76025" tIns="76025"/>
          <a:lstStyle>
            <a:lvl1pPr>
              <a:spcBef>
                <a:spcPts val="0"/>
              </a:spcBef>
              <a:buNone/>
              <a:defRPr/>
            </a:lvl1pPr>
          </a:lstStyle>
          <a:p/>
        </p:txBody>
      </p:sp>
      <p:sp>
        <p:nvSpPr>
          <p:cNvPr id="152" name="Shape 152"/>
          <p:cNvSpPr txBox="1"/>
          <p:nvPr>
            <p:ph idx="2" type="body"/>
          </p:nvPr>
        </p:nvSpPr>
        <p:spPr>
          <a:xfrm>
            <a:off x="457171" y="2761198"/>
            <a:ext cx="3926124" cy="1422606"/>
          </a:xfrm>
          <a:prstGeom prst="rect">
            <a:avLst/>
          </a:prstGeom>
          <a:noFill/>
          <a:ln>
            <a:noFill/>
          </a:ln>
        </p:spPr>
        <p:txBody>
          <a:bodyPr anchorCtr="0" anchor="ctr" bIns="76025" lIns="76025" rIns="76025" tIns="76025"/>
          <a:lstStyle>
            <a:lvl1pPr>
              <a:spcBef>
                <a:spcPts val="0"/>
              </a:spcBef>
              <a:buNone/>
              <a:defRPr/>
            </a:lvl1pPr>
          </a:lstStyle>
          <a:p/>
        </p:txBody>
      </p:sp>
      <p:sp>
        <p:nvSpPr>
          <p:cNvPr id="153" name="Shape 153"/>
          <p:cNvSpPr txBox="1"/>
          <p:nvPr>
            <p:ph idx="3" type="body"/>
          </p:nvPr>
        </p:nvSpPr>
        <p:spPr>
          <a:xfrm>
            <a:off x="4579880" y="1203385"/>
            <a:ext cx="3926124" cy="2982868"/>
          </a:xfrm>
          <a:prstGeom prst="rect">
            <a:avLst/>
          </a:prstGeom>
          <a:noFill/>
          <a:ln>
            <a:noFill/>
          </a:ln>
        </p:spPr>
        <p:txBody>
          <a:bodyPr anchorCtr="0" anchor="ctr" bIns="76025" lIns="76025" rIns="76025" tIns="76025"/>
          <a:lstStyle>
            <a:lvl1pPr>
              <a:spcBef>
                <a:spcPts val="0"/>
              </a:spcBef>
              <a:buNone/>
              <a:defRPr/>
            </a:lvl1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AndTwoObj">
  <p:cSld name="Title Content and 2 Content">
    <p:spTree>
      <p:nvGrpSpPr>
        <p:cNvPr id="154" name="Shape 154"/>
        <p:cNvGrpSpPr/>
        <p:nvPr/>
      </p:nvGrpSpPr>
      <p:grpSpPr>
        <a:xfrm>
          <a:off x="0" y="0"/>
          <a:ext cx="0" cy="0"/>
          <a:chOff x="0" y="0"/>
          <a:chExt cx="0" cy="0"/>
        </a:xfrm>
      </p:grpSpPr>
      <p:sp>
        <p:nvSpPr>
          <p:cNvPr id="155" name="Shape 155"/>
          <p:cNvSpPr txBox="1"/>
          <p:nvPr>
            <p:ph type="title"/>
          </p:nvPr>
        </p:nvSpPr>
        <p:spPr>
          <a:xfrm>
            <a:off x="457171" y="205014"/>
            <a:ext cx="8228437" cy="859001"/>
          </a:xfrm>
          <a:prstGeom prst="rect">
            <a:avLst/>
          </a:prstGeom>
          <a:noFill/>
          <a:ln>
            <a:noFill/>
          </a:ln>
        </p:spPr>
        <p:txBody>
          <a:bodyPr anchorCtr="0" anchor="ctr" bIns="76025" lIns="76025" rIns="76025" tIns="76025"/>
          <a:lstStyle>
            <a:lvl1pPr>
              <a:spcBef>
                <a:spcPts val="0"/>
              </a:spcBef>
              <a:buNone/>
              <a:defRPr/>
            </a:lvl1pPr>
          </a:lstStyle>
          <a:p/>
        </p:txBody>
      </p:sp>
      <p:sp>
        <p:nvSpPr>
          <p:cNvPr id="156" name="Shape 156"/>
          <p:cNvSpPr txBox="1"/>
          <p:nvPr>
            <p:ph idx="1" type="body"/>
          </p:nvPr>
        </p:nvSpPr>
        <p:spPr>
          <a:xfrm>
            <a:off x="457171" y="1203385"/>
            <a:ext cx="3926124" cy="2982868"/>
          </a:xfrm>
          <a:prstGeom prst="rect">
            <a:avLst/>
          </a:prstGeom>
          <a:noFill/>
          <a:ln>
            <a:noFill/>
          </a:ln>
        </p:spPr>
        <p:txBody>
          <a:bodyPr anchorCtr="0" anchor="ctr" bIns="76025" lIns="76025" rIns="76025" tIns="76025"/>
          <a:lstStyle>
            <a:lvl1pPr>
              <a:spcBef>
                <a:spcPts val="0"/>
              </a:spcBef>
              <a:buNone/>
              <a:defRPr/>
            </a:lvl1pPr>
          </a:lstStyle>
          <a:p/>
        </p:txBody>
      </p:sp>
      <p:sp>
        <p:nvSpPr>
          <p:cNvPr id="157" name="Shape 157"/>
          <p:cNvSpPr txBox="1"/>
          <p:nvPr>
            <p:ph idx="2" type="body"/>
          </p:nvPr>
        </p:nvSpPr>
        <p:spPr>
          <a:xfrm>
            <a:off x="4579880" y="1203385"/>
            <a:ext cx="3926124" cy="1422606"/>
          </a:xfrm>
          <a:prstGeom prst="rect">
            <a:avLst/>
          </a:prstGeom>
          <a:noFill/>
          <a:ln>
            <a:noFill/>
          </a:ln>
        </p:spPr>
        <p:txBody>
          <a:bodyPr anchorCtr="0" anchor="ctr" bIns="76025" lIns="76025" rIns="76025" tIns="76025"/>
          <a:lstStyle>
            <a:lvl1pPr>
              <a:spcBef>
                <a:spcPts val="0"/>
              </a:spcBef>
              <a:buNone/>
              <a:defRPr/>
            </a:lvl1pPr>
          </a:lstStyle>
          <a:p/>
        </p:txBody>
      </p:sp>
      <p:sp>
        <p:nvSpPr>
          <p:cNvPr id="158" name="Shape 158"/>
          <p:cNvSpPr txBox="1"/>
          <p:nvPr>
            <p:ph idx="3" type="body"/>
          </p:nvPr>
        </p:nvSpPr>
        <p:spPr>
          <a:xfrm>
            <a:off x="4579880" y="2761198"/>
            <a:ext cx="3926124" cy="1422606"/>
          </a:xfrm>
          <a:prstGeom prst="rect">
            <a:avLst/>
          </a:prstGeom>
          <a:noFill/>
          <a:ln>
            <a:noFill/>
          </a:ln>
        </p:spPr>
        <p:txBody>
          <a:bodyPr anchorCtr="0" anchor="ctr" bIns="76025" lIns="76025" rIns="76025" tIns="76025"/>
          <a:lstStyle>
            <a:lvl1pPr>
              <a:spcBef>
                <a:spcPts val="0"/>
              </a:spcBef>
              <a:buNone/>
              <a:defRPr/>
            </a:lvl1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OverTx">
  <p:cSld name="Title, 2 Content over Content">
    <p:spTree>
      <p:nvGrpSpPr>
        <p:cNvPr id="159" name="Shape 159"/>
        <p:cNvGrpSpPr/>
        <p:nvPr/>
      </p:nvGrpSpPr>
      <p:grpSpPr>
        <a:xfrm>
          <a:off x="0" y="0"/>
          <a:ext cx="0" cy="0"/>
          <a:chOff x="0" y="0"/>
          <a:chExt cx="0" cy="0"/>
        </a:xfrm>
      </p:grpSpPr>
      <p:sp>
        <p:nvSpPr>
          <p:cNvPr id="160" name="Shape 160"/>
          <p:cNvSpPr txBox="1"/>
          <p:nvPr>
            <p:ph type="title"/>
          </p:nvPr>
        </p:nvSpPr>
        <p:spPr>
          <a:xfrm>
            <a:off x="457171" y="205014"/>
            <a:ext cx="8228437" cy="859001"/>
          </a:xfrm>
          <a:prstGeom prst="rect">
            <a:avLst/>
          </a:prstGeom>
          <a:noFill/>
          <a:ln>
            <a:noFill/>
          </a:ln>
        </p:spPr>
        <p:txBody>
          <a:bodyPr anchorCtr="0" anchor="ctr" bIns="76025" lIns="76025" rIns="76025" tIns="76025"/>
          <a:lstStyle>
            <a:lvl1pPr>
              <a:spcBef>
                <a:spcPts val="0"/>
              </a:spcBef>
              <a:buNone/>
              <a:defRPr/>
            </a:lvl1pPr>
          </a:lstStyle>
          <a:p/>
        </p:txBody>
      </p:sp>
      <p:sp>
        <p:nvSpPr>
          <p:cNvPr id="161" name="Shape 161"/>
          <p:cNvSpPr txBox="1"/>
          <p:nvPr>
            <p:ph idx="1" type="body"/>
          </p:nvPr>
        </p:nvSpPr>
        <p:spPr>
          <a:xfrm>
            <a:off x="457171" y="1203385"/>
            <a:ext cx="3926124" cy="1422606"/>
          </a:xfrm>
          <a:prstGeom prst="rect">
            <a:avLst/>
          </a:prstGeom>
          <a:noFill/>
          <a:ln>
            <a:noFill/>
          </a:ln>
        </p:spPr>
        <p:txBody>
          <a:bodyPr anchorCtr="0" anchor="ctr" bIns="76025" lIns="76025" rIns="76025" tIns="76025"/>
          <a:lstStyle>
            <a:lvl1pPr>
              <a:spcBef>
                <a:spcPts val="0"/>
              </a:spcBef>
              <a:buNone/>
              <a:defRPr/>
            </a:lvl1pPr>
          </a:lstStyle>
          <a:p/>
        </p:txBody>
      </p:sp>
      <p:sp>
        <p:nvSpPr>
          <p:cNvPr id="162" name="Shape 162"/>
          <p:cNvSpPr txBox="1"/>
          <p:nvPr>
            <p:ph idx="2" type="body"/>
          </p:nvPr>
        </p:nvSpPr>
        <p:spPr>
          <a:xfrm>
            <a:off x="4579880" y="1203385"/>
            <a:ext cx="3926124" cy="1422606"/>
          </a:xfrm>
          <a:prstGeom prst="rect">
            <a:avLst/>
          </a:prstGeom>
          <a:noFill/>
          <a:ln>
            <a:noFill/>
          </a:ln>
        </p:spPr>
        <p:txBody>
          <a:bodyPr anchorCtr="0" anchor="ctr" bIns="76025" lIns="76025" rIns="76025" tIns="76025"/>
          <a:lstStyle>
            <a:lvl1pPr>
              <a:spcBef>
                <a:spcPts val="0"/>
              </a:spcBef>
              <a:buNone/>
              <a:defRPr/>
            </a:lvl1pPr>
          </a:lstStyle>
          <a:p/>
        </p:txBody>
      </p:sp>
      <p:sp>
        <p:nvSpPr>
          <p:cNvPr id="163" name="Shape 163"/>
          <p:cNvSpPr txBox="1"/>
          <p:nvPr>
            <p:ph idx="3" type="body"/>
          </p:nvPr>
        </p:nvSpPr>
        <p:spPr>
          <a:xfrm>
            <a:off x="457171" y="2761198"/>
            <a:ext cx="8045567" cy="1422606"/>
          </a:xfrm>
          <a:prstGeom prst="rect">
            <a:avLst/>
          </a:prstGeom>
          <a:noFill/>
          <a:ln>
            <a:noFill/>
          </a:ln>
        </p:spPr>
        <p:txBody>
          <a:bodyPr anchorCtr="0" anchor="ctr" bIns="76025" lIns="76025" rIns="76025" tIns="76025"/>
          <a:lstStyle>
            <a:lvl1pPr>
              <a:spcBef>
                <a:spcPts val="0"/>
              </a:spcBef>
              <a:buNone/>
              <a:defRPr/>
            </a:lvl1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OverTx">
  <p:cSld name="Title, Content over Content">
    <p:spTree>
      <p:nvGrpSpPr>
        <p:cNvPr id="164" name="Shape 164"/>
        <p:cNvGrpSpPr/>
        <p:nvPr/>
      </p:nvGrpSpPr>
      <p:grpSpPr>
        <a:xfrm>
          <a:off x="0" y="0"/>
          <a:ext cx="0" cy="0"/>
          <a:chOff x="0" y="0"/>
          <a:chExt cx="0" cy="0"/>
        </a:xfrm>
      </p:grpSpPr>
      <p:sp>
        <p:nvSpPr>
          <p:cNvPr id="165" name="Shape 165"/>
          <p:cNvSpPr txBox="1"/>
          <p:nvPr>
            <p:ph type="title"/>
          </p:nvPr>
        </p:nvSpPr>
        <p:spPr>
          <a:xfrm>
            <a:off x="457171" y="205014"/>
            <a:ext cx="8228437" cy="859001"/>
          </a:xfrm>
          <a:prstGeom prst="rect">
            <a:avLst/>
          </a:prstGeom>
          <a:noFill/>
          <a:ln>
            <a:noFill/>
          </a:ln>
        </p:spPr>
        <p:txBody>
          <a:bodyPr anchorCtr="0" anchor="ctr" bIns="76025" lIns="76025" rIns="76025" tIns="76025"/>
          <a:lstStyle>
            <a:lvl1pPr>
              <a:spcBef>
                <a:spcPts val="0"/>
              </a:spcBef>
              <a:buNone/>
              <a:defRPr/>
            </a:lvl1pPr>
          </a:lstStyle>
          <a:p/>
        </p:txBody>
      </p:sp>
      <p:sp>
        <p:nvSpPr>
          <p:cNvPr id="166" name="Shape 166"/>
          <p:cNvSpPr txBox="1"/>
          <p:nvPr>
            <p:ph idx="1" type="body"/>
          </p:nvPr>
        </p:nvSpPr>
        <p:spPr>
          <a:xfrm>
            <a:off x="457171" y="1203385"/>
            <a:ext cx="8046220" cy="1422606"/>
          </a:xfrm>
          <a:prstGeom prst="rect">
            <a:avLst/>
          </a:prstGeom>
          <a:noFill/>
          <a:ln>
            <a:noFill/>
          </a:ln>
        </p:spPr>
        <p:txBody>
          <a:bodyPr anchorCtr="0" anchor="ctr" bIns="76025" lIns="76025" rIns="76025" tIns="76025"/>
          <a:lstStyle>
            <a:lvl1pPr>
              <a:spcBef>
                <a:spcPts val="0"/>
              </a:spcBef>
              <a:buNone/>
              <a:defRPr/>
            </a:lvl1pPr>
          </a:lstStyle>
          <a:p/>
        </p:txBody>
      </p:sp>
      <p:sp>
        <p:nvSpPr>
          <p:cNvPr id="167" name="Shape 167"/>
          <p:cNvSpPr txBox="1"/>
          <p:nvPr>
            <p:ph idx="2" type="body"/>
          </p:nvPr>
        </p:nvSpPr>
        <p:spPr>
          <a:xfrm>
            <a:off x="457171" y="2761198"/>
            <a:ext cx="8046220" cy="1422606"/>
          </a:xfrm>
          <a:prstGeom prst="rect">
            <a:avLst/>
          </a:prstGeom>
          <a:noFill/>
          <a:ln>
            <a:noFill/>
          </a:ln>
        </p:spPr>
        <p:txBody>
          <a:bodyPr anchorCtr="0" anchor="ctr" bIns="76025" lIns="76025" rIns="76025" tIns="76025"/>
          <a:lstStyle>
            <a:lvl1pPr>
              <a:spcBef>
                <a:spcPts val="0"/>
              </a:spcBef>
              <a:buNone/>
              <a:defRPr/>
            </a:lvl1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fourObj">
  <p:cSld name="Title, 4 Content">
    <p:spTree>
      <p:nvGrpSpPr>
        <p:cNvPr id="168" name="Shape 168"/>
        <p:cNvGrpSpPr/>
        <p:nvPr/>
      </p:nvGrpSpPr>
      <p:grpSpPr>
        <a:xfrm>
          <a:off x="0" y="0"/>
          <a:ext cx="0" cy="0"/>
          <a:chOff x="0" y="0"/>
          <a:chExt cx="0" cy="0"/>
        </a:xfrm>
      </p:grpSpPr>
      <p:sp>
        <p:nvSpPr>
          <p:cNvPr id="169" name="Shape 169"/>
          <p:cNvSpPr txBox="1"/>
          <p:nvPr>
            <p:ph type="title"/>
          </p:nvPr>
        </p:nvSpPr>
        <p:spPr>
          <a:xfrm>
            <a:off x="457171" y="205014"/>
            <a:ext cx="8228437" cy="859001"/>
          </a:xfrm>
          <a:prstGeom prst="rect">
            <a:avLst/>
          </a:prstGeom>
          <a:noFill/>
          <a:ln>
            <a:noFill/>
          </a:ln>
        </p:spPr>
        <p:txBody>
          <a:bodyPr anchorCtr="0" anchor="ctr" bIns="76025" lIns="76025" rIns="76025" tIns="76025"/>
          <a:lstStyle>
            <a:lvl1pPr>
              <a:spcBef>
                <a:spcPts val="0"/>
              </a:spcBef>
              <a:buNone/>
              <a:defRPr/>
            </a:lvl1pPr>
          </a:lstStyle>
          <a:p/>
        </p:txBody>
      </p:sp>
      <p:sp>
        <p:nvSpPr>
          <p:cNvPr id="170" name="Shape 170"/>
          <p:cNvSpPr txBox="1"/>
          <p:nvPr>
            <p:ph idx="1" type="body"/>
          </p:nvPr>
        </p:nvSpPr>
        <p:spPr>
          <a:xfrm>
            <a:off x="457171" y="1203385"/>
            <a:ext cx="3926124" cy="1422606"/>
          </a:xfrm>
          <a:prstGeom prst="rect">
            <a:avLst/>
          </a:prstGeom>
          <a:noFill/>
          <a:ln>
            <a:noFill/>
          </a:ln>
        </p:spPr>
        <p:txBody>
          <a:bodyPr anchorCtr="0" anchor="ctr" bIns="76025" lIns="76025" rIns="76025" tIns="76025"/>
          <a:lstStyle>
            <a:lvl1pPr>
              <a:spcBef>
                <a:spcPts val="0"/>
              </a:spcBef>
              <a:buNone/>
              <a:defRPr/>
            </a:lvl1pPr>
          </a:lstStyle>
          <a:p/>
        </p:txBody>
      </p:sp>
      <p:sp>
        <p:nvSpPr>
          <p:cNvPr id="171" name="Shape 171"/>
          <p:cNvSpPr txBox="1"/>
          <p:nvPr>
            <p:ph idx="2" type="body"/>
          </p:nvPr>
        </p:nvSpPr>
        <p:spPr>
          <a:xfrm>
            <a:off x="4579880" y="1203385"/>
            <a:ext cx="3926124" cy="1422606"/>
          </a:xfrm>
          <a:prstGeom prst="rect">
            <a:avLst/>
          </a:prstGeom>
          <a:noFill/>
          <a:ln>
            <a:noFill/>
          </a:ln>
        </p:spPr>
        <p:txBody>
          <a:bodyPr anchorCtr="0" anchor="ctr" bIns="76025" lIns="76025" rIns="76025" tIns="76025"/>
          <a:lstStyle>
            <a:lvl1pPr>
              <a:spcBef>
                <a:spcPts val="0"/>
              </a:spcBef>
              <a:buNone/>
              <a:defRPr/>
            </a:lvl1pPr>
          </a:lstStyle>
          <a:p/>
        </p:txBody>
      </p:sp>
      <p:sp>
        <p:nvSpPr>
          <p:cNvPr id="172" name="Shape 172"/>
          <p:cNvSpPr txBox="1"/>
          <p:nvPr>
            <p:ph idx="3" type="body"/>
          </p:nvPr>
        </p:nvSpPr>
        <p:spPr>
          <a:xfrm>
            <a:off x="4579880" y="2761198"/>
            <a:ext cx="3926124" cy="1422606"/>
          </a:xfrm>
          <a:prstGeom prst="rect">
            <a:avLst/>
          </a:prstGeom>
          <a:noFill/>
          <a:ln>
            <a:noFill/>
          </a:ln>
        </p:spPr>
        <p:txBody>
          <a:bodyPr anchorCtr="0" anchor="ctr" bIns="76025" lIns="76025" rIns="76025" tIns="76025"/>
          <a:lstStyle>
            <a:lvl1pPr>
              <a:spcBef>
                <a:spcPts val="0"/>
              </a:spcBef>
              <a:buNone/>
              <a:defRPr/>
            </a:lvl1pPr>
          </a:lstStyle>
          <a:p/>
        </p:txBody>
      </p:sp>
      <p:sp>
        <p:nvSpPr>
          <p:cNvPr id="173" name="Shape 173"/>
          <p:cNvSpPr txBox="1"/>
          <p:nvPr>
            <p:ph idx="4" type="body"/>
          </p:nvPr>
        </p:nvSpPr>
        <p:spPr>
          <a:xfrm>
            <a:off x="457171" y="2761198"/>
            <a:ext cx="3926124" cy="1422606"/>
          </a:xfrm>
          <a:prstGeom prst="rect">
            <a:avLst/>
          </a:prstGeom>
          <a:noFill/>
          <a:ln>
            <a:noFill/>
          </a:ln>
        </p:spPr>
        <p:txBody>
          <a:bodyPr anchorCtr="0" anchor="ctr" bIns="76025" lIns="76025" rIns="76025" tIns="76025"/>
          <a:lstStyle>
            <a:lvl1pPr>
              <a:spcBef>
                <a:spcPts val="0"/>
              </a:spcBef>
              <a:buNone/>
              <a:defRPr/>
            </a:lvl1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6 Content">
    <p:spTree>
      <p:nvGrpSpPr>
        <p:cNvPr id="174" name="Shape 174"/>
        <p:cNvGrpSpPr/>
        <p:nvPr/>
      </p:nvGrpSpPr>
      <p:grpSpPr>
        <a:xfrm>
          <a:off x="0" y="0"/>
          <a:ext cx="0" cy="0"/>
          <a:chOff x="0" y="0"/>
          <a:chExt cx="0" cy="0"/>
        </a:xfrm>
      </p:grpSpPr>
      <p:sp>
        <p:nvSpPr>
          <p:cNvPr id="175" name="Shape 175"/>
          <p:cNvSpPr txBox="1"/>
          <p:nvPr>
            <p:ph type="title"/>
          </p:nvPr>
        </p:nvSpPr>
        <p:spPr>
          <a:xfrm>
            <a:off x="457171" y="205014"/>
            <a:ext cx="8228437" cy="859001"/>
          </a:xfrm>
          <a:prstGeom prst="rect">
            <a:avLst/>
          </a:prstGeom>
          <a:noFill/>
          <a:ln>
            <a:noFill/>
          </a:ln>
        </p:spPr>
        <p:txBody>
          <a:bodyPr anchorCtr="0" anchor="ctr" bIns="76025" lIns="76025" rIns="76025" tIns="76025"/>
          <a:lstStyle>
            <a:lvl1pPr>
              <a:spcBef>
                <a:spcPts val="0"/>
              </a:spcBef>
              <a:buNone/>
              <a:defRPr/>
            </a:lvl1pPr>
          </a:lstStyle>
          <a:p/>
        </p:txBody>
      </p:sp>
      <p:sp>
        <p:nvSpPr>
          <p:cNvPr id="176" name="Shape 176"/>
          <p:cNvSpPr txBox="1"/>
          <p:nvPr>
            <p:ph idx="1" type="body"/>
          </p:nvPr>
        </p:nvSpPr>
        <p:spPr>
          <a:xfrm>
            <a:off x="457171" y="1203385"/>
            <a:ext cx="3926124" cy="1422606"/>
          </a:xfrm>
          <a:prstGeom prst="rect">
            <a:avLst/>
          </a:prstGeom>
          <a:noFill/>
          <a:ln>
            <a:noFill/>
          </a:ln>
        </p:spPr>
        <p:txBody>
          <a:bodyPr anchorCtr="0" anchor="ctr" bIns="76025" lIns="76025" rIns="76025" tIns="76025"/>
          <a:lstStyle>
            <a:lvl1pPr>
              <a:spcBef>
                <a:spcPts val="0"/>
              </a:spcBef>
              <a:buNone/>
              <a:defRPr/>
            </a:lvl1pPr>
          </a:lstStyle>
          <a:p/>
        </p:txBody>
      </p:sp>
      <p:sp>
        <p:nvSpPr>
          <p:cNvPr id="177" name="Shape 177"/>
          <p:cNvSpPr txBox="1"/>
          <p:nvPr>
            <p:ph idx="2" type="body"/>
          </p:nvPr>
        </p:nvSpPr>
        <p:spPr>
          <a:xfrm>
            <a:off x="4579880" y="1203385"/>
            <a:ext cx="3926124" cy="1422606"/>
          </a:xfrm>
          <a:prstGeom prst="rect">
            <a:avLst/>
          </a:prstGeom>
          <a:noFill/>
          <a:ln>
            <a:noFill/>
          </a:ln>
        </p:spPr>
        <p:txBody>
          <a:bodyPr anchorCtr="0" anchor="ctr" bIns="76025" lIns="76025" rIns="76025" tIns="76025"/>
          <a:lstStyle>
            <a:lvl1pPr>
              <a:spcBef>
                <a:spcPts val="0"/>
              </a:spcBef>
              <a:buNone/>
              <a:defRPr/>
            </a:lvl1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bg>
      <p:bgPr>
        <a:solidFill>
          <a:schemeClr val="dk2"/>
        </a:solidFill>
      </p:bgPr>
    </p:bg>
    <p:spTree>
      <p:nvGrpSpPr>
        <p:cNvPr id="187" name="Shape 187"/>
        <p:cNvGrpSpPr/>
        <p:nvPr/>
      </p:nvGrpSpPr>
      <p:grpSpPr>
        <a:xfrm>
          <a:off x="0" y="0"/>
          <a:ext cx="0" cy="0"/>
          <a:chOff x="0" y="0"/>
          <a:chExt cx="0" cy="0"/>
        </a:xfrm>
      </p:grpSpPr>
      <p:sp>
        <p:nvSpPr>
          <p:cNvPr id="188" name="Shape 188"/>
          <p:cNvSpPr/>
          <p:nvPr/>
        </p:nvSpPr>
        <p:spPr>
          <a:xfrm>
            <a:off x="0" y="4478274"/>
            <a:ext cx="9144000" cy="665399"/>
          </a:xfrm>
          <a:prstGeom prst="rect">
            <a:avLst/>
          </a:pr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89" name="Shape 189"/>
          <p:cNvSpPr/>
          <p:nvPr/>
        </p:nvSpPr>
        <p:spPr>
          <a:xfrm>
            <a:off x="-9144" y="4539996"/>
            <a:ext cx="2249400" cy="534899"/>
          </a:xfrm>
          <a:prstGeom prst="rect">
            <a:avLst/>
          </a:prstGeom>
          <a:solidFill>
            <a:schemeClr val="accent2"/>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0" name="Shape 190"/>
          <p:cNvSpPr/>
          <p:nvPr/>
        </p:nvSpPr>
        <p:spPr>
          <a:xfrm>
            <a:off x="2359151" y="4533137"/>
            <a:ext cx="6784800" cy="534899"/>
          </a:xfrm>
          <a:prstGeom prst="rect">
            <a:avLst/>
          </a:prstGeom>
          <a:solidFill>
            <a:schemeClr val="accent1"/>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1" name="Shape 191"/>
          <p:cNvSpPr txBox="1"/>
          <p:nvPr>
            <p:ph type="ctrTitle"/>
          </p:nvPr>
        </p:nvSpPr>
        <p:spPr>
          <a:xfrm>
            <a:off x="2362200" y="3028950"/>
            <a:ext cx="6476999" cy="1371599"/>
          </a:xfrm>
          <a:prstGeom prst="rect">
            <a:avLst/>
          </a:prstGeom>
          <a:noFill/>
          <a:ln>
            <a:noFill/>
          </a:ln>
        </p:spPr>
        <p:txBody>
          <a:bodyPr anchorCtr="0" anchor="b" bIns="91425" lIns="91425" rIns="91425" tIns="91425"/>
          <a:lstStyle>
            <a:lvl1pPr indent="0" marL="0" marR="0" rtl="0" algn="l">
              <a:spcBef>
                <a:spcPts val="0"/>
              </a:spcBef>
              <a:buClr>
                <a:schemeClr val="lt2"/>
              </a:buClr>
              <a:buFont typeface="Arial"/>
              <a:buNone/>
              <a:defRPr/>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
        <p:nvSpPr>
          <p:cNvPr id="192" name="Shape 192"/>
          <p:cNvSpPr txBox="1"/>
          <p:nvPr>
            <p:ph idx="1" type="subTitle"/>
          </p:nvPr>
        </p:nvSpPr>
        <p:spPr>
          <a:xfrm>
            <a:off x="2362200" y="4537527"/>
            <a:ext cx="6705599" cy="514199"/>
          </a:xfrm>
          <a:prstGeom prst="rect">
            <a:avLst/>
          </a:prstGeom>
          <a:noFill/>
          <a:ln>
            <a:noFill/>
          </a:ln>
        </p:spPr>
        <p:txBody>
          <a:bodyPr anchorCtr="0" anchor="ctr" bIns="91425" lIns="91425" rIns="91425" tIns="91425"/>
          <a:lstStyle>
            <a:lvl1pPr indent="0" marL="0" marR="0" rtl="0" algn="l">
              <a:spcBef>
                <a:spcPts val="700"/>
              </a:spcBef>
              <a:buClr>
                <a:schemeClr val="accent2"/>
              </a:buClr>
              <a:buFont typeface="Noto Symbol"/>
              <a:buNone/>
              <a:defRPr/>
            </a:lvl1pPr>
            <a:lvl2pPr indent="0" marL="457200" marR="0" rtl="0" algn="ctr">
              <a:spcBef>
                <a:spcPts val="550"/>
              </a:spcBef>
              <a:buClr>
                <a:schemeClr val="accent1"/>
              </a:buClr>
              <a:buFont typeface="Noto Symbol"/>
              <a:buNone/>
              <a:defRPr/>
            </a:lvl2pPr>
            <a:lvl3pPr indent="0" marL="914400" marR="0" rtl="0" algn="ctr">
              <a:spcBef>
                <a:spcPts val="500"/>
              </a:spcBef>
              <a:buClr>
                <a:schemeClr val="accent2"/>
              </a:buClr>
              <a:buFont typeface="Noto Symbol"/>
              <a:buNone/>
              <a:defRPr/>
            </a:lvl3pPr>
            <a:lvl4pPr indent="0" marL="1371600" marR="0" rtl="0" algn="ctr">
              <a:spcBef>
                <a:spcPts val="400"/>
              </a:spcBef>
              <a:buClr>
                <a:schemeClr val="accent3"/>
              </a:buClr>
              <a:buFont typeface="Noto Symbol"/>
              <a:buNone/>
              <a:defRPr/>
            </a:lvl4pPr>
            <a:lvl5pPr indent="0" marL="1828800" marR="0" rtl="0" algn="ctr">
              <a:spcBef>
                <a:spcPts val="400"/>
              </a:spcBef>
              <a:buClr>
                <a:schemeClr val="accent4"/>
              </a:buClr>
              <a:buFont typeface="Noto Symbol"/>
              <a:buNone/>
              <a:defRPr/>
            </a:lvl5pPr>
            <a:lvl6pPr indent="0" marL="2286000" marR="0" rtl="0" algn="ctr">
              <a:spcBef>
                <a:spcPts val="360"/>
              </a:spcBef>
              <a:buClr>
                <a:schemeClr val="accent1"/>
              </a:buClr>
              <a:buFont typeface="Noto Symbol"/>
              <a:buNone/>
              <a:defRPr/>
            </a:lvl6pPr>
            <a:lvl7pPr indent="0" marL="2743200" marR="0" rtl="0" algn="ctr">
              <a:spcBef>
                <a:spcPts val="360"/>
              </a:spcBef>
              <a:buClr>
                <a:schemeClr val="accent2"/>
              </a:buClr>
              <a:buFont typeface="Noto Symbol"/>
              <a:buNone/>
              <a:defRPr/>
            </a:lvl7pPr>
            <a:lvl8pPr indent="0" marL="3200400" marR="0" rtl="0" algn="ctr">
              <a:spcBef>
                <a:spcPts val="360"/>
              </a:spcBef>
              <a:buClr>
                <a:schemeClr val="accent3"/>
              </a:buClr>
              <a:buFont typeface="Noto Symbol"/>
              <a:buNone/>
              <a:defRPr/>
            </a:lvl8pPr>
            <a:lvl9pPr indent="0" marL="3657600" marR="0" rtl="0" algn="ctr">
              <a:spcBef>
                <a:spcPts val="360"/>
              </a:spcBef>
              <a:buClr>
                <a:schemeClr val="accent4"/>
              </a:buClr>
              <a:buFont typeface="Noto Symbol"/>
              <a:buNone/>
              <a:defRPr/>
            </a:lvl9pPr>
          </a:lstStyle>
          <a:p/>
        </p:txBody>
      </p:sp>
      <p:sp>
        <p:nvSpPr>
          <p:cNvPr id="193" name="Shape 193"/>
          <p:cNvSpPr txBox="1"/>
          <p:nvPr>
            <p:ph idx="10" type="dt"/>
          </p:nvPr>
        </p:nvSpPr>
        <p:spPr>
          <a:xfrm>
            <a:off x="76200" y="4551524"/>
            <a:ext cx="2057400" cy="514199"/>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94" name="Shape 194"/>
          <p:cNvSpPr txBox="1"/>
          <p:nvPr>
            <p:ph idx="11" type="ftr"/>
          </p:nvPr>
        </p:nvSpPr>
        <p:spPr>
          <a:xfrm>
            <a:off x="2085392" y="177403"/>
            <a:ext cx="5867400" cy="273900"/>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95" name="Shape 195"/>
          <p:cNvSpPr txBox="1"/>
          <p:nvPr>
            <p:ph idx="12" type="sldNum"/>
          </p:nvPr>
        </p:nvSpPr>
        <p:spPr>
          <a:xfrm>
            <a:off x="8001000" y="171450"/>
            <a:ext cx="838199" cy="285899"/>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chemeClr val="lt2"/>
                </a:solidFill>
                <a:latin typeface="Arial"/>
                <a:ea typeface="Arial"/>
                <a:cs typeface="Arial"/>
                <a:sym typeface="Arial"/>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196" name="Shape 196"/>
        <p:cNvGrpSpPr/>
        <p:nvPr/>
      </p:nvGrpSpPr>
      <p:grpSpPr>
        <a:xfrm>
          <a:off x="0" y="0"/>
          <a:ext cx="0" cy="0"/>
          <a:chOff x="0" y="0"/>
          <a:chExt cx="0" cy="0"/>
        </a:xfrm>
      </p:grpSpPr>
      <p:sp>
        <p:nvSpPr>
          <p:cNvPr id="197" name="Shape 197"/>
          <p:cNvSpPr txBox="1"/>
          <p:nvPr>
            <p:ph type="title"/>
          </p:nvPr>
        </p:nvSpPr>
        <p:spPr>
          <a:xfrm>
            <a:off x="612647" y="171450"/>
            <a:ext cx="8153399" cy="742800"/>
          </a:xfrm>
          <a:prstGeom prst="rect">
            <a:avLst/>
          </a:prstGeom>
          <a:noFill/>
          <a:ln>
            <a:noFill/>
          </a:ln>
        </p:spPr>
        <p:txBody>
          <a:bodyPr anchorCtr="0" anchor="ctr" bIns="91425" lIns="91425" rIns="91425" tIns="91425"/>
          <a:lstStyle>
            <a:lvl1pPr rtl="0" algn="l">
              <a:spcBef>
                <a:spcPts val="0"/>
              </a:spcBef>
              <a:buClr>
                <a:schemeClr val="dk2"/>
              </a:buClr>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98" name="Shape 198"/>
          <p:cNvSpPr txBox="1"/>
          <p:nvPr>
            <p:ph idx="10" type="dt"/>
          </p:nvPr>
        </p:nvSpPr>
        <p:spPr>
          <a:xfrm>
            <a:off x="6096000" y="4686300"/>
            <a:ext cx="2666999" cy="273900"/>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99" name="Shape 199"/>
          <p:cNvSpPr txBox="1"/>
          <p:nvPr>
            <p:ph idx="11" type="ftr"/>
          </p:nvPr>
        </p:nvSpPr>
        <p:spPr>
          <a:xfrm>
            <a:off x="609600" y="4686154"/>
            <a:ext cx="5421000" cy="273900"/>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00" name="Shape 200"/>
          <p:cNvSpPr txBox="1"/>
          <p:nvPr>
            <p:ph idx="12" type="sldNum"/>
          </p:nvPr>
        </p:nvSpPr>
        <p:spPr>
          <a:xfrm>
            <a:off x="0" y="954166"/>
            <a:ext cx="533399" cy="183299"/>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Arial"/>
                <a:ea typeface="Arial"/>
                <a:cs typeface="Arial"/>
                <a:sym typeface="Arial"/>
              </a:defRPr>
            </a:lvl1pPr>
          </a:lstStyle>
          <a:p>
            <a:pPr indent="0" lvl="0" marL="0">
              <a:spcBef>
                <a:spcPts val="0"/>
              </a:spcBef>
              <a:buSzPct val="25000"/>
              <a:buNone/>
            </a:pPr>
            <a:fld id="{00000000-1234-1234-1234-123412341234}" type="slidenum">
              <a:rPr lang="en"/>
              <a:t>‹#›</a:t>
            </a:fld>
          </a:p>
        </p:txBody>
      </p:sp>
      <p:sp>
        <p:nvSpPr>
          <p:cNvPr id="201" name="Shape 201"/>
          <p:cNvSpPr txBox="1"/>
          <p:nvPr>
            <p:ph idx="1" type="body"/>
          </p:nvPr>
        </p:nvSpPr>
        <p:spPr>
          <a:xfrm>
            <a:off x="612647" y="1200150"/>
            <a:ext cx="8153399" cy="3371999"/>
          </a:xfrm>
          <a:prstGeom prst="rect">
            <a:avLst/>
          </a:prstGeom>
          <a:noFill/>
          <a:ln>
            <a:noFill/>
          </a:ln>
        </p:spPr>
        <p:txBody>
          <a:bodyPr anchorCtr="0" anchor="t" bIns="91425" lIns="91425" rIns="91425" tIns="91425"/>
          <a:lstStyle>
            <a:lvl1pPr indent="-209550" marL="320040" rtl="0" algn="l">
              <a:spcBef>
                <a:spcPts val="700"/>
              </a:spcBef>
              <a:buClr>
                <a:schemeClr val="accent2"/>
              </a:buClr>
              <a:buFont typeface="Noto Symbol"/>
              <a:buChar char="◻"/>
              <a:defRPr/>
            </a:lvl1pPr>
            <a:lvl2pPr indent="-168910" marL="640080" rtl="0" algn="l">
              <a:spcBef>
                <a:spcPts val="550"/>
              </a:spcBef>
              <a:buClr>
                <a:schemeClr val="accent1"/>
              </a:buClr>
              <a:buFont typeface="Noto Symbol"/>
              <a:buChar char="⬜"/>
              <a:defRPr/>
            </a:lvl2pPr>
            <a:lvl3pPr indent="-119062" marL="914400" rtl="0" algn="l">
              <a:spcBef>
                <a:spcPts val="500"/>
              </a:spcBef>
              <a:buClr>
                <a:schemeClr val="accent2"/>
              </a:buClr>
              <a:buFont typeface="Noto Symbol"/>
              <a:buChar char="■"/>
              <a:defRPr/>
            </a:lvl3pPr>
            <a:lvl4pPr indent="-133350" marL="1371600" rtl="0" algn="l">
              <a:spcBef>
                <a:spcPts val="400"/>
              </a:spcBef>
              <a:buClr>
                <a:schemeClr val="accent3"/>
              </a:buClr>
              <a:buFont typeface="Noto Symbol"/>
              <a:buChar char="■"/>
              <a:defRPr/>
            </a:lvl4pPr>
            <a:lvl5pPr indent="-146050" marL="1828800" rtl="0" algn="l">
              <a:spcBef>
                <a:spcPts val="400"/>
              </a:spcBef>
              <a:buClr>
                <a:schemeClr val="accent4"/>
              </a:buClr>
              <a:buFont typeface="Noto Symbol"/>
              <a:buChar char="■"/>
              <a:defRPr/>
            </a:lvl5pPr>
            <a:lvl6pPr indent="-121920" marL="2103120" rtl="0" algn="l">
              <a:spcBef>
                <a:spcPts val="360"/>
              </a:spcBef>
              <a:buClr>
                <a:schemeClr val="accent1"/>
              </a:buClr>
              <a:buFont typeface="Noto Symbol"/>
              <a:buChar char="▪"/>
              <a:defRPr/>
            </a:lvl6pPr>
            <a:lvl7pPr indent="-116839" marL="2377440" rtl="0" algn="l">
              <a:spcBef>
                <a:spcPts val="360"/>
              </a:spcBef>
              <a:buClr>
                <a:schemeClr val="accent2"/>
              </a:buClr>
              <a:buFont typeface="Noto Symbol"/>
              <a:buChar char="▪"/>
              <a:defRPr/>
            </a:lvl7pPr>
            <a:lvl8pPr indent="-124460" marL="2651760" rtl="0" algn="l">
              <a:spcBef>
                <a:spcPts val="360"/>
              </a:spcBef>
              <a:buClr>
                <a:schemeClr val="accent3"/>
              </a:buClr>
              <a:buFont typeface="Noto Symbol"/>
              <a:buChar char="▪"/>
              <a:defRPr/>
            </a:lvl8pPr>
            <a:lvl9pPr indent="-119379" marL="2926080" rtl="0" algn="l">
              <a:spcBef>
                <a:spcPts val="360"/>
              </a:spcBef>
              <a:buClr>
                <a:schemeClr val="accent4"/>
              </a:buClr>
              <a:buFont typeface="Noto Symbol"/>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blipFill rotWithShape="1">
          <a:blip r:embed="rId2">
            <a:alphaModFix/>
          </a:blip>
          <a:tile algn="tl" flip="none" tx="0" sx="99997" ty="0" sy="99997"/>
        </a:blipFill>
      </p:bgPr>
    </p:bg>
    <p:spTree>
      <p:nvGrpSpPr>
        <p:cNvPr id="202" name="Shape 202"/>
        <p:cNvGrpSpPr/>
        <p:nvPr/>
      </p:nvGrpSpPr>
      <p:grpSpPr>
        <a:xfrm>
          <a:off x="0" y="0"/>
          <a:ext cx="0" cy="0"/>
          <a:chOff x="0" y="0"/>
          <a:chExt cx="0" cy="0"/>
        </a:xfrm>
      </p:grpSpPr>
      <p:sp>
        <p:nvSpPr>
          <p:cNvPr id="203" name="Shape 203"/>
          <p:cNvSpPr txBox="1"/>
          <p:nvPr>
            <p:ph idx="1" type="body"/>
          </p:nvPr>
        </p:nvSpPr>
        <p:spPr>
          <a:xfrm>
            <a:off x="1371600" y="2057400"/>
            <a:ext cx="7123199" cy="1254900"/>
          </a:xfrm>
          <a:prstGeom prst="rect">
            <a:avLst/>
          </a:prstGeom>
          <a:noFill/>
          <a:ln>
            <a:noFill/>
          </a:ln>
        </p:spPr>
        <p:txBody>
          <a:bodyPr anchorCtr="0" anchor="t" bIns="91425" lIns="91425" rIns="91425" tIns="91425"/>
          <a:lstStyle>
            <a:lvl1pPr indent="0" marL="0" rtl="0">
              <a:spcBef>
                <a:spcPts val="0"/>
              </a:spcBef>
              <a:buClr>
                <a:schemeClr val="dk2"/>
              </a:buClr>
              <a:buNone/>
              <a:defRPr/>
            </a:lvl1pPr>
            <a:lvl2pPr rtl="0">
              <a:spcBef>
                <a:spcPts val="0"/>
              </a:spcBef>
              <a:buClr>
                <a:srgbClr val="888888"/>
              </a:buClr>
              <a:buNone/>
              <a:defRPr/>
            </a:lvl2pPr>
            <a:lvl3pPr rtl="0">
              <a:spcBef>
                <a:spcPts val="0"/>
              </a:spcBef>
              <a:buClr>
                <a:srgbClr val="888888"/>
              </a:buClr>
              <a:buNone/>
              <a:defRPr/>
            </a:lvl3pPr>
            <a:lvl4pPr rtl="0">
              <a:spcBef>
                <a:spcPts val="0"/>
              </a:spcBef>
              <a:buClr>
                <a:srgbClr val="888888"/>
              </a:buClr>
              <a:buNone/>
              <a:defRPr/>
            </a:lvl4pPr>
            <a:lvl5pPr rtl="0">
              <a:spcBef>
                <a:spcPts val="0"/>
              </a:spcBef>
              <a:buClr>
                <a:srgbClr val="888888"/>
              </a:buClr>
              <a:buNone/>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04" name="Shape 204"/>
          <p:cNvSpPr/>
          <p:nvPr/>
        </p:nvSpPr>
        <p:spPr>
          <a:xfrm>
            <a:off x="0" y="1143000"/>
            <a:ext cx="9144000" cy="857400"/>
          </a:xfrm>
          <a:prstGeom prst="rect">
            <a:avLst/>
          </a:pr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5" name="Shape 205"/>
          <p:cNvSpPr/>
          <p:nvPr/>
        </p:nvSpPr>
        <p:spPr>
          <a:xfrm>
            <a:off x="0" y="1200150"/>
            <a:ext cx="1295400" cy="742800"/>
          </a:xfrm>
          <a:prstGeom prst="rect">
            <a:avLst/>
          </a:prstGeom>
          <a:solidFill>
            <a:schemeClr val="accent2"/>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6" name="Shape 206"/>
          <p:cNvSpPr/>
          <p:nvPr/>
        </p:nvSpPr>
        <p:spPr>
          <a:xfrm>
            <a:off x="1371600" y="1200150"/>
            <a:ext cx="7772400" cy="742800"/>
          </a:xfrm>
          <a:prstGeom prst="rect">
            <a:avLst/>
          </a:prstGeom>
          <a:solidFill>
            <a:schemeClr val="accent1"/>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7" name="Shape 207"/>
          <p:cNvSpPr txBox="1"/>
          <p:nvPr>
            <p:ph type="title"/>
          </p:nvPr>
        </p:nvSpPr>
        <p:spPr>
          <a:xfrm>
            <a:off x="1371600" y="1200150"/>
            <a:ext cx="7619999" cy="742800"/>
          </a:xfrm>
          <a:prstGeom prst="rect">
            <a:avLst/>
          </a:prstGeom>
          <a:noFill/>
          <a:ln>
            <a:noFill/>
          </a:ln>
        </p:spPr>
        <p:txBody>
          <a:bodyPr anchorCtr="0" anchor="ctr" bIns="91425" lIns="91425" rIns="91425" tIns="91425"/>
          <a:lstStyle>
            <a:lvl1pPr rtl="0" algn="l">
              <a:spcBef>
                <a:spcPts val="0"/>
              </a:spcBef>
              <a:buClr>
                <a:srgbClr val="FFFFFF"/>
              </a:buClr>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08" name="Shape 208"/>
          <p:cNvSpPr txBox="1"/>
          <p:nvPr>
            <p:ph idx="10" type="dt"/>
          </p:nvPr>
        </p:nvSpPr>
        <p:spPr>
          <a:xfrm>
            <a:off x="6096000" y="4686300"/>
            <a:ext cx="2666999" cy="273900"/>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09" name="Shape 209"/>
          <p:cNvSpPr txBox="1"/>
          <p:nvPr>
            <p:ph idx="12" type="sldNum"/>
          </p:nvPr>
        </p:nvSpPr>
        <p:spPr>
          <a:xfrm>
            <a:off x="0" y="1314450"/>
            <a:ext cx="1295400" cy="526200"/>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2400" u="none" cap="none" strike="noStrike">
                <a:solidFill>
                  <a:srgbClr val="FFFFFF"/>
                </a:solidFill>
                <a:latin typeface="Arial"/>
                <a:ea typeface="Arial"/>
                <a:cs typeface="Arial"/>
                <a:sym typeface="Arial"/>
              </a:defRPr>
            </a:lvl1pPr>
          </a:lstStyle>
          <a:p>
            <a:pPr indent="0" lvl="0" marL="0">
              <a:spcBef>
                <a:spcPts val="0"/>
              </a:spcBef>
              <a:buSzPct val="25000"/>
              <a:buNone/>
            </a:pPr>
            <a:fld id="{00000000-1234-1234-1234-123412341234}" type="slidenum">
              <a:rPr lang="en"/>
              <a:t>‹#›</a:t>
            </a:fld>
          </a:p>
        </p:txBody>
      </p:sp>
      <p:sp>
        <p:nvSpPr>
          <p:cNvPr id="210" name="Shape 210"/>
          <p:cNvSpPr txBox="1"/>
          <p:nvPr>
            <p:ph idx="11" type="ftr"/>
          </p:nvPr>
        </p:nvSpPr>
        <p:spPr>
          <a:xfrm>
            <a:off x="609600" y="4686154"/>
            <a:ext cx="5421000" cy="273900"/>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211" name="Shape 211"/>
        <p:cNvGrpSpPr/>
        <p:nvPr/>
      </p:nvGrpSpPr>
      <p:grpSpPr>
        <a:xfrm>
          <a:off x="0" y="0"/>
          <a:ext cx="0" cy="0"/>
          <a:chOff x="0" y="0"/>
          <a:chExt cx="0" cy="0"/>
        </a:xfrm>
      </p:grpSpPr>
      <p:sp>
        <p:nvSpPr>
          <p:cNvPr id="212" name="Shape 212"/>
          <p:cNvSpPr txBox="1"/>
          <p:nvPr>
            <p:ph type="title"/>
          </p:nvPr>
        </p:nvSpPr>
        <p:spPr>
          <a:xfrm>
            <a:off x="609600" y="171450"/>
            <a:ext cx="8153399" cy="742800"/>
          </a:xfrm>
          <a:prstGeom prst="rect">
            <a:avLst/>
          </a:prstGeom>
          <a:noFill/>
          <a:ln>
            <a:noFill/>
          </a:ln>
        </p:spPr>
        <p:txBody>
          <a:bodyPr anchorCtr="0" anchor="ctr" bIns="91425" lIns="91425" rIns="91425" tIns="91425"/>
          <a:lstStyle>
            <a:lvl1pPr rtl="0" algn="l">
              <a:spcBef>
                <a:spcPts val="0"/>
              </a:spcBef>
              <a:buClr>
                <a:schemeClr val="dk2"/>
              </a:buClr>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13" name="Shape 213"/>
          <p:cNvSpPr txBox="1"/>
          <p:nvPr>
            <p:ph idx="1" type="body"/>
          </p:nvPr>
        </p:nvSpPr>
        <p:spPr>
          <a:xfrm>
            <a:off x="609600" y="1192175"/>
            <a:ext cx="3886200" cy="3429000"/>
          </a:xfrm>
          <a:prstGeom prst="rect">
            <a:avLst/>
          </a:prstGeom>
          <a:noFill/>
          <a:ln>
            <a:noFill/>
          </a:ln>
        </p:spPr>
        <p:txBody>
          <a:bodyPr anchorCtr="0" anchor="t" bIns="91425" lIns="91425" rIns="91425" tIns="91425"/>
          <a:lstStyle>
            <a:lvl1pPr indent="-209550" marL="320040" rtl="0" algn="l">
              <a:spcBef>
                <a:spcPts val="700"/>
              </a:spcBef>
              <a:buClr>
                <a:schemeClr val="accent2"/>
              </a:buClr>
              <a:buFont typeface="Noto Symbol"/>
              <a:buChar char="◻"/>
              <a:defRPr/>
            </a:lvl1pPr>
            <a:lvl2pPr indent="-168910" marL="640080" rtl="0" algn="l">
              <a:spcBef>
                <a:spcPts val="550"/>
              </a:spcBef>
              <a:buClr>
                <a:schemeClr val="accent1"/>
              </a:buClr>
              <a:buFont typeface="Noto Symbol"/>
              <a:buChar char="⬜"/>
              <a:defRPr/>
            </a:lvl2pPr>
            <a:lvl3pPr indent="-119062" marL="914400" rtl="0" algn="l">
              <a:spcBef>
                <a:spcPts val="500"/>
              </a:spcBef>
              <a:buClr>
                <a:schemeClr val="accent2"/>
              </a:buClr>
              <a:buFont typeface="Noto Symbol"/>
              <a:buChar char="■"/>
              <a:defRPr/>
            </a:lvl3pPr>
            <a:lvl4pPr indent="-133350" marL="1371600" rtl="0" algn="l">
              <a:spcBef>
                <a:spcPts val="400"/>
              </a:spcBef>
              <a:buClr>
                <a:schemeClr val="accent3"/>
              </a:buClr>
              <a:buFont typeface="Noto Symbol"/>
              <a:buChar char="■"/>
              <a:defRPr/>
            </a:lvl4pPr>
            <a:lvl5pPr indent="-146050" marL="1828800" rtl="0" algn="l">
              <a:spcBef>
                <a:spcPts val="400"/>
              </a:spcBef>
              <a:buClr>
                <a:schemeClr val="accent4"/>
              </a:buClr>
              <a:buFont typeface="Noto Symbol"/>
              <a:buChar char="■"/>
              <a:defRPr/>
            </a:lvl5pPr>
            <a:lvl6pPr indent="-121920" marL="2103120" rtl="0" algn="l">
              <a:spcBef>
                <a:spcPts val="360"/>
              </a:spcBef>
              <a:buClr>
                <a:schemeClr val="accent1"/>
              </a:buClr>
              <a:buFont typeface="Noto Symbol"/>
              <a:buChar char="▪"/>
              <a:defRPr/>
            </a:lvl6pPr>
            <a:lvl7pPr indent="-116839" marL="2377440" rtl="0" algn="l">
              <a:spcBef>
                <a:spcPts val="360"/>
              </a:spcBef>
              <a:buClr>
                <a:schemeClr val="accent2"/>
              </a:buClr>
              <a:buFont typeface="Noto Symbol"/>
              <a:buChar char="▪"/>
              <a:defRPr/>
            </a:lvl7pPr>
            <a:lvl8pPr indent="-124460" marL="2651760" rtl="0" algn="l">
              <a:spcBef>
                <a:spcPts val="360"/>
              </a:spcBef>
              <a:buClr>
                <a:schemeClr val="accent3"/>
              </a:buClr>
              <a:buFont typeface="Noto Symbol"/>
              <a:buChar char="▪"/>
              <a:defRPr/>
            </a:lvl8pPr>
            <a:lvl9pPr indent="-119379" marL="2926080" rtl="0" algn="l">
              <a:spcBef>
                <a:spcPts val="360"/>
              </a:spcBef>
              <a:buClr>
                <a:schemeClr val="accent4"/>
              </a:buClr>
              <a:buFont typeface="Noto Symbol"/>
              <a:buChar char="▪"/>
              <a:defRPr/>
            </a:lvl9pPr>
          </a:lstStyle>
          <a:p/>
        </p:txBody>
      </p:sp>
      <p:sp>
        <p:nvSpPr>
          <p:cNvPr id="214" name="Shape 214"/>
          <p:cNvSpPr txBox="1"/>
          <p:nvPr>
            <p:ph idx="2" type="body"/>
          </p:nvPr>
        </p:nvSpPr>
        <p:spPr>
          <a:xfrm>
            <a:off x="4844901" y="1192175"/>
            <a:ext cx="3886200" cy="3429000"/>
          </a:xfrm>
          <a:prstGeom prst="rect">
            <a:avLst/>
          </a:prstGeom>
          <a:noFill/>
          <a:ln>
            <a:noFill/>
          </a:ln>
        </p:spPr>
        <p:txBody>
          <a:bodyPr anchorCtr="0" anchor="t" bIns="91425" lIns="91425" rIns="91425" tIns="91425"/>
          <a:lstStyle>
            <a:lvl1pPr indent="-209550" marL="320040" rtl="0" algn="l">
              <a:spcBef>
                <a:spcPts val="700"/>
              </a:spcBef>
              <a:buClr>
                <a:schemeClr val="accent2"/>
              </a:buClr>
              <a:buFont typeface="Noto Symbol"/>
              <a:buChar char="◻"/>
              <a:defRPr/>
            </a:lvl1pPr>
            <a:lvl2pPr indent="-168910" marL="640080" rtl="0" algn="l">
              <a:spcBef>
                <a:spcPts val="550"/>
              </a:spcBef>
              <a:buClr>
                <a:schemeClr val="accent1"/>
              </a:buClr>
              <a:buFont typeface="Noto Symbol"/>
              <a:buChar char="⬜"/>
              <a:defRPr/>
            </a:lvl2pPr>
            <a:lvl3pPr indent="-119062" marL="914400" rtl="0" algn="l">
              <a:spcBef>
                <a:spcPts val="500"/>
              </a:spcBef>
              <a:buClr>
                <a:schemeClr val="accent2"/>
              </a:buClr>
              <a:buFont typeface="Noto Symbol"/>
              <a:buChar char="■"/>
              <a:defRPr/>
            </a:lvl3pPr>
            <a:lvl4pPr indent="-133350" marL="1371600" rtl="0" algn="l">
              <a:spcBef>
                <a:spcPts val="400"/>
              </a:spcBef>
              <a:buClr>
                <a:schemeClr val="accent3"/>
              </a:buClr>
              <a:buFont typeface="Noto Symbol"/>
              <a:buChar char="■"/>
              <a:defRPr/>
            </a:lvl4pPr>
            <a:lvl5pPr indent="-146050" marL="1828800" rtl="0" algn="l">
              <a:spcBef>
                <a:spcPts val="400"/>
              </a:spcBef>
              <a:buClr>
                <a:schemeClr val="accent4"/>
              </a:buClr>
              <a:buFont typeface="Noto Symbol"/>
              <a:buChar char="■"/>
              <a:defRPr/>
            </a:lvl5pPr>
            <a:lvl6pPr indent="-121920" marL="2103120" rtl="0" algn="l">
              <a:spcBef>
                <a:spcPts val="360"/>
              </a:spcBef>
              <a:buClr>
                <a:schemeClr val="accent1"/>
              </a:buClr>
              <a:buFont typeface="Noto Symbol"/>
              <a:buChar char="▪"/>
              <a:defRPr/>
            </a:lvl6pPr>
            <a:lvl7pPr indent="-116839" marL="2377440" rtl="0" algn="l">
              <a:spcBef>
                <a:spcPts val="360"/>
              </a:spcBef>
              <a:buClr>
                <a:schemeClr val="accent2"/>
              </a:buClr>
              <a:buFont typeface="Noto Symbol"/>
              <a:buChar char="▪"/>
              <a:defRPr/>
            </a:lvl7pPr>
            <a:lvl8pPr indent="-124460" marL="2651760" rtl="0" algn="l">
              <a:spcBef>
                <a:spcPts val="360"/>
              </a:spcBef>
              <a:buClr>
                <a:schemeClr val="accent3"/>
              </a:buClr>
              <a:buFont typeface="Noto Symbol"/>
              <a:buChar char="▪"/>
              <a:defRPr/>
            </a:lvl8pPr>
            <a:lvl9pPr indent="-119379" marL="2926080" rtl="0" algn="l">
              <a:spcBef>
                <a:spcPts val="360"/>
              </a:spcBef>
              <a:buClr>
                <a:schemeClr val="accent4"/>
              </a:buClr>
              <a:buFont typeface="Noto Symbol"/>
              <a:buChar char="▪"/>
              <a:defRPr/>
            </a:lvl9pPr>
          </a:lstStyle>
          <a:p/>
        </p:txBody>
      </p:sp>
      <p:sp>
        <p:nvSpPr>
          <p:cNvPr id="215" name="Shape 215"/>
          <p:cNvSpPr txBox="1"/>
          <p:nvPr>
            <p:ph idx="10" type="dt"/>
          </p:nvPr>
        </p:nvSpPr>
        <p:spPr>
          <a:xfrm>
            <a:off x="6096000" y="4686300"/>
            <a:ext cx="2666999" cy="273900"/>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16" name="Shape 216"/>
          <p:cNvSpPr txBox="1"/>
          <p:nvPr>
            <p:ph idx="12" type="sldNum"/>
          </p:nvPr>
        </p:nvSpPr>
        <p:spPr>
          <a:xfrm>
            <a:off x="0" y="954166"/>
            <a:ext cx="533399" cy="183299"/>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Arial"/>
                <a:ea typeface="Arial"/>
                <a:cs typeface="Arial"/>
                <a:sym typeface="Arial"/>
              </a:defRPr>
            </a:lvl1pPr>
          </a:lstStyle>
          <a:p>
            <a:pPr indent="0" lvl="0" marL="0">
              <a:spcBef>
                <a:spcPts val="0"/>
              </a:spcBef>
              <a:buSzPct val="25000"/>
              <a:buNone/>
            </a:pPr>
            <a:fld id="{00000000-1234-1234-1234-123412341234}" type="slidenum">
              <a:rPr lang="en"/>
              <a:t>‹#›</a:t>
            </a:fld>
          </a:p>
        </p:txBody>
      </p:sp>
      <p:sp>
        <p:nvSpPr>
          <p:cNvPr id="217" name="Shape 217"/>
          <p:cNvSpPr txBox="1"/>
          <p:nvPr>
            <p:ph idx="11" type="ftr"/>
          </p:nvPr>
        </p:nvSpPr>
        <p:spPr>
          <a:xfrm>
            <a:off x="609600" y="4686154"/>
            <a:ext cx="5421000" cy="273900"/>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1" name="Shape 21"/>
        <p:cNvGrpSpPr/>
        <p:nvPr/>
      </p:nvGrpSpPr>
      <p:grpSpPr>
        <a:xfrm>
          <a:off x="0" y="0"/>
          <a:ext cx="0" cy="0"/>
          <a:chOff x="0" y="0"/>
          <a:chExt cx="0" cy="0"/>
        </a:xfrm>
      </p:grpSpPr>
      <p:sp>
        <p:nvSpPr>
          <p:cNvPr id="22" name="Shape 22"/>
          <p:cNvSpPr txBox="1"/>
          <p:nvPr>
            <p:ph type="title"/>
          </p:nvPr>
        </p:nvSpPr>
        <p:spPr>
          <a:xfrm>
            <a:off x="457200" y="205978"/>
            <a:ext cx="8229600" cy="857250"/>
          </a:xfrm>
          <a:prstGeom prst="rect">
            <a:avLst/>
          </a:prstGeom>
        </p:spPr>
        <p:txBody>
          <a:bodyPr anchorCtr="0" anchor="b" bIns="91425" lIns="91425" rIns="91425" tIns="91425"/>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p:txBody>
      </p:sp>
      <p:sp>
        <p:nvSpPr>
          <p:cNvPr id="23" name="Shape 23"/>
          <p:cNvSpPr txBox="1"/>
          <p:nvPr>
            <p:ph idx="12" type="sldNum"/>
          </p:nvPr>
        </p:nvSpPr>
        <p:spPr>
          <a:xfrm>
            <a:off x="8556791" y="4749850"/>
            <a:ext cx="548699" cy="393524"/>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218" name="Shape 218"/>
        <p:cNvGrpSpPr/>
        <p:nvPr/>
      </p:nvGrpSpPr>
      <p:grpSpPr>
        <a:xfrm>
          <a:off x="0" y="0"/>
          <a:ext cx="0" cy="0"/>
          <a:chOff x="0" y="0"/>
          <a:chExt cx="0" cy="0"/>
        </a:xfrm>
      </p:grpSpPr>
      <p:sp>
        <p:nvSpPr>
          <p:cNvPr id="219" name="Shape 219"/>
          <p:cNvSpPr txBox="1"/>
          <p:nvPr>
            <p:ph type="title"/>
          </p:nvPr>
        </p:nvSpPr>
        <p:spPr>
          <a:xfrm>
            <a:off x="533400" y="204787"/>
            <a:ext cx="8153399" cy="652500"/>
          </a:xfrm>
          <a:prstGeom prst="rect">
            <a:avLst/>
          </a:prstGeom>
          <a:noFill/>
          <a:ln>
            <a:noFill/>
          </a:ln>
        </p:spPr>
        <p:txBody>
          <a:bodyPr anchorCtr="0" anchor="ctr"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20" name="Shape 220"/>
          <p:cNvSpPr txBox="1"/>
          <p:nvPr>
            <p:ph idx="1" type="body"/>
          </p:nvPr>
        </p:nvSpPr>
        <p:spPr>
          <a:xfrm>
            <a:off x="609600" y="1828800"/>
            <a:ext cx="3886200" cy="2685899"/>
          </a:xfrm>
          <a:prstGeom prst="rect">
            <a:avLst/>
          </a:prstGeom>
          <a:noFill/>
          <a:ln>
            <a:noFill/>
          </a:ln>
        </p:spPr>
        <p:txBody>
          <a:bodyPr anchorCtr="0" anchor="t" bIns="91425" lIns="91425" rIns="91425" tIns="91425"/>
          <a:lstStyle>
            <a:lvl1pPr indent="-209550" marL="320040" rtl="0" algn="l">
              <a:spcBef>
                <a:spcPts val="700"/>
              </a:spcBef>
              <a:buClr>
                <a:schemeClr val="accent2"/>
              </a:buClr>
              <a:buFont typeface="Noto Symbol"/>
              <a:buChar char="◻"/>
              <a:defRPr/>
            </a:lvl1pPr>
            <a:lvl2pPr indent="-168910" marL="640080" rtl="0" algn="l">
              <a:spcBef>
                <a:spcPts val="550"/>
              </a:spcBef>
              <a:buClr>
                <a:schemeClr val="accent1"/>
              </a:buClr>
              <a:buFont typeface="Noto Symbol"/>
              <a:buChar char="⬜"/>
              <a:defRPr/>
            </a:lvl2pPr>
            <a:lvl3pPr indent="-119062" marL="914400" rtl="0" algn="l">
              <a:spcBef>
                <a:spcPts val="500"/>
              </a:spcBef>
              <a:buClr>
                <a:schemeClr val="accent2"/>
              </a:buClr>
              <a:buFont typeface="Noto Symbol"/>
              <a:buChar char="■"/>
              <a:defRPr/>
            </a:lvl3pPr>
            <a:lvl4pPr indent="-133350" marL="1371600" rtl="0" algn="l">
              <a:spcBef>
                <a:spcPts val="400"/>
              </a:spcBef>
              <a:buClr>
                <a:schemeClr val="accent3"/>
              </a:buClr>
              <a:buFont typeface="Noto Symbol"/>
              <a:buChar char="■"/>
              <a:defRPr/>
            </a:lvl4pPr>
            <a:lvl5pPr indent="-146050" marL="1828800" rtl="0" algn="l">
              <a:spcBef>
                <a:spcPts val="400"/>
              </a:spcBef>
              <a:buClr>
                <a:schemeClr val="accent4"/>
              </a:buClr>
              <a:buFont typeface="Noto Symbol"/>
              <a:buChar char="■"/>
              <a:defRPr/>
            </a:lvl5pPr>
            <a:lvl6pPr indent="-121920" marL="2103120" rtl="0" algn="l">
              <a:spcBef>
                <a:spcPts val="360"/>
              </a:spcBef>
              <a:buClr>
                <a:schemeClr val="accent1"/>
              </a:buClr>
              <a:buFont typeface="Noto Symbol"/>
              <a:buChar char="▪"/>
              <a:defRPr/>
            </a:lvl6pPr>
            <a:lvl7pPr indent="-116839" marL="2377440" rtl="0" algn="l">
              <a:spcBef>
                <a:spcPts val="360"/>
              </a:spcBef>
              <a:buClr>
                <a:schemeClr val="accent2"/>
              </a:buClr>
              <a:buFont typeface="Noto Symbol"/>
              <a:buChar char="▪"/>
              <a:defRPr/>
            </a:lvl7pPr>
            <a:lvl8pPr indent="-124460" marL="2651760" rtl="0" algn="l">
              <a:spcBef>
                <a:spcPts val="360"/>
              </a:spcBef>
              <a:buClr>
                <a:schemeClr val="accent3"/>
              </a:buClr>
              <a:buFont typeface="Noto Symbol"/>
              <a:buChar char="▪"/>
              <a:defRPr/>
            </a:lvl8pPr>
            <a:lvl9pPr indent="-119379" marL="2926080" rtl="0" algn="l">
              <a:spcBef>
                <a:spcPts val="360"/>
              </a:spcBef>
              <a:buClr>
                <a:schemeClr val="accent4"/>
              </a:buClr>
              <a:buFont typeface="Noto Symbol"/>
              <a:buChar char="▪"/>
              <a:defRPr/>
            </a:lvl9pPr>
          </a:lstStyle>
          <a:p/>
        </p:txBody>
      </p:sp>
      <p:sp>
        <p:nvSpPr>
          <p:cNvPr id="221" name="Shape 221"/>
          <p:cNvSpPr txBox="1"/>
          <p:nvPr>
            <p:ph idx="2" type="body"/>
          </p:nvPr>
        </p:nvSpPr>
        <p:spPr>
          <a:xfrm>
            <a:off x="4800600" y="1828800"/>
            <a:ext cx="3886200" cy="2685899"/>
          </a:xfrm>
          <a:prstGeom prst="rect">
            <a:avLst/>
          </a:prstGeom>
          <a:noFill/>
          <a:ln>
            <a:noFill/>
          </a:ln>
        </p:spPr>
        <p:txBody>
          <a:bodyPr anchorCtr="0" anchor="t" bIns="91425" lIns="91425" rIns="91425" tIns="91425"/>
          <a:lstStyle>
            <a:lvl1pPr indent="-209550" marL="320040" rtl="0" algn="l">
              <a:spcBef>
                <a:spcPts val="700"/>
              </a:spcBef>
              <a:buClr>
                <a:schemeClr val="accent2"/>
              </a:buClr>
              <a:buFont typeface="Noto Symbol"/>
              <a:buChar char="◻"/>
              <a:defRPr/>
            </a:lvl1pPr>
            <a:lvl2pPr indent="-168910" marL="640080" rtl="0" algn="l">
              <a:spcBef>
                <a:spcPts val="550"/>
              </a:spcBef>
              <a:buClr>
                <a:schemeClr val="accent1"/>
              </a:buClr>
              <a:buFont typeface="Noto Symbol"/>
              <a:buChar char="⬜"/>
              <a:defRPr/>
            </a:lvl2pPr>
            <a:lvl3pPr indent="-119062" marL="914400" rtl="0" algn="l">
              <a:spcBef>
                <a:spcPts val="500"/>
              </a:spcBef>
              <a:buClr>
                <a:schemeClr val="accent2"/>
              </a:buClr>
              <a:buFont typeface="Noto Symbol"/>
              <a:buChar char="■"/>
              <a:defRPr/>
            </a:lvl3pPr>
            <a:lvl4pPr indent="-133350" marL="1371600" rtl="0" algn="l">
              <a:spcBef>
                <a:spcPts val="400"/>
              </a:spcBef>
              <a:buClr>
                <a:schemeClr val="accent3"/>
              </a:buClr>
              <a:buFont typeface="Noto Symbol"/>
              <a:buChar char="■"/>
              <a:defRPr/>
            </a:lvl4pPr>
            <a:lvl5pPr indent="-146050" marL="1828800" rtl="0" algn="l">
              <a:spcBef>
                <a:spcPts val="400"/>
              </a:spcBef>
              <a:buClr>
                <a:schemeClr val="accent4"/>
              </a:buClr>
              <a:buFont typeface="Noto Symbol"/>
              <a:buChar char="■"/>
              <a:defRPr/>
            </a:lvl5pPr>
            <a:lvl6pPr indent="-121920" marL="2103120" rtl="0" algn="l">
              <a:spcBef>
                <a:spcPts val="360"/>
              </a:spcBef>
              <a:buClr>
                <a:schemeClr val="accent1"/>
              </a:buClr>
              <a:buFont typeface="Noto Symbol"/>
              <a:buChar char="▪"/>
              <a:defRPr/>
            </a:lvl6pPr>
            <a:lvl7pPr indent="-116839" marL="2377440" rtl="0" algn="l">
              <a:spcBef>
                <a:spcPts val="360"/>
              </a:spcBef>
              <a:buClr>
                <a:schemeClr val="accent2"/>
              </a:buClr>
              <a:buFont typeface="Noto Symbol"/>
              <a:buChar char="▪"/>
              <a:defRPr/>
            </a:lvl7pPr>
            <a:lvl8pPr indent="-124460" marL="2651760" rtl="0" algn="l">
              <a:spcBef>
                <a:spcPts val="360"/>
              </a:spcBef>
              <a:buClr>
                <a:schemeClr val="accent3"/>
              </a:buClr>
              <a:buFont typeface="Noto Symbol"/>
              <a:buChar char="▪"/>
              <a:defRPr/>
            </a:lvl8pPr>
            <a:lvl9pPr indent="-119379" marL="2926080" rtl="0" algn="l">
              <a:spcBef>
                <a:spcPts val="360"/>
              </a:spcBef>
              <a:buClr>
                <a:schemeClr val="accent4"/>
              </a:buClr>
              <a:buFont typeface="Noto Symbol"/>
              <a:buChar char="▪"/>
              <a:defRPr/>
            </a:lvl9pPr>
          </a:lstStyle>
          <a:p/>
        </p:txBody>
      </p:sp>
      <p:sp>
        <p:nvSpPr>
          <p:cNvPr id="222" name="Shape 222"/>
          <p:cNvSpPr txBox="1"/>
          <p:nvPr>
            <p:ph idx="10" type="dt"/>
          </p:nvPr>
        </p:nvSpPr>
        <p:spPr>
          <a:xfrm>
            <a:off x="6096000" y="4686300"/>
            <a:ext cx="2666999" cy="273900"/>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23" name="Shape 223"/>
          <p:cNvSpPr txBox="1"/>
          <p:nvPr>
            <p:ph idx="12" type="sldNum"/>
          </p:nvPr>
        </p:nvSpPr>
        <p:spPr>
          <a:xfrm>
            <a:off x="0" y="954166"/>
            <a:ext cx="533399" cy="183299"/>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Arial"/>
                <a:ea typeface="Arial"/>
                <a:cs typeface="Arial"/>
                <a:sym typeface="Arial"/>
              </a:defRPr>
            </a:lvl1pPr>
          </a:lstStyle>
          <a:p>
            <a:pPr indent="0" lvl="0" marL="0">
              <a:spcBef>
                <a:spcPts val="0"/>
              </a:spcBef>
              <a:buSzPct val="25000"/>
              <a:buNone/>
            </a:pPr>
            <a:fld id="{00000000-1234-1234-1234-123412341234}" type="slidenum">
              <a:rPr lang="en"/>
              <a:t>‹#›</a:t>
            </a:fld>
          </a:p>
        </p:txBody>
      </p:sp>
      <p:sp>
        <p:nvSpPr>
          <p:cNvPr id="224" name="Shape 224"/>
          <p:cNvSpPr txBox="1"/>
          <p:nvPr>
            <p:ph idx="11" type="ftr"/>
          </p:nvPr>
        </p:nvSpPr>
        <p:spPr>
          <a:xfrm>
            <a:off x="609600" y="4686154"/>
            <a:ext cx="5421000" cy="273900"/>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25" name="Shape 225"/>
          <p:cNvSpPr txBox="1"/>
          <p:nvPr>
            <p:ph idx="3" type="body"/>
          </p:nvPr>
        </p:nvSpPr>
        <p:spPr>
          <a:xfrm>
            <a:off x="609600" y="1314450"/>
            <a:ext cx="3886200" cy="479999"/>
          </a:xfrm>
          <a:prstGeom prst="rect">
            <a:avLst/>
          </a:prstGeom>
          <a:solidFill>
            <a:schemeClr val="accent2"/>
          </a:solidFill>
          <a:ln>
            <a:noFill/>
          </a:ln>
        </p:spPr>
        <p:txBody>
          <a:bodyPr anchorCtr="0" anchor="ctr" bIns="91425" lIns="91425" rIns="91425" tIns="91425"/>
          <a:lstStyle>
            <a:lvl1pPr indent="0" marL="0" rtl="0">
              <a:spcBef>
                <a:spcPts val="0"/>
              </a:spcBef>
              <a:buClr>
                <a:srgbClr val="FFFFFF"/>
              </a:buClr>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26" name="Shape 226"/>
          <p:cNvSpPr txBox="1"/>
          <p:nvPr>
            <p:ph idx="4" type="body"/>
          </p:nvPr>
        </p:nvSpPr>
        <p:spPr>
          <a:xfrm>
            <a:off x="4800600" y="1314450"/>
            <a:ext cx="3886200" cy="479999"/>
          </a:xfrm>
          <a:prstGeom prst="rect">
            <a:avLst/>
          </a:prstGeom>
          <a:solidFill>
            <a:schemeClr val="accent4"/>
          </a:solidFill>
          <a:ln>
            <a:noFill/>
          </a:ln>
        </p:spPr>
        <p:txBody>
          <a:bodyPr anchorCtr="0" anchor="ctr" bIns="91425" lIns="91425" rIns="91425" tIns="91425"/>
          <a:lstStyle>
            <a:lvl1pPr indent="0" marL="0" rtl="0">
              <a:spcBef>
                <a:spcPts val="0"/>
              </a:spcBef>
              <a:buClr>
                <a:srgbClr val="FFFFFF"/>
              </a:buClr>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27" name="Shape 227"/>
        <p:cNvGrpSpPr/>
        <p:nvPr/>
      </p:nvGrpSpPr>
      <p:grpSpPr>
        <a:xfrm>
          <a:off x="0" y="0"/>
          <a:ext cx="0" cy="0"/>
          <a:chOff x="0" y="0"/>
          <a:chExt cx="0" cy="0"/>
        </a:xfrm>
      </p:grpSpPr>
      <p:sp>
        <p:nvSpPr>
          <p:cNvPr id="228" name="Shape 228"/>
          <p:cNvSpPr txBox="1"/>
          <p:nvPr>
            <p:ph type="title"/>
          </p:nvPr>
        </p:nvSpPr>
        <p:spPr>
          <a:xfrm>
            <a:off x="609600" y="171450"/>
            <a:ext cx="8153399" cy="742800"/>
          </a:xfrm>
          <a:prstGeom prst="rect">
            <a:avLst/>
          </a:prstGeom>
          <a:noFill/>
          <a:ln>
            <a:noFill/>
          </a:ln>
        </p:spPr>
        <p:txBody>
          <a:bodyPr anchorCtr="0" anchor="ctr" bIns="91425" lIns="91425" rIns="91425" tIns="91425"/>
          <a:lstStyle>
            <a:lvl1pPr rtl="0" algn="l">
              <a:spcBef>
                <a:spcPts val="0"/>
              </a:spcBef>
              <a:buClr>
                <a:schemeClr val="dk2"/>
              </a:buClr>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29" name="Shape 229"/>
          <p:cNvSpPr txBox="1"/>
          <p:nvPr>
            <p:ph idx="10" type="dt"/>
          </p:nvPr>
        </p:nvSpPr>
        <p:spPr>
          <a:xfrm>
            <a:off x="6096000" y="4686300"/>
            <a:ext cx="2666999" cy="273900"/>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30" name="Shape 230"/>
          <p:cNvSpPr txBox="1"/>
          <p:nvPr>
            <p:ph idx="11" type="ftr"/>
          </p:nvPr>
        </p:nvSpPr>
        <p:spPr>
          <a:xfrm>
            <a:off x="609600" y="4686154"/>
            <a:ext cx="5421000" cy="273900"/>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31" name="Shape 231"/>
          <p:cNvSpPr txBox="1"/>
          <p:nvPr>
            <p:ph idx="12" type="sldNum"/>
          </p:nvPr>
        </p:nvSpPr>
        <p:spPr>
          <a:xfrm>
            <a:off x="0" y="954166"/>
            <a:ext cx="533399" cy="183299"/>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Arial"/>
                <a:ea typeface="Arial"/>
                <a:cs typeface="Arial"/>
                <a:sym typeface="Arial"/>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232" name="Shape 232"/>
        <p:cNvGrpSpPr/>
        <p:nvPr/>
      </p:nvGrpSpPr>
      <p:grpSpPr>
        <a:xfrm>
          <a:off x="0" y="0"/>
          <a:ext cx="0" cy="0"/>
          <a:chOff x="0" y="0"/>
          <a:chExt cx="0" cy="0"/>
        </a:xfrm>
      </p:grpSpPr>
      <p:sp>
        <p:nvSpPr>
          <p:cNvPr id="233" name="Shape 233"/>
          <p:cNvSpPr txBox="1"/>
          <p:nvPr>
            <p:ph idx="10" type="dt"/>
          </p:nvPr>
        </p:nvSpPr>
        <p:spPr>
          <a:xfrm>
            <a:off x="6096000" y="4686300"/>
            <a:ext cx="2666999" cy="273900"/>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34" name="Shape 234"/>
          <p:cNvSpPr txBox="1"/>
          <p:nvPr>
            <p:ph idx="11" type="ftr"/>
          </p:nvPr>
        </p:nvSpPr>
        <p:spPr>
          <a:xfrm>
            <a:off x="609600" y="4686154"/>
            <a:ext cx="5421000" cy="273900"/>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35" name="Shape 235"/>
          <p:cNvSpPr txBox="1"/>
          <p:nvPr>
            <p:ph idx="12" type="sldNum"/>
          </p:nvPr>
        </p:nvSpPr>
        <p:spPr>
          <a:xfrm>
            <a:off x="0" y="4686300"/>
            <a:ext cx="533399" cy="285899"/>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chemeClr val="dk2"/>
                </a:solidFill>
                <a:latin typeface="Arial"/>
                <a:ea typeface="Arial"/>
                <a:cs typeface="Arial"/>
                <a:sym typeface="Arial"/>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236" name="Shape 236"/>
        <p:cNvGrpSpPr/>
        <p:nvPr/>
      </p:nvGrpSpPr>
      <p:grpSpPr>
        <a:xfrm>
          <a:off x="0" y="0"/>
          <a:ext cx="0" cy="0"/>
          <a:chOff x="0" y="0"/>
          <a:chExt cx="0" cy="0"/>
        </a:xfrm>
      </p:grpSpPr>
      <p:sp>
        <p:nvSpPr>
          <p:cNvPr id="237" name="Shape 237"/>
          <p:cNvSpPr txBox="1"/>
          <p:nvPr>
            <p:ph type="title"/>
          </p:nvPr>
        </p:nvSpPr>
        <p:spPr>
          <a:xfrm>
            <a:off x="609600" y="204787"/>
            <a:ext cx="8077199" cy="652500"/>
          </a:xfrm>
          <a:prstGeom prst="rect">
            <a:avLst/>
          </a:prstGeom>
          <a:noFill/>
          <a:ln>
            <a:noFill/>
          </a:ln>
        </p:spPr>
        <p:txBody>
          <a:bodyPr anchorCtr="0" anchor="ctr" bIns="91425" lIns="91425" rIns="91425" tIns="91425"/>
          <a:lstStyle>
            <a:lvl1pPr rtl="0" algn="l">
              <a:spcBef>
                <a:spcPts val="0"/>
              </a:spcBef>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38" name="Shape 238"/>
          <p:cNvSpPr txBox="1"/>
          <p:nvPr>
            <p:ph idx="10" type="dt"/>
          </p:nvPr>
        </p:nvSpPr>
        <p:spPr>
          <a:xfrm>
            <a:off x="6096000" y="4686300"/>
            <a:ext cx="2666999" cy="273900"/>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39" name="Shape 239"/>
          <p:cNvSpPr txBox="1"/>
          <p:nvPr>
            <p:ph idx="11" type="ftr"/>
          </p:nvPr>
        </p:nvSpPr>
        <p:spPr>
          <a:xfrm>
            <a:off x="609600" y="4686154"/>
            <a:ext cx="5421000" cy="273900"/>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40" name="Shape 240"/>
          <p:cNvSpPr txBox="1"/>
          <p:nvPr>
            <p:ph idx="12" type="sldNum"/>
          </p:nvPr>
        </p:nvSpPr>
        <p:spPr>
          <a:xfrm>
            <a:off x="0" y="954166"/>
            <a:ext cx="533399" cy="183299"/>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Arial"/>
                <a:ea typeface="Arial"/>
                <a:cs typeface="Arial"/>
                <a:sym typeface="Arial"/>
              </a:defRPr>
            </a:lvl1pPr>
          </a:lstStyle>
          <a:p>
            <a:pPr indent="0" lvl="0" marL="0">
              <a:spcBef>
                <a:spcPts val="0"/>
              </a:spcBef>
              <a:buSzPct val="25000"/>
              <a:buNone/>
            </a:pPr>
            <a:fld id="{00000000-1234-1234-1234-123412341234}" type="slidenum">
              <a:rPr lang="en"/>
              <a:t>‹#›</a:t>
            </a:fld>
          </a:p>
        </p:txBody>
      </p:sp>
      <p:sp>
        <p:nvSpPr>
          <p:cNvPr id="241" name="Shape 241"/>
          <p:cNvSpPr txBox="1"/>
          <p:nvPr>
            <p:ph idx="1" type="body"/>
          </p:nvPr>
        </p:nvSpPr>
        <p:spPr>
          <a:xfrm>
            <a:off x="609600" y="1314450"/>
            <a:ext cx="1600199" cy="3257400"/>
          </a:xfrm>
          <a:prstGeom prst="rect">
            <a:avLst/>
          </a:prstGeom>
          <a:solidFill>
            <a:schemeClr val="accent2"/>
          </a:solidFill>
          <a:ln cap="sq" cmpd="sng" w="50800">
            <a:solidFill>
              <a:schemeClr val="accent2"/>
            </a:solidFill>
            <a:prstDash val="solid"/>
            <a:miter/>
            <a:headEnd len="med" w="med" type="none"/>
            <a:tailEnd len="med" w="med" type="none"/>
          </a:ln>
        </p:spPr>
        <p:txBody>
          <a:bodyPr anchorCtr="0" anchor="t" bIns="91425" lIns="91425" rIns="91425" tIns="91425"/>
          <a:lstStyle>
            <a:lvl1pPr indent="0" marL="0" rtl="0">
              <a:spcBef>
                <a:spcPts val="0"/>
              </a:spcBef>
              <a:spcAft>
                <a:spcPts val="1000"/>
              </a:spcAft>
              <a:buNone/>
              <a:defRPr/>
            </a:lvl1pPr>
            <a:lvl2pPr rtl="0">
              <a:spcBef>
                <a:spcPts val="0"/>
              </a:spcBef>
              <a:buNone/>
              <a:defRPr/>
            </a:lvl2pPr>
            <a:lvl3pPr rtl="0">
              <a:spcBef>
                <a:spcPts val="0"/>
              </a:spcBef>
              <a:buNone/>
              <a:defRPr/>
            </a:lvl3pPr>
            <a:lvl4pPr rtl="0">
              <a:spcBef>
                <a:spcPts val="0"/>
              </a:spcBef>
              <a:buNone/>
              <a:defRPr/>
            </a:lvl4pPr>
            <a:lvl5pPr rtl="0">
              <a:spcBef>
                <a:spcPts val="0"/>
              </a:spcBef>
              <a:buNone/>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42" name="Shape 242"/>
          <p:cNvSpPr txBox="1"/>
          <p:nvPr>
            <p:ph idx="2" type="body"/>
          </p:nvPr>
        </p:nvSpPr>
        <p:spPr>
          <a:xfrm>
            <a:off x="2362200" y="1314450"/>
            <a:ext cx="6400799" cy="3314700"/>
          </a:xfrm>
          <a:prstGeom prst="rect">
            <a:avLst/>
          </a:prstGeom>
          <a:noFill/>
          <a:ln>
            <a:noFill/>
          </a:ln>
        </p:spPr>
        <p:txBody>
          <a:bodyPr anchorCtr="0" anchor="t" bIns="91425" lIns="91425" rIns="91425" tIns="91425"/>
          <a:lstStyle>
            <a:lvl1pPr indent="-209550" marL="320040" rtl="0" algn="l">
              <a:spcBef>
                <a:spcPts val="700"/>
              </a:spcBef>
              <a:buClr>
                <a:schemeClr val="accent2"/>
              </a:buClr>
              <a:buFont typeface="Noto Symbol"/>
              <a:buChar char="◻"/>
              <a:defRPr/>
            </a:lvl1pPr>
            <a:lvl2pPr indent="-168910" marL="640080" rtl="0" algn="l">
              <a:spcBef>
                <a:spcPts val="550"/>
              </a:spcBef>
              <a:buClr>
                <a:schemeClr val="accent1"/>
              </a:buClr>
              <a:buFont typeface="Noto Symbol"/>
              <a:buChar char="⬜"/>
              <a:defRPr/>
            </a:lvl2pPr>
            <a:lvl3pPr indent="-119062" marL="914400" rtl="0" algn="l">
              <a:spcBef>
                <a:spcPts val="500"/>
              </a:spcBef>
              <a:buClr>
                <a:schemeClr val="accent2"/>
              </a:buClr>
              <a:buFont typeface="Noto Symbol"/>
              <a:buChar char="■"/>
              <a:defRPr/>
            </a:lvl3pPr>
            <a:lvl4pPr indent="-133350" marL="1371600" rtl="0" algn="l">
              <a:spcBef>
                <a:spcPts val="400"/>
              </a:spcBef>
              <a:buClr>
                <a:schemeClr val="accent3"/>
              </a:buClr>
              <a:buFont typeface="Noto Symbol"/>
              <a:buChar char="■"/>
              <a:defRPr/>
            </a:lvl4pPr>
            <a:lvl5pPr indent="-146050" marL="1828800" rtl="0" algn="l">
              <a:spcBef>
                <a:spcPts val="400"/>
              </a:spcBef>
              <a:buClr>
                <a:schemeClr val="accent4"/>
              </a:buClr>
              <a:buFont typeface="Noto Symbol"/>
              <a:buChar char="■"/>
              <a:defRPr/>
            </a:lvl5pPr>
            <a:lvl6pPr indent="-121920" marL="2103120" rtl="0" algn="l">
              <a:spcBef>
                <a:spcPts val="360"/>
              </a:spcBef>
              <a:buClr>
                <a:schemeClr val="accent1"/>
              </a:buClr>
              <a:buFont typeface="Noto Symbol"/>
              <a:buChar char="▪"/>
              <a:defRPr/>
            </a:lvl6pPr>
            <a:lvl7pPr indent="-116839" marL="2377440" rtl="0" algn="l">
              <a:spcBef>
                <a:spcPts val="360"/>
              </a:spcBef>
              <a:buClr>
                <a:schemeClr val="accent2"/>
              </a:buClr>
              <a:buFont typeface="Noto Symbol"/>
              <a:buChar char="▪"/>
              <a:defRPr/>
            </a:lvl7pPr>
            <a:lvl8pPr indent="-124460" marL="2651760" rtl="0" algn="l">
              <a:spcBef>
                <a:spcPts val="360"/>
              </a:spcBef>
              <a:buClr>
                <a:schemeClr val="accent3"/>
              </a:buClr>
              <a:buFont typeface="Noto Symbol"/>
              <a:buChar char="▪"/>
              <a:defRPr/>
            </a:lvl8pPr>
            <a:lvl9pPr indent="-119379" marL="2926080" rtl="0" algn="l">
              <a:spcBef>
                <a:spcPts val="360"/>
              </a:spcBef>
              <a:buClr>
                <a:schemeClr val="accent4"/>
              </a:buClr>
              <a:buFont typeface="Noto Symbol"/>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bg>
      <p:bgPr>
        <a:blipFill rotWithShape="1">
          <a:blip r:embed="rId2">
            <a:alphaModFix/>
          </a:blip>
          <a:tile algn="tl" flip="none" tx="0" sx="99997" ty="0" sy="99997"/>
        </a:blipFill>
      </p:bgPr>
    </p:bg>
    <p:spTree>
      <p:nvGrpSpPr>
        <p:cNvPr id="243" name="Shape 243"/>
        <p:cNvGrpSpPr/>
        <p:nvPr/>
      </p:nvGrpSpPr>
      <p:grpSpPr>
        <a:xfrm>
          <a:off x="0" y="0"/>
          <a:ext cx="0" cy="0"/>
          <a:chOff x="0" y="0"/>
          <a:chExt cx="0" cy="0"/>
        </a:xfrm>
      </p:grpSpPr>
      <p:sp>
        <p:nvSpPr>
          <p:cNvPr id="244" name="Shape 244"/>
          <p:cNvSpPr txBox="1"/>
          <p:nvPr>
            <p:ph idx="1" type="body"/>
          </p:nvPr>
        </p:nvSpPr>
        <p:spPr>
          <a:xfrm>
            <a:off x="1600200" y="4114800"/>
            <a:ext cx="7315200" cy="514199"/>
          </a:xfrm>
          <a:prstGeom prst="rect">
            <a:avLst/>
          </a:prstGeom>
          <a:noFill/>
          <a:ln>
            <a:noFill/>
          </a:ln>
        </p:spPr>
        <p:txBody>
          <a:bodyPr anchorCtr="0" anchor="t" bIns="91425" lIns="91425" rIns="91425" tIns="91425"/>
          <a:lstStyle>
            <a:lvl1pPr indent="0" marL="0" rtl="0">
              <a:spcBef>
                <a:spcPts val="0"/>
              </a:spcBef>
              <a:buNone/>
              <a:defRPr/>
            </a:lvl1pPr>
            <a:lvl2pPr rtl="0">
              <a:spcBef>
                <a:spcPts val="0"/>
              </a:spcBef>
              <a:buNone/>
              <a:defRPr/>
            </a:lvl2pPr>
            <a:lvl3pPr rtl="0">
              <a:spcBef>
                <a:spcPts val="0"/>
              </a:spcBef>
              <a:buNone/>
              <a:defRPr/>
            </a:lvl3pPr>
            <a:lvl4pPr rtl="0">
              <a:spcBef>
                <a:spcPts val="0"/>
              </a:spcBef>
              <a:buNone/>
              <a:defRPr/>
            </a:lvl4pPr>
            <a:lvl5pPr rtl="0">
              <a:spcBef>
                <a:spcPts val="0"/>
              </a:spcBef>
              <a:buNone/>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45" name="Shape 245"/>
          <p:cNvSpPr/>
          <p:nvPr/>
        </p:nvSpPr>
        <p:spPr>
          <a:xfrm>
            <a:off x="-9144" y="3429000"/>
            <a:ext cx="9144000" cy="665399"/>
          </a:xfrm>
          <a:prstGeom prst="rect">
            <a:avLst/>
          </a:pr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46" name="Shape 246"/>
          <p:cNvSpPr/>
          <p:nvPr/>
        </p:nvSpPr>
        <p:spPr>
          <a:xfrm>
            <a:off x="-9144" y="3497579"/>
            <a:ext cx="1463099" cy="534899"/>
          </a:xfrm>
          <a:prstGeom prst="rect">
            <a:avLst/>
          </a:prstGeom>
          <a:solidFill>
            <a:schemeClr val="accent2"/>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47" name="Shape 247"/>
          <p:cNvSpPr/>
          <p:nvPr/>
        </p:nvSpPr>
        <p:spPr>
          <a:xfrm>
            <a:off x="1545336" y="3490721"/>
            <a:ext cx="7598700" cy="534899"/>
          </a:xfrm>
          <a:prstGeom prst="rect">
            <a:avLst/>
          </a:prstGeom>
          <a:solidFill>
            <a:schemeClr val="accent1"/>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48" name="Shape 248"/>
          <p:cNvSpPr txBox="1"/>
          <p:nvPr>
            <p:ph type="title"/>
          </p:nvPr>
        </p:nvSpPr>
        <p:spPr>
          <a:xfrm>
            <a:off x="1600200" y="3486150"/>
            <a:ext cx="7315200" cy="514199"/>
          </a:xfrm>
          <a:prstGeom prst="rect">
            <a:avLst/>
          </a:prstGeom>
          <a:noFill/>
          <a:ln>
            <a:noFill/>
          </a:ln>
        </p:spPr>
        <p:txBody>
          <a:bodyPr anchorCtr="0" anchor="ctr" bIns="91425" lIns="91425" rIns="91425" tIns="91425"/>
          <a:lstStyle>
            <a:lvl1pPr rtl="0" algn="l">
              <a:spcBef>
                <a:spcPts val="0"/>
              </a:spcBef>
              <a:buClr>
                <a:srgbClr val="FFFFFF"/>
              </a:buClr>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49" name="Shape 249"/>
          <p:cNvSpPr/>
          <p:nvPr/>
        </p:nvSpPr>
        <p:spPr>
          <a:xfrm>
            <a:off x="1447800" y="0"/>
            <a:ext cx="100500" cy="5150399"/>
          </a:xfrm>
          <a:prstGeom prst="rect">
            <a:avLst/>
          </a:pr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50" name="Shape 250"/>
          <p:cNvSpPr txBox="1"/>
          <p:nvPr>
            <p:ph idx="10" type="dt"/>
          </p:nvPr>
        </p:nvSpPr>
        <p:spPr>
          <a:xfrm>
            <a:off x="6248400" y="4686300"/>
            <a:ext cx="2666999" cy="273900"/>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51" name="Shape 251"/>
          <p:cNvSpPr txBox="1"/>
          <p:nvPr>
            <p:ph idx="12" type="sldNum"/>
          </p:nvPr>
        </p:nvSpPr>
        <p:spPr>
          <a:xfrm>
            <a:off x="0" y="3500436"/>
            <a:ext cx="1447800" cy="497700"/>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2800" u="none" cap="none" strike="noStrike">
                <a:solidFill>
                  <a:srgbClr val="FFFFFF"/>
                </a:solidFill>
                <a:latin typeface="Arial"/>
                <a:ea typeface="Arial"/>
                <a:cs typeface="Arial"/>
                <a:sym typeface="Arial"/>
              </a:defRPr>
            </a:lvl1pPr>
          </a:lstStyle>
          <a:p>
            <a:pPr indent="0" lvl="0" marL="0">
              <a:spcBef>
                <a:spcPts val="0"/>
              </a:spcBef>
              <a:buSzPct val="25000"/>
              <a:buNone/>
            </a:pPr>
            <a:fld id="{00000000-1234-1234-1234-123412341234}" type="slidenum">
              <a:rPr lang="en"/>
              <a:t>‹#›</a:t>
            </a:fld>
          </a:p>
        </p:txBody>
      </p:sp>
      <p:sp>
        <p:nvSpPr>
          <p:cNvPr id="252" name="Shape 252"/>
          <p:cNvSpPr txBox="1"/>
          <p:nvPr>
            <p:ph idx="11" type="ftr"/>
          </p:nvPr>
        </p:nvSpPr>
        <p:spPr>
          <a:xfrm>
            <a:off x="1600200" y="4686154"/>
            <a:ext cx="4572000" cy="273900"/>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53" name="Shape 253"/>
          <p:cNvSpPr/>
          <p:nvPr>
            <p:ph idx="2" type="pic"/>
          </p:nvPr>
        </p:nvSpPr>
        <p:spPr>
          <a:xfrm>
            <a:off x="1560575" y="0"/>
            <a:ext cx="7583400" cy="3426599"/>
          </a:xfrm>
          <a:prstGeom prst="rect">
            <a:avLst/>
          </a:prstGeom>
          <a:solidFill>
            <a:srgbClr val="E9F0F5"/>
          </a:solid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254" name="Shape 254"/>
        <p:cNvGrpSpPr/>
        <p:nvPr/>
      </p:nvGrpSpPr>
      <p:grpSpPr>
        <a:xfrm>
          <a:off x="0" y="0"/>
          <a:ext cx="0" cy="0"/>
          <a:chOff x="0" y="0"/>
          <a:chExt cx="0" cy="0"/>
        </a:xfrm>
      </p:grpSpPr>
      <p:sp>
        <p:nvSpPr>
          <p:cNvPr id="255" name="Shape 255"/>
          <p:cNvSpPr txBox="1"/>
          <p:nvPr>
            <p:ph type="title"/>
          </p:nvPr>
        </p:nvSpPr>
        <p:spPr>
          <a:xfrm>
            <a:off x="609600" y="171450"/>
            <a:ext cx="8153399" cy="742800"/>
          </a:xfrm>
          <a:prstGeom prst="rect">
            <a:avLst/>
          </a:prstGeom>
          <a:noFill/>
          <a:ln>
            <a:noFill/>
          </a:ln>
        </p:spPr>
        <p:txBody>
          <a:bodyPr anchorCtr="0" anchor="ctr" bIns="91425" lIns="91425" rIns="91425" tIns="91425"/>
          <a:lstStyle>
            <a:lvl1pPr rtl="0" algn="l">
              <a:spcBef>
                <a:spcPts val="0"/>
              </a:spcBef>
              <a:buClr>
                <a:schemeClr val="dk2"/>
              </a:buClr>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56" name="Shape 256"/>
          <p:cNvSpPr txBox="1"/>
          <p:nvPr>
            <p:ph idx="1" type="body"/>
          </p:nvPr>
        </p:nvSpPr>
        <p:spPr>
          <a:xfrm rot="5400000">
            <a:off x="2991947" y="-1179149"/>
            <a:ext cx="3394800" cy="8153399"/>
          </a:xfrm>
          <a:prstGeom prst="rect">
            <a:avLst/>
          </a:prstGeom>
          <a:noFill/>
          <a:ln>
            <a:noFill/>
          </a:ln>
        </p:spPr>
        <p:txBody>
          <a:bodyPr anchorCtr="0" anchor="t" bIns="91425" lIns="91425" rIns="91425" tIns="91425"/>
          <a:lstStyle>
            <a:lvl1pPr indent="-209550" marL="320040" rtl="0" algn="l">
              <a:spcBef>
                <a:spcPts val="700"/>
              </a:spcBef>
              <a:buClr>
                <a:schemeClr val="accent2"/>
              </a:buClr>
              <a:buFont typeface="Noto Symbol"/>
              <a:buChar char="◻"/>
              <a:defRPr/>
            </a:lvl1pPr>
            <a:lvl2pPr indent="-168910" marL="640080" rtl="0" algn="l">
              <a:spcBef>
                <a:spcPts val="550"/>
              </a:spcBef>
              <a:buClr>
                <a:schemeClr val="accent1"/>
              </a:buClr>
              <a:buFont typeface="Noto Symbol"/>
              <a:buChar char="⬜"/>
              <a:defRPr/>
            </a:lvl2pPr>
            <a:lvl3pPr indent="-119062" marL="914400" rtl="0" algn="l">
              <a:spcBef>
                <a:spcPts val="500"/>
              </a:spcBef>
              <a:buClr>
                <a:schemeClr val="accent2"/>
              </a:buClr>
              <a:buFont typeface="Noto Symbol"/>
              <a:buChar char="■"/>
              <a:defRPr/>
            </a:lvl3pPr>
            <a:lvl4pPr indent="-133350" marL="1371600" rtl="0" algn="l">
              <a:spcBef>
                <a:spcPts val="400"/>
              </a:spcBef>
              <a:buClr>
                <a:schemeClr val="accent3"/>
              </a:buClr>
              <a:buFont typeface="Noto Symbol"/>
              <a:buChar char="■"/>
              <a:defRPr/>
            </a:lvl4pPr>
            <a:lvl5pPr indent="-146050" marL="1828800" rtl="0" algn="l">
              <a:spcBef>
                <a:spcPts val="400"/>
              </a:spcBef>
              <a:buClr>
                <a:schemeClr val="accent4"/>
              </a:buClr>
              <a:buFont typeface="Noto Symbol"/>
              <a:buChar char="■"/>
              <a:defRPr/>
            </a:lvl5pPr>
            <a:lvl6pPr indent="-121920" marL="2103120" rtl="0" algn="l">
              <a:spcBef>
                <a:spcPts val="360"/>
              </a:spcBef>
              <a:buClr>
                <a:schemeClr val="accent1"/>
              </a:buClr>
              <a:buFont typeface="Noto Symbol"/>
              <a:buChar char="▪"/>
              <a:defRPr/>
            </a:lvl6pPr>
            <a:lvl7pPr indent="-116839" marL="2377440" rtl="0" algn="l">
              <a:spcBef>
                <a:spcPts val="360"/>
              </a:spcBef>
              <a:buClr>
                <a:schemeClr val="accent2"/>
              </a:buClr>
              <a:buFont typeface="Noto Symbol"/>
              <a:buChar char="▪"/>
              <a:defRPr/>
            </a:lvl7pPr>
            <a:lvl8pPr indent="-124460" marL="2651760" rtl="0" algn="l">
              <a:spcBef>
                <a:spcPts val="360"/>
              </a:spcBef>
              <a:buClr>
                <a:schemeClr val="accent3"/>
              </a:buClr>
              <a:buFont typeface="Noto Symbol"/>
              <a:buChar char="▪"/>
              <a:defRPr/>
            </a:lvl8pPr>
            <a:lvl9pPr indent="-119379" marL="2926080" rtl="0" algn="l">
              <a:spcBef>
                <a:spcPts val="360"/>
              </a:spcBef>
              <a:buClr>
                <a:schemeClr val="accent4"/>
              </a:buClr>
              <a:buFont typeface="Noto Symbol"/>
              <a:buChar char="▪"/>
              <a:defRPr/>
            </a:lvl9pPr>
          </a:lstStyle>
          <a:p/>
        </p:txBody>
      </p:sp>
      <p:sp>
        <p:nvSpPr>
          <p:cNvPr id="257" name="Shape 257"/>
          <p:cNvSpPr txBox="1"/>
          <p:nvPr>
            <p:ph idx="10" type="dt"/>
          </p:nvPr>
        </p:nvSpPr>
        <p:spPr>
          <a:xfrm>
            <a:off x="6096000" y="4686300"/>
            <a:ext cx="2666999" cy="273900"/>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58" name="Shape 258"/>
          <p:cNvSpPr txBox="1"/>
          <p:nvPr>
            <p:ph idx="11" type="ftr"/>
          </p:nvPr>
        </p:nvSpPr>
        <p:spPr>
          <a:xfrm>
            <a:off x="609600" y="4686154"/>
            <a:ext cx="5421000" cy="273900"/>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59" name="Shape 259"/>
          <p:cNvSpPr txBox="1"/>
          <p:nvPr>
            <p:ph idx="12" type="sldNum"/>
          </p:nvPr>
        </p:nvSpPr>
        <p:spPr>
          <a:xfrm>
            <a:off x="0" y="954166"/>
            <a:ext cx="533399" cy="183299"/>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Arial"/>
                <a:ea typeface="Arial"/>
                <a:cs typeface="Arial"/>
                <a:sym typeface="Arial"/>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bg>
      <p:bgPr>
        <a:solidFill>
          <a:schemeClr val="lt1"/>
        </a:solidFill>
      </p:bgPr>
    </p:bg>
    <p:spTree>
      <p:nvGrpSpPr>
        <p:cNvPr id="260" name="Shape 260"/>
        <p:cNvGrpSpPr/>
        <p:nvPr/>
      </p:nvGrpSpPr>
      <p:grpSpPr>
        <a:xfrm>
          <a:off x="0" y="0"/>
          <a:ext cx="0" cy="0"/>
          <a:chOff x="0" y="0"/>
          <a:chExt cx="0" cy="0"/>
        </a:xfrm>
      </p:grpSpPr>
      <p:sp>
        <p:nvSpPr>
          <p:cNvPr id="261" name="Shape 261"/>
          <p:cNvSpPr txBox="1"/>
          <p:nvPr>
            <p:ph type="title"/>
          </p:nvPr>
        </p:nvSpPr>
        <p:spPr>
          <a:xfrm rot="5400000">
            <a:off x="5513100" y="1497299"/>
            <a:ext cx="4137599" cy="2057400"/>
          </a:xfrm>
          <a:prstGeom prst="rect">
            <a:avLst/>
          </a:prstGeom>
          <a:noFill/>
          <a:ln>
            <a:noFill/>
          </a:ln>
        </p:spPr>
        <p:txBody>
          <a:bodyPr anchorCtr="0" anchor="ctr" bIns="91425" lIns="91425" rIns="91425" tIns="91425"/>
          <a:lstStyle>
            <a:lvl1pPr rtl="0" algn="l">
              <a:spcBef>
                <a:spcPts val="0"/>
              </a:spcBef>
              <a:buClr>
                <a:schemeClr val="dk2"/>
              </a:buClr>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62" name="Shape 262"/>
          <p:cNvSpPr txBox="1"/>
          <p:nvPr>
            <p:ph idx="1" type="body"/>
          </p:nvPr>
        </p:nvSpPr>
        <p:spPr>
          <a:xfrm rot="5400000">
            <a:off x="1169700" y="-255300"/>
            <a:ext cx="4137599" cy="5562600"/>
          </a:xfrm>
          <a:prstGeom prst="rect">
            <a:avLst/>
          </a:prstGeom>
          <a:noFill/>
          <a:ln>
            <a:noFill/>
          </a:ln>
        </p:spPr>
        <p:txBody>
          <a:bodyPr anchorCtr="0" anchor="t" bIns="91425" lIns="91425" rIns="91425" tIns="91425"/>
          <a:lstStyle>
            <a:lvl1pPr indent="-209550" marL="320040" rtl="0" algn="l">
              <a:spcBef>
                <a:spcPts val="700"/>
              </a:spcBef>
              <a:buClr>
                <a:schemeClr val="accent2"/>
              </a:buClr>
              <a:buFont typeface="Noto Symbol"/>
              <a:buChar char="◻"/>
              <a:defRPr/>
            </a:lvl1pPr>
            <a:lvl2pPr indent="-168910" marL="640080" rtl="0" algn="l">
              <a:spcBef>
                <a:spcPts val="550"/>
              </a:spcBef>
              <a:buClr>
                <a:schemeClr val="accent1"/>
              </a:buClr>
              <a:buFont typeface="Noto Symbol"/>
              <a:buChar char="⬜"/>
              <a:defRPr/>
            </a:lvl2pPr>
            <a:lvl3pPr indent="-119062" marL="914400" rtl="0" algn="l">
              <a:spcBef>
                <a:spcPts val="500"/>
              </a:spcBef>
              <a:buClr>
                <a:schemeClr val="accent2"/>
              </a:buClr>
              <a:buFont typeface="Noto Symbol"/>
              <a:buChar char="■"/>
              <a:defRPr/>
            </a:lvl3pPr>
            <a:lvl4pPr indent="-133350" marL="1371600" rtl="0" algn="l">
              <a:spcBef>
                <a:spcPts val="400"/>
              </a:spcBef>
              <a:buClr>
                <a:schemeClr val="accent3"/>
              </a:buClr>
              <a:buFont typeface="Noto Symbol"/>
              <a:buChar char="■"/>
              <a:defRPr/>
            </a:lvl4pPr>
            <a:lvl5pPr indent="-146050" marL="1828800" rtl="0" algn="l">
              <a:spcBef>
                <a:spcPts val="400"/>
              </a:spcBef>
              <a:buClr>
                <a:schemeClr val="accent4"/>
              </a:buClr>
              <a:buFont typeface="Noto Symbol"/>
              <a:buChar char="■"/>
              <a:defRPr/>
            </a:lvl5pPr>
            <a:lvl6pPr indent="-121920" marL="2103120" rtl="0" algn="l">
              <a:spcBef>
                <a:spcPts val="360"/>
              </a:spcBef>
              <a:buClr>
                <a:schemeClr val="accent1"/>
              </a:buClr>
              <a:buFont typeface="Noto Symbol"/>
              <a:buChar char="▪"/>
              <a:defRPr/>
            </a:lvl6pPr>
            <a:lvl7pPr indent="-116839" marL="2377440" rtl="0" algn="l">
              <a:spcBef>
                <a:spcPts val="360"/>
              </a:spcBef>
              <a:buClr>
                <a:schemeClr val="accent2"/>
              </a:buClr>
              <a:buFont typeface="Noto Symbol"/>
              <a:buChar char="▪"/>
              <a:defRPr/>
            </a:lvl7pPr>
            <a:lvl8pPr indent="-124460" marL="2651760" rtl="0" algn="l">
              <a:spcBef>
                <a:spcPts val="360"/>
              </a:spcBef>
              <a:buClr>
                <a:schemeClr val="accent3"/>
              </a:buClr>
              <a:buFont typeface="Noto Symbol"/>
              <a:buChar char="▪"/>
              <a:defRPr/>
            </a:lvl8pPr>
            <a:lvl9pPr indent="-119379" marL="2926080" rtl="0" algn="l">
              <a:spcBef>
                <a:spcPts val="360"/>
              </a:spcBef>
              <a:buClr>
                <a:schemeClr val="accent4"/>
              </a:buClr>
              <a:buFont typeface="Noto Symbol"/>
              <a:buChar char="▪"/>
              <a:defRPr/>
            </a:lvl9pPr>
          </a:lstStyle>
          <a:p/>
        </p:txBody>
      </p:sp>
      <p:sp>
        <p:nvSpPr>
          <p:cNvPr id="263" name="Shape 263"/>
          <p:cNvSpPr txBox="1"/>
          <p:nvPr>
            <p:ph idx="10" type="dt"/>
          </p:nvPr>
        </p:nvSpPr>
        <p:spPr>
          <a:xfrm>
            <a:off x="6553200" y="4686301"/>
            <a:ext cx="2209799" cy="273900"/>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64" name="Shape 264"/>
          <p:cNvSpPr txBox="1"/>
          <p:nvPr>
            <p:ph idx="11" type="ftr"/>
          </p:nvPr>
        </p:nvSpPr>
        <p:spPr>
          <a:xfrm>
            <a:off x="457200" y="4686155"/>
            <a:ext cx="5573400" cy="273900"/>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65" name="Shape 265"/>
          <p:cNvSpPr/>
          <p:nvPr/>
        </p:nvSpPr>
        <p:spPr>
          <a:xfrm>
            <a:off x="6096317" y="0"/>
            <a:ext cx="320100" cy="5143499"/>
          </a:xfrm>
          <a:prstGeom prst="rect">
            <a:avLst/>
          </a:pr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66" name="Shape 266"/>
          <p:cNvSpPr/>
          <p:nvPr/>
        </p:nvSpPr>
        <p:spPr>
          <a:xfrm>
            <a:off x="6142037" y="457200"/>
            <a:ext cx="228600" cy="4686300"/>
          </a:xfrm>
          <a:prstGeom prst="rect">
            <a:avLst/>
          </a:prstGeom>
          <a:solidFill>
            <a:schemeClr val="accent1"/>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67" name="Shape 267"/>
          <p:cNvSpPr/>
          <p:nvPr/>
        </p:nvSpPr>
        <p:spPr>
          <a:xfrm>
            <a:off x="6142037" y="0"/>
            <a:ext cx="228600" cy="400199"/>
          </a:xfrm>
          <a:prstGeom prst="rect">
            <a:avLst/>
          </a:prstGeom>
          <a:solidFill>
            <a:schemeClr val="accent2"/>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68" name="Shape 268"/>
          <p:cNvSpPr txBox="1"/>
          <p:nvPr>
            <p:ph idx="12" type="sldNum"/>
          </p:nvPr>
        </p:nvSpPr>
        <p:spPr>
          <a:xfrm rot="5400000">
            <a:off x="6056226" y="77849"/>
            <a:ext cx="400199" cy="244500"/>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Arial"/>
                <a:ea typeface="Arial"/>
                <a:cs typeface="Arial"/>
                <a:sym typeface="Arial"/>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272" name="Shape 272"/>
        <p:cNvGrpSpPr/>
        <p:nvPr/>
      </p:nvGrpSpPr>
      <p:grpSpPr>
        <a:xfrm>
          <a:off x="0" y="0"/>
          <a:ext cx="0" cy="0"/>
          <a:chOff x="0" y="0"/>
          <a:chExt cx="0" cy="0"/>
        </a:xfrm>
      </p:grpSpPr>
      <p:sp>
        <p:nvSpPr>
          <p:cNvPr id="273" name="Shape 273"/>
          <p:cNvSpPr txBox="1"/>
          <p:nvPr>
            <p:ph type="title"/>
          </p:nvPr>
        </p:nvSpPr>
        <p:spPr>
          <a:xfrm>
            <a:off x="457200" y="205978"/>
            <a:ext cx="8229600" cy="857400"/>
          </a:xfrm>
          <a:prstGeom prst="rect">
            <a:avLst/>
          </a:prstGeom>
          <a:noFill/>
          <a:ln>
            <a:noFill/>
          </a:ln>
        </p:spPr>
        <p:txBody>
          <a:bodyPr anchorCtr="0" anchor="b"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74" name="Shape 274"/>
          <p:cNvSpPr txBox="1"/>
          <p:nvPr>
            <p:ph idx="1" type="body"/>
          </p:nvPr>
        </p:nvSpPr>
        <p:spPr>
          <a:xfrm>
            <a:off x="457200" y="1200150"/>
            <a:ext cx="8229600" cy="3725699"/>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75" name="Shape 275"/>
        <p:cNvGrpSpPr/>
        <p:nvPr/>
      </p:nvGrpSpPr>
      <p:grpSpPr>
        <a:xfrm>
          <a:off x="0" y="0"/>
          <a:ext cx="0" cy="0"/>
          <a:chOff x="0" y="0"/>
          <a:chExt cx="0" cy="0"/>
        </a:xfrm>
      </p:grpSpPr>
      <p:sp>
        <p:nvSpPr>
          <p:cNvPr id="276" name="Shape 276"/>
          <p:cNvSpPr txBox="1"/>
          <p:nvPr>
            <p:ph type="title"/>
          </p:nvPr>
        </p:nvSpPr>
        <p:spPr>
          <a:xfrm>
            <a:off x="457200" y="205978"/>
            <a:ext cx="8229600" cy="857400"/>
          </a:xfrm>
          <a:prstGeom prst="rect">
            <a:avLst/>
          </a:prstGeom>
          <a:noFill/>
          <a:ln>
            <a:noFill/>
          </a:ln>
        </p:spPr>
        <p:txBody>
          <a:bodyPr anchorCtr="0" anchor="b"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277" name="Shape 277"/>
        <p:cNvGrpSpPr/>
        <p:nvPr/>
      </p:nvGrpSpPr>
      <p:grpSpPr>
        <a:xfrm>
          <a:off x="0" y="0"/>
          <a:ext cx="0" cy="0"/>
          <a:chOff x="0" y="0"/>
          <a:chExt cx="0" cy="0"/>
        </a:xfrm>
      </p:grpSpPr>
      <p:sp>
        <p:nvSpPr>
          <p:cNvPr id="278" name="Shape 278"/>
          <p:cNvSpPr txBox="1"/>
          <p:nvPr>
            <p:ph idx="1" type="body"/>
          </p:nvPr>
        </p:nvSpPr>
        <p:spPr>
          <a:xfrm>
            <a:off x="457200" y="4406308"/>
            <a:ext cx="8229600" cy="519599"/>
          </a:xfrm>
          <a:prstGeom prst="rect">
            <a:avLst/>
          </a:prstGeom>
          <a:noFill/>
          <a:ln>
            <a:noFill/>
          </a:ln>
        </p:spPr>
        <p:txBody>
          <a:bodyPr anchorCtr="0" anchor="t" bIns="91425" lIns="91425" rIns="91425" tIns="91425"/>
          <a:lstStyle>
            <a:lvl1pPr rtl="0" algn="ctr">
              <a:spcBef>
                <a:spcPts val="360"/>
              </a:spcBef>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24" name="Shape 24"/>
        <p:cNvGrpSpPr/>
        <p:nvPr/>
      </p:nvGrpSpPr>
      <p:grpSpPr>
        <a:xfrm>
          <a:off x="0" y="0"/>
          <a:ext cx="0" cy="0"/>
          <a:chOff x="0" y="0"/>
          <a:chExt cx="0" cy="0"/>
        </a:xfrm>
      </p:grpSpPr>
      <p:sp>
        <p:nvSpPr>
          <p:cNvPr id="25" name="Shape 25"/>
          <p:cNvSpPr txBox="1"/>
          <p:nvPr>
            <p:ph idx="1" type="body"/>
          </p:nvPr>
        </p:nvSpPr>
        <p:spPr>
          <a:xfrm>
            <a:off x="457200" y="4406309"/>
            <a:ext cx="8229600" cy="519520"/>
          </a:xfrm>
          <a:prstGeom prst="rect">
            <a:avLst/>
          </a:prstGeom>
        </p:spPr>
        <p:txBody>
          <a:bodyPr anchorCtr="0" anchor="t" bIns="91425" lIns="91425" rIns="91425" tIns="91425"/>
          <a:lstStyle>
            <a:lvl1pPr algn="ctr">
              <a:spcBef>
                <a:spcPts val="360"/>
              </a:spcBef>
              <a:buSzPct val="100000"/>
              <a:buNone/>
              <a:defRPr sz="1800"/>
            </a:lvl1pPr>
          </a:lstStyle>
          <a:p/>
        </p:txBody>
      </p:sp>
      <p:sp>
        <p:nvSpPr>
          <p:cNvPr id="26" name="Shape 26"/>
          <p:cNvSpPr txBox="1"/>
          <p:nvPr>
            <p:ph idx="12" type="sldNum"/>
          </p:nvPr>
        </p:nvSpPr>
        <p:spPr>
          <a:xfrm>
            <a:off x="8556791" y="4749850"/>
            <a:ext cx="548699" cy="393524"/>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279" name="Shape 279"/>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280" name="Shape 280"/>
        <p:cNvGrpSpPr/>
        <p:nvPr/>
      </p:nvGrpSpPr>
      <p:grpSpPr>
        <a:xfrm>
          <a:off x="0" y="0"/>
          <a:ext cx="0" cy="0"/>
          <a:chOff x="0" y="0"/>
          <a:chExt cx="0" cy="0"/>
        </a:xfrm>
      </p:grpSpPr>
      <p:sp>
        <p:nvSpPr>
          <p:cNvPr id="281" name="Shape 281"/>
          <p:cNvSpPr txBox="1"/>
          <p:nvPr>
            <p:ph type="ctrTitle"/>
          </p:nvPr>
        </p:nvSpPr>
        <p:spPr>
          <a:xfrm>
            <a:off x="685800" y="1583341"/>
            <a:ext cx="7772400" cy="1159799"/>
          </a:xfrm>
          <a:prstGeom prst="rect">
            <a:avLst/>
          </a:prstGeom>
          <a:noFill/>
          <a:ln>
            <a:noFill/>
          </a:ln>
        </p:spPr>
        <p:txBody>
          <a:bodyPr anchorCtr="0" anchor="b" bIns="91425" lIns="91425" rIns="91425" tIns="91425"/>
          <a:lstStyle>
            <a:lvl1pPr indent="0" marL="0" marR="0" rtl="0" algn="ctr">
              <a:lnSpc>
                <a:spcPct val="100000"/>
              </a:lnSpc>
              <a:spcBef>
                <a:spcPts val="0"/>
              </a:spcBef>
              <a:spcAft>
                <a:spcPts val="0"/>
              </a:spcAft>
              <a:buClr>
                <a:schemeClr val="dk1"/>
              </a:buClr>
              <a:buFont typeface="Arial"/>
              <a:buNone/>
              <a:defRPr/>
            </a:lvl1pPr>
            <a:lvl2pPr indent="0" marL="0" marR="0" rtl="0" algn="ctr">
              <a:lnSpc>
                <a:spcPct val="100000"/>
              </a:lnSpc>
              <a:spcBef>
                <a:spcPts val="0"/>
              </a:spcBef>
              <a:spcAft>
                <a:spcPts val="0"/>
              </a:spcAft>
              <a:buClr>
                <a:schemeClr val="dk1"/>
              </a:buClr>
              <a:buFont typeface="Arial"/>
              <a:buNone/>
              <a:defRPr/>
            </a:lvl2pPr>
            <a:lvl3pPr indent="0" marL="0" marR="0" rtl="0" algn="ctr">
              <a:spcBef>
                <a:spcPts val="0"/>
              </a:spcBef>
              <a:buClr>
                <a:schemeClr val="dk1"/>
              </a:buClr>
              <a:buFont typeface="Arial"/>
              <a:buNone/>
              <a:defRPr/>
            </a:lvl3pPr>
            <a:lvl4pPr indent="0" marL="0" marR="0" rtl="0" algn="ctr">
              <a:spcBef>
                <a:spcPts val="0"/>
              </a:spcBef>
              <a:buClr>
                <a:schemeClr val="dk1"/>
              </a:buClr>
              <a:buFont typeface="Arial"/>
              <a:buNone/>
              <a:defRPr/>
            </a:lvl4pPr>
            <a:lvl5pPr indent="0" marL="0" marR="0" rtl="0" algn="ctr">
              <a:spcBef>
                <a:spcPts val="0"/>
              </a:spcBef>
              <a:buClr>
                <a:schemeClr val="dk1"/>
              </a:buClr>
              <a:buFont typeface="Arial"/>
              <a:buNone/>
              <a:defRPr/>
            </a:lvl5pPr>
            <a:lvl6pPr indent="0" marL="0" marR="0" rtl="0" algn="ctr">
              <a:spcBef>
                <a:spcPts val="0"/>
              </a:spcBef>
              <a:buClr>
                <a:schemeClr val="dk1"/>
              </a:buClr>
              <a:buFont typeface="Arial"/>
              <a:buNone/>
              <a:defRPr/>
            </a:lvl6pPr>
            <a:lvl7pPr indent="0" marL="0" marR="0" rtl="0" algn="ctr">
              <a:spcBef>
                <a:spcPts val="0"/>
              </a:spcBef>
              <a:buClr>
                <a:schemeClr val="dk1"/>
              </a:buClr>
              <a:buFont typeface="Arial"/>
              <a:buNone/>
              <a:defRPr/>
            </a:lvl7pPr>
            <a:lvl8pPr indent="0" marL="0" marR="0" rtl="0" algn="ctr">
              <a:spcBef>
                <a:spcPts val="0"/>
              </a:spcBef>
              <a:buClr>
                <a:schemeClr val="dk1"/>
              </a:buClr>
              <a:buFont typeface="Arial"/>
              <a:buNone/>
              <a:defRPr/>
            </a:lvl8pPr>
            <a:lvl9pPr indent="0" marL="0" marR="0" rtl="0" algn="ctr">
              <a:spcBef>
                <a:spcPts val="0"/>
              </a:spcBef>
              <a:buClr>
                <a:schemeClr val="dk1"/>
              </a:buClr>
              <a:buFont typeface="Arial"/>
              <a:buNone/>
              <a:defRPr/>
            </a:lvl9pPr>
          </a:lstStyle>
          <a:p/>
        </p:txBody>
      </p:sp>
      <p:sp>
        <p:nvSpPr>
          <p:cNvPr id="282" name="Shape 282"/>
          <p:cNvSpPr txBox="1"/>
          <p:nvPr>
            <p:ph idx="1" type="subTitle"/>
          </p:nvPr>
        </p:nvSpPr>
        <p:spPr>
          <a:xfrm>
            <a:off x="685800" y="2840052"/>
            <a:ext cx="7772400" cy="784799"/>
          </a:xfrm>
          <a:prstGeom prst="rect">
            <a:avLst/>
          </a:prstGeom>
          <a:noFill/>
          <a:ln>
            <a:noFill/>
          </a:ln>
        </p:spPr>
        <p:txBody>
          <a:bodyPr anchorCtr="0" anchor="t" bIns="91425" lIns="91425" rIns="91425" tIns="91425"/>
          <a:lstStyle>
            <a:lvl1pPr indent="0" marL="0" marR="0" rtl="0" algn="ctr">
              <a:lnSpc>
                <a:spcPct val="100000"/>
              </a:lnSpc>
              <a:spcBef>
                <a:spcPts val="0"/>
              </a:spcBef>
              <a:spcAft>
                <a:spcPts val="0"/>
              </a:spcAft>
              <a:buClr>
                <a:schemeClr val="dk2"/>
              </a:buClr>
              <a:buFont typeface="Arial"/>
              <a:buNone/>
              <a:defRPr/>
            </a:lvl1pPr>
            <a:lvl2pPr indent="0" marL="0" marR="0" rtl="0" algn="ctr">
              <a:lnSpc>
                <a:spcPct val="100000"/>
              </a:lnSpc>
              <a:spcBef>
                <a:spcPts val="0"/>
              </a:spcBef>
              <a:spcAft>
                <a:spcPts val="0"/>
              </a:spcAft>
              <a:buClr>
                <a:schemeClr val="dk2"/>
              </a:buClr>
              <a:buFont typeface="Arial"/>
              <a:buNone/>
              <a:defRPr/>
            </a:lvl2pPr>
            <a:lvl3pPr indent="0" marL="0" marR="0" rtl="0" algn="ctr">
              <a:lnSpc>
                <a:spcPct val="100000"/>
              </a:lnSpc>
              <a:spcBef>
                <a:spcPts val="0"/>
              </a:spcBef>
              <a:spcAft>
                <a:spcPts val="0"/>
              </a:spcAft>
              <a:buClr>
                <a:schemeClr val="dk2"/>
              </a:buClr>
              <a:buFont typeface="Arial"/>
              <a:buNone/>
              <a:defRPr/>
            </a:lvl3pPr>
            <a:lvl4pPr indent="0" marL="0" marR="0" rtl="0" algn="ctr">
              <a:lnSpc>
                <a:spcPct val="100000"/>
              </a:lnSpc>
              <a:spcBef>
                <a:spcPts val="0"/>
              </a:spcBef>
              <a:spcAft>
                <a:spcPts val="0"/>
              </a:spcAft>
              <a:buClr>
                <a:schemeClr val="dk2"/>
              </a:buClr>
              <a:buFont typeface="Arial"/>
              <a:buNone/>
              <a:defRPr/>
            </a:lvl4pPr>
            <a:lvl5pPr indent="0" marL="0" marR="0" rtl="0" algn="ctr">
              <a:lnSpc>
                <a:spcPct val="100000"/>
              </a:lnSpc>
              <a:spcBef>
                <a:spcPts val="0"/>
              </a:spcBef>
              <a:spcAft>
                <a:spcPts val="0"/>
              </a:spcAft>
              <a:buClr>
                <a:schemeClr val="dk2"/>
              </a:buClr>
              <a:buFont typeface="Arial"/>
              <a:buNone/>
              <a:defRPr/>
            </a:lvl5pPr>
            <a:lvl6pPr indent="0" marL="0" marR="0" rtl="0" algn="ctr">
              <a:lnSpc>
                <a:spcPct val="100000"/>
              </a:lnSpc>
              <a:spcBef>
                <a:spcPts val="0"/>
              </a:spcBef>
              <a:spcAft>
                <a:spcPts val="0"/>
              </a:spcAft>
              <a:buClr>
                <a:schemeClr val="dk2"/>
              </a:buClr>
              <a:buFont typeface="Arial"/>
              <a:buNone/>
              <a:defRPr/>
            </a:lvl6pPr>
            <a:lvl7pPr indent="0" marL="0" marR="0" rtl="0" algn="ctr">
              <a:lnSpc>
                <a:spcPct val="100000"/>
              </a:lnSpc>
              <a:spcBef>
                <a:spcPts val="0"/>
              </a:spcBef>
              <a:spcAft>
                <a:spcPts val="0"/>
              </a:spcAft>
              <a:buClr>
                <a:schemeClr val="dk2"/>
              </a:buClr>
              <a:buFont typeface="Arial"/>
              <a:buNone/>
              <a:defRPr/>
            </a:lvl7pPr>
            <a:lvl8pPr indent="0" marL="0" marR="0" rtl="0" algn="ctr">
              <a:lnSpc>
                <a:spcPct val="100000"/>
              </a:lnSpc>
              <a:spcBef>
                <a:spcPts val="0"/>
              </a:spcBef>
              <a:spcAft>
                <a:spcPts val="0"/>
              </a:spcAft>
              <a:buClr>
                <a:schemeClr val="dk2"/>
              </a:buClr>
              <a:buFont typeface="Arial"/>
              <a:buNone/>
              <a:defRPr/>
            </a:lvl8pPr>
            <a:lvl9pPr indent="0" marL="0" marR="0" rtl="0" algn="ctr">
              <a:lnSpc>
                <a:spcPct val="100000"/>
              </a:lnSpc>
              <a:spcBef>
                <a:spcPts val="0"/>
              </a:spcBef>
              <a:spcAft>
                <a:spcPts val="0"/>
              </a:spcAft>
              <a:buClr>
                <a:schemeClr val="dk2"/>
              </a:buClr>
              <a:buFont typeface="Arial"/>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83" name="Shape 283"/>
        <p:cNvGrpSpPr/>
        <p:nvPr/>
      </p:nvGrpSpPr>
      <p:grpSpPr>
        <a:xfrm>
          <a:off x="0" y="0"/>
          <a:ext cx="0" cy="0"/>
          <a:chOff x="0" y="0"/>
          <a:chExt cx="0" cy="0"/>
        </a:xfrm>
      </p:grpSpPr>
      <p:sp>
        <p:nvSpPr>
          <p:cNvPr id="284" name="Shape 284"/>
          <p:cNvSpPr txBox="1"/>
          <p:nvPr>
            <p:ph type="title"/>
          </p:nvPr>
        </p:nvSpPr>
        <p:spPr>
          <a:xfrm>
            <a:off x="457200" y="205978"/>
            <a:ext cx="8229600" cy="857400"/>
          </a:xfrm>
          <a:prstGeom prst="rect">
            <a:avLst/>
          </a:prstGeom>
          <a:noFill/>
          <a:ln>
            <a:noFill/>
          </a:ln>
        </p:spPr>
        <p:txBody>
          <a:bodyPr anchorCtr="0" anchor="b"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85" name="Shape 285"/>
          <p:cNvSpPr txBox="1"/>
          <p:nvPr>
            <p:ph idx="1" type="body"/>
          </p:nvPr>
        </p:nvSpPr>
        <p:spPr>
          <a:xfrm>
            <a:off x="457200" y="1200150"/>
            <a:ext cx="3994500" cy="3725699"/>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86" name="Shape 286"/>
          <p:cNvSpPr txBox="1"/>
          <p:nvPr>
            <p:ph idx="2" type="body"/>
          </p:nvPr>
        </p:nvSpPr>
        <p:spPr>
          <a:xfrm>
            <a:off x="4692273" y="1200150"/>
            <a:ext cx="3994500" cy="3725699"/>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293" name="Shape 293"/>
        <p:cNvGrpSpPr/>
        <p:nvPr/>
      </p:nvGrpSpPr>
      <p:grpSpPr>
        <a:xfrm>
          <a:off x="0" y="0"/>
          <a:ext cx="0" cy="0"/>
          <a:chOff x="0" y="0"/>
          <a:chExt cx="0" cy="0"/>
        </a:xfrm>
      </p:grpSpPr>
      <p:sp>
        <p:nvSpPr>
          <p:cNvPr id="294" name="Shape 294"/>
          <p:cNvSpPr txBox="1"/>
          <p:nvPr>
            <p:ph type="ctrTitle"/>
          </p:nvPr>
        </p:nvSpPr>
        <p:spPr>
          <a:xfrm>
            <a:off x="685800" y="1597819"/>
            <a:ext cx="7772400" cy="1102518"/>
          </a:xfrm>
          <a:prstGeom prst="rect">
            <a:avLst/>
          </a:prstGeom>
          <a:noFill/>
          <a:ln>
            <a:noFill/>
          </a:ln>
        </p:spPr>
        <p:txBody>
          <a:bodyPr anchorCtr="0" anchor="ctr" bIns="91425" lIns="91425" rIns="91425" tIns="91425"/>
          <a:lstStyle>
            <a:lvl1pPr indent="0" marL="0" marR="0" rtl="0" algn="ctr">
              <a:spcBef>
                <a:spcPts val="0"/>
              </a:spcBef>
              <a:buClr>
                <a:schemeClr val="dk1"/>
              </a:buClr>
              <a:buFont typeface="Calibri"/>
              <a:buNone/>
              <a:defRPr/>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
        <p:nvSpPr>
          <p:cNvPr id="295" name="Shape 295"/>
          <p:cNvSpPr txBox="1"/>
          <p:nvPr>
            <p:ph idx="1" type="subTitle"/>
          </p:nvPr>
        </p:nvSpPr>
        <p:spPr>
          <a:xfrm>
            <a:off x="1371600" y="2914650"/>
            <a:ext cx="6400799" cy="1314449"/>
          </a:xfrm>
          <a:prstGeom prst="rect">
            <a:avLst/>
          </a:prstGeom>
          <a:noFill/>
          <a:ln>
            <a:noFill/>
          </a:ln>
        </p:spPr>
        <p:txBody>
          <a:bodyPr anchorCtr="0" anchor="t" bIns="91425" lIns="91425" rIns="91425" tIns="91425"/>
          <a:lstStyle>
            <a:lvl1pPr indent="0" marL="0" marR="0" rtl="0" algn="ctr">
              <a:spcBef>
                <a:spcPts val="640"/>
              </a:spcBef>
              <a:buClr>
                <a:srgbClr val="888888"/>
              </a:buClr>
              <a:buFont typeface="Arial"/>
              <a:buNone/>
              <a:defRPr/>
            </a:lvl1pPr>
            <a:lvl2pPr indent="0" marL="457200" marR="0" rtl="0" algn="ctr">
              <a:spcBef>
                <a:spcPts val="560"/>
              </a:spcBef>
              <a:buClr>
                <a:srgbClr val="888888"/>
              </a:buClr>
              <a:buFont typeface="Arial"/>
              <a:buNone/>
              <a:defRPr/>
            </a:lvl2pPr>
            <a:lvl3pPr indent="0" marL="914400" marR="0" rtl="0" algn="ctr">
              <a:spcBef>
                <a:spcPts val="480"/>
              </a:spcBef>
              <a:buClr>
                <a:srgbClr val="888888"/>
              </a:buClr>
              <a:buFont typeface="Arial"/>
              <a:buNone/>
              <a:defRPr/>
            </a:lvl3pPr>
            <a:lvl4pPr indent="0" marL="1371600" marR="0" rtl="0" algn="ctr">
              <a:spcBef>
                <a:spcPts val="400"/>
              </a:spcBef>
              <a:buClr>
                <a:srgbClr val="888888"/>
              </a:buClr>
              <a:buFont typeface="Arial"/>
              <a:buNone/>
              <a:defRPr/>
            </a:lvl4pPr>
            <a:lvl5pPr indent="0" marL="1828800" marR="0" rtl="0" algn="ctr">
              <a:spcBef>
                <a:spcPts val="400"/>
              </a:spcBef>
              <a:buClr>
                <a:srgbClr val="888888"/>
              </a:buClr>
              <a:buFont typeface="Arial"/>
              <a:buNone/>
              <a:defRPr/>
            </a:lvl5pPr>
            <a:lvl6pPr indent="0" marL="2286000" marR="0" rtl="0" algn="ctr">
              <a:spcBef>
                <a:spcPts val="400"/>
              </a:spcBef>
              <a:buClr>
                <a:srgbClr val="888888"/>
              </a:buClr>
              <a:buFont typeface="Arial"/>
              <a:buNone/>
              <a:defRPr/>
            </a:lvl6pPr>
            <a:lvl7pPr indent="0" marL="2743200" marR="0" rtl="0" algn="ctr">
              <a:spcBef>
                <a:spcPts val="400"/>
              </a:spcBef>
              <a:buClr>
                <a:srgbClr val="888888"/>
              </a:buClr>
              <a:buFont typeface="Arial"/>
              <a:buNone/>
              <a:defRPr/>
            </a:lvl7pPr>
            <a:lvl8pPr indent="0" marL="3200400" marR="0" rtl="0" algn="ctr">
              <a:spcBef>
                <a:spcPts val="400"/>
              </a:spcBef>
              <a:buClr>
                <a:srgbClr val="888888"/>
              </a:buClr>
              <a:buFont typeface="Arial"/>
              <a:buNone/>
              <a:defRPr/>
            </a:lvl8pPr>
            <a:lvl9pPr indent="0" marL="3657600" marR="0" rtl="0" algn="ctr">
              <a:spcBef>
                <a:spcPts val="400"/>
              </a:spcBef>
              <a:buClr>
                <a:srgbClr val="888888"/>
              </a:buClr>
              <a:buFont typeface="Arial"/>
              <a:buNone/>
              <a:defRPr/>
            </a:lvl9pPr>
          </a:lstStyle>
          <a:p/>
        </p:txBody>
      </p:sp>
      <p:sp>
        <p:nvSpPr>
          <p:cNvPr id="296" name="Shape 296"/>
          <p:cNvSpPr txBox="1"/>
          <p:nvPr>
            <p:ph idx="10" type="dt"/>
          </p:nvPr>
        </p:nvSpPr>
        <p:spPr>
          <a:xfrm>
            <a:off x="457200" y="4767262"/>
            <a:ext cx="2133599" cy="273843"/>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97" name="Shape 297"/>
          <p:cNvSpPr txBox="1"/>
          <p:nvPr>
            <p:ph idx="11" type="ftr"/>
          </p:nvPr>
        </p:nvSpPr>
        <p:spPr>
          <a:xfrm>
            <a:off x="3124200" y="4767262"/>
            <a:ext cx="2895600" cy="273843"/>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98" name="Shape 298"/>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299" name="Shape 299"/>
        <p:cNvGrpSpPr/>
        <p:nvPr/>
      </p:nvGrpSpPr>
      <p:grpSpPr>
        <a:xfrm>
          <a:off x="0" y="0"/>
          <a:ext cx="0" cy="0"/>
          <a:chOff x="0" y="0"/>
          <a:chExt cx="0" cy="0"/>
        </a:xfrm>
      </p:grpSpPr>
      <p:sp>
        <p:nvSpPr>
          <p:cNvPr id="300" name="Shape 300"/>
          <p:cNvSpPr txBox="1"/>
          <p:nvPr>
            <p:ph type="title"/>
          </p:nvPr>
        </p:nvSpPr>
        <p:spPr>
          <a:xfrm>
            <a:off x="457200" y="205979"/>
            <a:ext cx="8229600" cy="857250"/>
          </a:xfrm>
          <a:prstGeom prst="rect">
            <a:avLst/>
          </a:prstGeom>
          <a:noFill/>
          <a:ln>
            <a:noFill/>
          </a:ln>
        </p:spPr>
        <p:txBody>
          <a:bodyPr anchorCtr="0" anchor="ctr" bIns="91425" lIns="91425" rIns="91425" tIns="91425"/>
          <a:lstStyle>
            <a:lvl1pPr rtl="0" algn="ctr">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01" name="Shape 301"/>
          <p:cNvSpPr txBox="1"/>
          <p:nvPr>
            <p:ph idx="1" type="body"/>
          </p:nvPr>
        </p:nvSpPr>
        <p:spPr>
          <a:xfrm>
            <a:off x="457200" y="1200150"/>
            <a:ext cx="8229600" cy="3394472"/>
          </a:xfrm>
          <a:prstGeom prst="rect">
            <a:avLst/>
          </a:prstGeom>
          <a:noFill/>
          <a:ln>
            <a:noFill/>
          </a:ln>
        </p:spPr>
        <p:txBody>
          <a:bodyPr anchorCtr="0" anchor="t" bIns="91425" lIns="91425" rIns="91425" tIns="91425"/>
          <a:lstStyle>
            <a:lvl1pPr indent="-139700" marL="342900" rtl="0" algn="l">
              <a:spcBef>
                <a:spcPts val="640"/>
              </a:spcBef>
              <a:buClr>
                <a:schemeClr val="dk1"/>
              </a:buClr>
              <a:buFont typeface="Arial"/>
              <a:buChar char="•"/>
              <a:defRPr/>
            </a:lvl1pPr>
            <a:lvl2pPr indent="-107950" marL="742950" rtl="0" algn="l">
              <a:spcBef>
                <a:spcPts val="560"/>
              </a:spcBef>
              <a:buClr>
                <a:schemeClr val="dk1"/>
              </a:buClr>
              <a:buFont typeface="Arial"/>
              <a:buChar char="–"/>
              <a:defRPr/>
            </a:lvl2pPr>
            <a:lvl3pPr indent="-76200" marL="1143000" rtl="0" algn="l">
              <a:spcBef>
                <a:spcPts val="480"/>
              </a:spcBef>
              <a:buClr>
                <a:schemeClr val="dk1"/>
              </a:buClr>
              <a:buFont typeface="Arial"/>
              <a:buChar char="•"/>
              <a:defRPr/>
            </a:lvl3pPr>
            <a:lvl4pPr indent="-101600" marL="1600200" rtl="0" algn="l">
              <a:spcBef>
                <a:spcPts val="400"/>
              </a:spcBef>
              <a:buClr>
                <a:schemeClr val="dk1"/>
              </a:buClr>
              <a:buFont typeface="Arial"/>
              <a:buChar char="–"/>
              <a:defRPr/>
            </a:lvl4pPr>
            <a:lvl5pPr indent="-101600" marL="2057400" rtl="0" algn="l">
              <a:spcBef>
                <a:spcPts val="400"/>
              </a:spcBef>
              <a:buClr>
                <a:schemeClr val="dk1"/>
              </a:buClr>
              <a:buFont typeface="Arial"/>
              <a:buChar char="»"/>
              <a:defRPr/>
            </a:lvl5pPr>
            <a:lvl6pPr indent="-101600" marL="2514600" rtl="0" algn="l">
              <a:spcBef>
                <a:spcPts val="400"/>
              </a:spcBef>
              <a:buClr>
                <a:schemeClr val="dk1"/>
              </a:buClr>
              <a:buFont typeface="Arial"/>
              <a:buChar char="•"/>
              <a:defRPr/>
            </a:lvl6pPr>
            <a:lvl7pPr indent="-101600" marL="2971800" rtl="0" algn="l">
              <a:spcBef>
                <a:spcPts val="400"/>
              </a:spcBef>
              <a:buClr>
                <a:schemeClr val="dk1"/>
              </a:buClr>
              <a:buFont typeface="Arial"/>
              <a:buChar char="•"/>
              <a:defRPr/>
            </a:lvl7pPr>
            <a:lvl8pPr indent="-101600" marL="3429000" rtl="0" algn="l">
              <a:spcBef>
                <a:spcPts val="400"/>
              </a:spcBef>
              <a:buClr>
                <a:schemeClr val="dk1"/>
              </a:buClr>
              <a:buFont typeface="Arial"/>
              <a:buChar char="•"/>
              <a:defRPr/>
            </a:lvl8pPr>
            <a:lvl9pPr indent="-101600" marL="3886200" rtl="0" algn="l">
              <a:spcBef>
                <a:spcPts val="400"/>
              </a:spcBef>
              <a:buClr>
                <a:schemeClr val="dk1"/>
              </a:buClr>
              <a:buFont typeface="Arial"/>
              <a:buChar char="•"/>
              <a:defRPr/>
            </a:lvl9pPr>
          </a:lstStyle>
          <a:p/>
        </p:txBody>
      </p:sp>
      <p:sp>
        <p:nvSpPr>
          <p:cNvPr id="302" name="Shape 302"/>
          <p:cNvSpPr txBox="1"/>
          <p:nvPr>
            <p:ph idx="10" type="dt"/>
          </p:nvPr>
        </p:nvSpPr>
        <p:spPr>
          <a:xfrm>
            <a:off x="457200" y="4767262"/>
            <a:ext cx="2133599" cy="273843"/>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03" name="Shape 303"/>
          <p:cNvSpPr txBox="1"/>
          <p:nvPr>
            <p:ph idx="11" type="ftr"/>
          </p:nvPr>
        </p:nvSpPr>
        <p:spPr>
          <a:xfrm>
            <a:off x="3124200" y="4767262"/>
            <a:ext cx="2895600" cy="273843"/>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04" name="Shape 304"/>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305" name="Shape 305"/>
        <p:cNvGrpSpPr/>
        <p:nvPr/>
      </p:nvGrpSpPr>
      <p:grpSpPr>
        <a:xfrm>
          <a:off x="0" y="0"/>
          <a:ext cx="0" cy="0"/>
          <a:chOff x="0" y="0"/>
          <a:chExt cx="0" cy="0"/>
        </a:xfrm>
      </p:grpSpPr>
      <p:sp>
        <p:nvSpPr>
          <p:cNvPr id="306" name="Shape 306"/>
          <p:cNvSpPr txBox="1"/>
          <p:nvPr>
            <p:ph type="title"/>
          </p:nvPr>
        </p:nvSpPr>
        <p:spPr>
          <a:xfrm>
            <a:off x="722312" y="3305176"/>
            <a:ext cx="7772400" cy="1021555"/>
          </a:xfrm>
          <a:prstGeom prst="rect">
            <a:avLst/>
          </a:prstGeom>
          <a:noFill/>
          <a:ln>
            <a:noFill/>
          </a:ln>
        </p:spPr>
        <p:txBody>
          <a:bodyPr anchorCtr="0" anchor="t" bIns="91425" lIns="91425" rIns="91425" tIns="91425"/>
          <a:lstStyle>
            <a:lvl1pPr rtl="0" algn="l">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07" name="Shape 307"/>
          <p:cNvSpPr txBox="1"/>
          <p:nvPr>
            <p:ph idx="1" type="body"/>
          </p:nvPr>
        </p:nvSpPr>
        <p:spPr>
          <a:xfrm>
            <a:off x="722312" y="2180034"/>
            <a:ext cx="7772400" cy="1125140"/>
          </a:xfrm>
          <a:prstGeom prst="rect">
            <a:avLst/>
          </a:prstGeom>
          <a:noFill/>
          <a:ln>
            <a:noFill/>
          </a:ln>
        </p:spPr>
        <p:txBody>
          <a:bodyPr anchorCtr="0" anchor="b" bIns="91425" lIns="91425" rIns="91425" tIns="91425"/>
          <a:lstStyle>
            <a:lvl1pPr indent="0" marL="0" rtl="0">
              <a:spcBef>
                <a:spcPts val="0"/>
              </a:spcBef>
              <a:buClr>
                <a:srgbClr val="888888"/>
              </a:buClr>
              <a:buFont typeface="Calibri"/>
              <a:buNone/>
              <a:defRPr/>
            </a:lvl1pPr>
            <a:lvl2pPr indent="0" marL="457200" rtl="0">
              <a:spcBef>
                <a:spcPts val="0"/>
              </a:spcBef>
              <a:buClr>
                <a:srgbClr val="888888"/>
              </a:buClr>
              <a:buFont typeface="Calibri"/>
              <a:buNone/>
              <a:defRPr/>
            </a:lvl2pPr>
            <a:lvl3pPr indent="0" marL="914400" rtl="0">
              <a:spcBef>
                <a:spcPts val="0"/>
              </a:spcBef>
              <a:buClr>
                <a:srgbClr val="888888"/>
              </a:buClr>
              <a:buFont typeface="Calibri"/>
              <a:buNone/>
              <a:defRPr/>
            </a:lvl3pPr>
            <a:lvl4pPr indent="0" marL="1371600" rtl="0">
              <a:spcBef>
                <a:spcPts val="0"/>
              </a:spcBef>
              <a:buClr>
                <a:srgbClr val="888888"/>
              </a:buClr>
              <a:buFont typeface="Calibri"/>
              <a:buNone/>
              <a:defRPr/>
            </a:lvl4pPr>
            <a:lvl5pPr indent="0" marL="1828800" rtl="0">
              <a:spcBef>
                <a:spcPts val="0"/>
              </a:spcBef>
              <a:buClr>
                <a:srgbClr val="888888"/>
              </a:buClr>
              <a:buFont typeface="Calibri"/>
              <a:buNone/>
              <a:defRPr/>
            </a:lvl5pPr>
            <a:lvl6pPr indent="0" marL="2286000" rtl="0">
              <a:spcBef>
                <a:spcPts val="0"/>
              </a:spcBef>
              <a:buClr>
                <a:srgbClr val="888888"/>
              </a:buClr>
              <a:buFont typeface="Calibri"/>
              <a:buNone/>
              <a:defRPr/>
            </a:lvl6pPr>
            <a:lvl7pPr indent="0" marL="2743200" rtl="0">
              <a:spcBef>
                <a:spcPts val="0"/>
              </a:spcBef>
              <a:buClr>
                <a:srgbClr val="888888"/>
              </a:buClr>
              <a:buFont typeface="Calibri"/>
              <a:buNone/>
              <a:defRPr/>
            </a:lvl7pPr>
            <a:lvl8pPr indent="0" marL="3200400" rtl="0">
              <a:spcBef>
                <a:spcPts val="0"/>
              </a:spcBef>
              <a:buClr>
                <a:srgbClr val="888888"/>
              </a:buClr>
              <a:buFont typeface="Calibri"/>
              <a:buNone/>
              <a:defRPr/>
            </a:lvl8pPr>
            <a:lvl9pPr indent="0" marL="3657600" rtl="0">
              <a:spcBef>
                <a:spcPts val="0"/>
              </a:spcBef>
              <a:buClr>
                <a:srgbClr val="888888"/>
              </a:buClr>
              <a:buFont typeface="Calibri"/>
              <a:buNone/>
              <a:defRPr/>
            </a:lvl9pPr>
          </a:lstStyle>
          <a:p/>
        </p:txBody>
      </p:sp>
      <p:sp>
        <p:nvSpPr>
          <p:cNvPr id="308" name="Shape 308"/>
          <p:cNvSpPr txBox="1"/>
          <p:nvPr>
            <p:ph idx="10" type="dt"/>
          </p:nvPr>
        </p:nvSpPr>
        <p:spPr>
          <a:xfrm>
            <a:off x="457200" y="4767262"/>
            <a:ext cx="2133599" cy="273843"/>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09" name="Shape 309"/>
          <p:cNvSpPr txBox="1"/>
          <p:nvPr>
            <p:ph idx="11" type="ftr"/>
          </p:nvPr>
        </p:nvSpPr>
        <p:spPr>
          <a:xfrm>
            <a:off x="3124200" y="4767262"/>
            <a:ext cx="2895600" cy="273843"/>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10" name="Shape 310"/>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311" name="Shape 311"/>
        <p:cNvGrpSpPr/>
        <p:nvPr/>
      </p:nvGrpSpPr>
      <p:grpSpPr>
        <a:xfrm>
          <a:off x="0" y="0"/>
          <a:ext cx="0" cy="0"/>
          <a:chOff x="0" y="0"/>
          <a:chExt cx="0" cy="0"/>
        </a:xfrm>
      </p:grpSpPr>
      <p:sp>
        <p:nvSpPr>
          <p:cNvPr id="312" name="Shape 312"/>
          <p:cNvSpPr txBox="1"/>
          <p:nvPr>
            <p:ph type="title"/>
          </p:nvPr>
        </p:nvSpPr>
        <p:spPr>
          <a:xfrm>
            <a:off x="457200" y="205979"/>
            <a:ext cx="8229600" cy="857250"/>
          </a:xfrm>
          <a:prstGeom prst="rect">
            <a:avLst/>
          </a:prstGeom>
          <a:noFill/>
          <a:ln>
            <a:noFill/>
          </a:ln>
        </p:spPr>
        <p:txBody>
          <a:bodyPr anchorCtr="0" anchor="ctr" bIns="91425" lIns="91425" rIns="91425" tIns="91425"/>
          <a:lstStyle>
            <a:lvl1pPr rtl="0" algn="ctr">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13" name="Shape 313"/>
          <p:cNvSpPr txBox="1"/>
          <p:nvPr>
            <p:ph idx="1" type="body"/>
          </p:nvPr>
        </p:nvSpPr>
        <p:spPr>
          <a:xfrm>
            <a:off x="457200" y="900112"/>
            <a:ext cx="4038599" cy="2545556"/>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14" name="Shape 314"/>
          <p:cNvSpPr txBox="1"/>
          <p:nvPr>
            <p:ph idx="2" type="body"/>
          </p:nvPr>
        </p:nvSpPr>
        <p:spPr>
          <a:xfrm>
            <a:off x="4648200" y="900112"/>
            <a:ext cx="4038599" cy="2545556"/>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15" name="Shape 315"/>
          <p:cNvSpPr txBox="1"/>
          <p:nvPr>
            <p:ph idx="10" type="dt"/>
          </p:nvPr>
        </p:nvSpPr>
        <p:spPr>
          <a:xfrm>
            <a:off x="457200" y="4767262"/>
            <a:ext cx="2133599" cy="273843"/>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16" name="Shape 316"/>
          <p:cNvSpPr txBox="1"/>
          <p:nvPr>
            <p:ph idx="11" type="ftr"/>
          </p:nvPr>
        </p:nvSpPr>
        <p:spPr>
          <a:xfrm>
            <a:off x="3124200" y="4767262"/>
            <a:ext cx="2895600" cy="273843"/>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17" name="Shape 317"/>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spTree>
      <p:nvGrpSpPr>
        <p:cNvPr id="318" name="Shape 318"/>
        <p:cNvGrpSpPr/>
        <p:nvPr/>
      </p:nvGrpSpPr>
      <p:grpSpPr>
        <a:xfrm>
          <a:off x="0" y="0"/>
          <a:ext cx="0" cy="0"/>
          <a:chOff x="0" y="0"/>
          <a:chExt cx="0" cy="0"/>
        </a:xfrm>
      </p:grpSpPr>
      <p:sp>
        <p:nvSpPr>
          <p:cNvPr id="319" name="Shape 319"/>
          <p:cNvSpPr txBox="1"/>
          <p:nvPr>
            <p:ph type="title"/>
          </p:nvPr>
        </p:nvSpPr>
        <p:spPr>
          <a:xfrm>
            <a:off x="457200" y="205979"/>
            <a:ext cx="8229600" cy="857250"/>
          </a:xfrm>
          <a:prstGeom prst="rect">
            <a:avLst/>
          </a:prstGeom>
          <a:noFill/>
          <a:ln>
            <a:noFill/>
          </a:ln>
        </p:spPr>
        <p:txBody>
          <a:bodyPr anchorCtr="0" anchor="ctr"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20" name="Shape 320"/>
          <p:cNvSpPr txBox="1"/>
          <p:nvPr>
            <p:ph idx="1" type="body"/>
          </p:nvPr>
        </p:nvSpPr>
        <p:spPr>
          <a:xfrm>
            <a:off x="457200" y="1151334"/>
            <a:ext cx="4040187" cy="479821"/>
          </a:xfrm>
          <a:prstGeom prst="rect">
            <a:avLst/>
          </a:prstGeom>
          <a:noFill/>
          <a:ln>
            <a:noFill/>
          </a:ln>
        </p:spPr>
        <p:txBody>
          <a:bodyPr anchorCtr="0" anchor="b" bIns="91425" lIns="91425" rIns="91425" tIns="91425"/>
          <a:lstStyle>
            <a:lvl1pPr indent="0" marL="0" rtl="0">
              <a:spcBef>
                <a:spcPts val="0"/>
              </a:spcBef>
              <a:buFont typeface="Calibri"/>
              <a:buNone/>
              <a:defRPr/>
            </a:lvl1pPr>
            <a:lvl2pPr indent="0" marL="457200" rtl="0">
              <a:spcBef>
                <a:spcPts val="0"/>
              </a:spcBef>
              <a:buFont typeface="Calibri"/>
              <a:buNone/>
              <a:defRPr/>
            </a:lvl2pPr>
            <a:lvl3pPr indent="0" marL="914400" rtl="0">
              <a:spcBef>
                <a:spcPts val="0"/>
              </a:spcBef>
              <a:buFont typeface="Calibri"/>
              <a:buNone/>
              <a:defRPr/>
            </a:lvl3pPr>
            <a:lvl4pPr indent="0" marL="1371600" rtl="0">
              <a:spcBef>
                <a:spcPts val="0"/>
              </a:spcBef>
              <a:buFont typeface="Calibri"/>
              <a:buNone/>
              <a:defRPr/>
            </a:lvl4pPr>
            <a:lvl5pPr indent="0" marL="1828800" rtl="0">
              <a:spcBef>
                <a:spcPts val="0"/>
              </a:spcBef>
              <a:buFont typeface="Calibri"/>
              <a:buNone/>
              <a:defRPr/>
            </a:lvl5pPr>
            <a:lvl6pPr indent="0" marL="2286000" rtl="0">
              <a:spcBef>
                <a:spcPts val="0"/>
              </a:spcBef>
              <a:buFont typeface="Calibri"/>
              <a:buNone/>
              <a:defRPr/>
            </a:lvl6pPr>
            <a:lvl7pPr indent="0" marL="2743200" rtl="0">
              <a:spcBef>
                <a:spcPts val="0"/>
              </a:spcBef>
              <a:buFont typeface="Calibri"/>
              <a:buNone/>
              <a:defRPr/>
            </a:lvl7pPr>
            <a:lvl8pPr indent="0" marL="3200400" rtl="0">
              <a:spcBef>
                <a:spcPts val="0"/>
              </a:spcBef>
              <a:buFont typeface="Calibri"/>
              <a:buNone/>
              <a:defRPr/>
            </a:lvl8pPr>
            <a:lvl9pPr indent="0" marL="3657600" rtl="0">
              <a:spcBef>
                <a:spcPts val="0"/>
              </a:spcBef>
              <a:buFont typeface="Calibri"/>
              <a:buNone/>
              <a:defRPr/>
            </a:lvl9pPr>
          </a:lstStyle>
          <a:p/>
        </p:txBody>
      </p:sp>
      <p:sp>
        <p:nvSpPr>
          <p:cNvPr id="321" name="Shape 321"/>
          <p:cNvSpPr txBox="1"/>
          <p:nvPr>
            <p:ph idx="2" type="body"/>
          </p:nvPr>
        </p:nvSpPr>
        <p:spPr>
          <a:xfrm>
            <a:off x="457200" y="1631155"/>
            <a:ext cx="4040187" cy="2963465"/>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22" name="Shape 322"/>
          <p:cNvSpPr txBox="1"/>
          <p:nvPr>
            <p:ph idx="3" type="body"/>
          </p:nvPr>
        </p:nvSpPr>
        <p:spPr>
          <a:xfrm>
            <a:off x="4645026" y="1151334"/>
            <a:ext cx="4041774" cy="479821"/>
          </a:xfrm>
          <a:prstGeom prst="rect">
            <a:avLst/>
          </a:prstGeom>
          <a:noFill/>
          <a:ln>
            <a:noFill/>
          </a:ln>
        </p:spPr>
        <p:txBody>
          <a:bodyPr anchorCtr="0" anchor="b" bIns="91425" lIns="91425" rIns="91425" tIns="91425"/>
          <a:lstStyle>
            <a:lvl1pPr indent="0" marL="0" rtl="0">
              <a:spcBef>
                <a:spcPts val="0"/>
              </a:spcBef>
              <a:buFont typeface="Calibri"/>
              <a:buNone/>
              <a:defRPr/>
            </a:lvl1pPr>
            <a:lvl2pPr indent="0" marL="457200" rtl="0">
              <a:spcBef>
                <a:spcPts val="0"/>
              </a:spcBef>
              <a:buFont typeface="Calibri"/>
              <a:buNone/>
              <a:defRPr/>
            </a:lvl2pPr>
            <a:lvl3pPr indent="0" marL="914400" rtl="0">
              <a:spcBef>
                <a:spcPts val="0"/>
              </a:spcBef>
              <a:buFont typeface="Calibri"/>
              <a:buNone/>
              <a:defRPr/>
            </a:lvl3pPr>
            <a:lvl4pPr indent="0" marL="1371600" rtl="0">
              <a:spcBef>
                <a:spcPts val="0"/>
              </a:spcBef>
              <a:buFont typeface="Calibri"/>
              <a:buNone/>
              <a:defRPr/>
            </a:lvl4pPr>
            <a:lvl5pPr indent="0" marL="1828800" rtl="0">
              <a:spcBef>
                <a:spcPts val="0"/>
              </a:spcBef>
              <a:buFont typeface="Calibri"/>
              <a:buNone/>
              <a:defRPr/>
            </a:lvl5pPr>
            <a:lvl6pPr indent="0" marL="2286000" rtl="0">
              <a:spcBef>
                <a:spcPts val="0"/>
              </a:spcBef>
              <a:buFont typeface="Calibri"/>
              <a:buNone/>
              <a:defRPr/>
            </a:lvl6pPr>
            <a:lvl7pPr indent="0" marL="2743200" rtl="0">
              <a:spcBef>
                <a:spcPts val="0"/>
              </a:spcBef>
              <a:buFont typeface="Calibri"/>
              <a:buNone/>
              <a:defRPr/>
            </a:lvl7pPr>
            <a:lvl8pPr indent="0" marL="3200400" rtl="0">
              <a:spcBef>
                <a:spcPts val="0"/>
              </a:spcBef>
              <a:buFont typeface="Calibri"/>
              <a:buNone/>
              <a:defRPr/>
            </a:lvl8pPr>
            <a:lvl9pPr indent="0" marL="3657600" rtl="0">
              <a:spcBef>
                <a:spcPts val="0"/>
              </a:spcBef>
              <a:buFont typeface="Calibri"/>
              <a:buNone/>
              <a:defRPr/>
            </a:lvl9pPr>
          </a:lstStyle>
          <a:p/>
        </p:txBody>
      </p:sp>
      <p:sp>
        <p:nvSpPr>
          <p:cNvPr id="323" name="Shape 323"/>
          <p:cNvSpPr txBox="1"/>
          <p:nvPr>
            <p:ph idx="4" type="body"/>
          </p:nvPr>
        </p:nvSpPr>
        <p:spPr>
          <a:xfrm>
            <a:off x="4645026" y="1631155"/>
            <a:ext cx="4041774" cy="2963465"/>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24" name="Shape 324"/>
          <p:cNvSpPr txBox="1"/>
          <p:nvPr>
            <p:ph idx="10" type="dt"/>
          </p:nvPr>
        </p:nvSpPr>
        <p:spPr>
          <a:xfrm>
            <a:off x="457200" y="4767262"/>
            <a:ext cx="2133599" cy="273843"/>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25" name="Shape 325"/>
          <p:cNvSpPr txBox="1"/>
          <p:nvPr>
            <p:ph idx="11" type="ftr"/>
          </p:nvPr>
        </p:nvSpPr>
        <p:spPr>
          <a:xfrm>
            <a:off x="3124200" y="4767262"/>
            <a:ext cx="2895600" cy="273843"/>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26" name="Shape 326"/>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27" name="Shape 327"/>
        <p:cNvGrpSpPr/>
        <p:nvPr/>
      </p:nvGrpSpPr>
      <p:grpSpPr>
        <a:xfrm>
          <a:off x="0" y="0"/>
          <a:ext cx="0" cy="0"/>
          <a:chOff x="0" y="0"/>
          <a:chExt cx="0" cy="0"/>
        </a:xfrm>
      </p:grpSpPr>
      <p:sp>
        <p:nvSpPr>
          <p:cNvPr id="328" name="Shape 328"/>
          <p:cNvSpPr txBox="1"/>
          <p:nvPr>
            <p:ph type="title"/>
          </p:nvPr>
        </p:nvSpPr>
        <p:spPr>
          <a:xfrm>
            <a:off x="457200" y="205979"/>
            <a:ext cx="8229600" cy="857250"/>
          </a:xfrm>
          <a:prstGeom prst="rect">
            <a:avLst/>
          </a:prstGeom>
          <a:noFill/>
          <a:ln>
            <a:noFill/>
          </a:ln>
        </p:spPr>
        <p:txBody>
          <a:bodyPr anchorCtr="0" anchor="ctr" bIns="91425" lIns="91425" rIns="91425" tIns="91425"/>
          <a:lstStyle>
            <a:lvl1pPr rtl="0" algn="ctr">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29" name="Shape 329"/>
          <p:cNvSpPr txBox="1"/>
          <p:nvPr>
            <p:ph idx="10" type="dt"/>
          </p:nvPr>
        </p:nvSpPr>
        <p:spPr>
          <a:xfrm>
            <a:off x="457200" y="4767262"/>
            <a:ext cx="2133599" cy="273843"/>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30" name="Shape 330"/>
          <p:cNvSpPr txBox="1"/>
          <p:nvPr>
            <p:ph idx="11" type="ftr"/>
          </p:nvPr>
        </p:nvSpPr>
        <p:spPr>
          <a:xfrm>
            <a:off x="3124200" y="4767262"/>
            <a:ext cx="2895600" cy="273843"/>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31" name="Shape 331"/>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332" name="Shape 332"/>
        <p:cNvGrpSpPr/>
        <p:nvPr/>
      </p:nvGrpSpPr>
      <p:grpSpPr>
        <a:xfrm>
          <a:off x="0" y="0"/>
          <a:ext cx="0" cy="0"/>
          <a:chOff x="0" y="0"/>
          <a:chExt cx="0" cy="0"/>
        </a:xfrm>
      </p:grpSpPr>
      <p:sp>
        <p:nvSpPr>
          <p:cNvPr id="333" name="Shape 333"/>
          <p:cNvSpPr txBox="1"/>
          <p:nvPr>
            <p:ph idx="10" type="dt"/>
          </p:nvPr>
        </p:nvSpPr>
        <p:spPr>
          <a:xfrm>
            <a:off x="457200" y="4767262"/>
            <a:ext cx="2133599" cy="273843"/>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34" name="Shape 334"/>
          <p:cNvSpPr txBox="1"/>
          <p:nvPr>
            <p:ph idx="11" type="ftr"/>
          </p:nvPr>
        </p:nvSpPr>
        <p:spPr>
          <a:xfrm>
            <a:off x="3124200" y="4767262"/>
            <a:ext cx="2895600" cy="273843"/>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35" name="Shape 335"/>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27" name="Shape 27"/>
        <p:cNvGrpSpPr/>
        <p:nvPr/>
      </p:nvGrpSpPr>
      <p:grpSpPr>
        <a:xfrm>
          <a:off x="0" y="0"/>
          <a:ext cx="0" cy="0"/>
          <a:chOff x="0" y="0"/>
          <a:chExt cx="0" cy="0"/>
        </a:xfrm>
      </p:grpSpPr>
      <p:sp>
        <p:nvSpPr>
          <p:cNvPr id="28" name="Shape 28"/>
          <p:cNvSpPr txBox="1"/>
          <p:nvPr>
            <p:ph idx="12" type="sldNum"/>
          </p:nvPr>
        </p:nvSpPr>
        <p:spPr>
          <a:xfrm>
            <a:off x="8556791" y="4749850"/>
            <a:ext cx="548699" cy="393524"/>
          </a:xfrm>
          <a:prstGeom prst="rect">
            <a:avLst/>
          </a:prstGeom>
        </p:spPr>
        <p:txBody>
          <a:bodyPr anchorCtr="0" anchor="ctr" bIns="91425" lIns="91425" rIns="91425" tIns="91425">
            <a:noAutofit/>
          </a:bodyPr>
          <a:lstStyle>
            <a:lvl1pPr>
              <a:spcBef>
                <a:spcPts val="0"/>
              </a:spcBef>
              <a:buNone/>
              <a:defRPr/>
            </a:lvl1pPr>
          </a:lstStyle>
          <a:p>
            <a:pPr>
              <a:spcBef>
                <a:spcPts val="0"/>
              </a:spcBef>
              <a:buNone/>
            </a:pPr>
            <a:fld id="{00000000-1234-1234-1234-123412341234}" type="slidenum">
              <a:rPr lang="en"/>
              <a:t>‹#›</a:t>
            </a:fld>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Tx">
  <p:cSld name="Content with Caption">
    <p:spTree>
      <p:nvGrpSpPr>
        <p:cNvPr id="336" name="Shape 336"/>
        <p:cNvGrpSpPr/>
        <p:nvPr/>
      </p:nvGrpSpPr>
      <p:grpSpPr>
        <a:xfrm>
          <a:off x="0" y="0"/>
          <a:ext cx="0" cy="0"/>
          <a:chOff x="0" y="0"/>
          <a:chExt cx="0" cy="0"/>
        </a:xfrm>
      </p:grpSpPr>
      <p:sp>
        <p:nvSpPr>
          <p:cNvPr id="337" name="Shape 337"/>
          <p:cNvSpPr txBox="1"/>
          <p:nvPr>
            <p:ph type="title"/>
          </p:nvPr>
        </p:nvSpPr>
        <p:spPr>
          <a:xfrm>
            <a:off x="457200" y="204786"/>
            <a:ext cx="3008313" cy="871538"/>
          </a:xfrm>
          <a:prstGeom prst="rect">
            <a:avLst/>
          </a:prstGeom>
          <a:noFill/>
          <a:ln>
            <a:noFill/>
          </a:ln>
        </p:spPr>
        <p:txBody>
          <a:bodyPr anchorCtr="0" anchor="b" bIns="91425" lIns="91425" rIns="91425" tIns="91425"/>
          <a:lstStyle>
            <a:lvl1pPr rtl="0" algn="l">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38" name="Shape 338"/>
          <p:cNvSpPr txBox="1"/>
          <p:nvPr>
            <p:ph idx="1" type="body"/>
          </p:nvPr>
        </p:nvSpPr>
        <p:spPr>
          <a:xfrm>
            <a:off x="3575050" y="204788"/>
            <a:ext cx="5111750" cy="4389834"/>
          </a:xfrm>
          <a:prstGeom prst="rect">
            <a:avLst/>
          </a:prstGeom>
          <a:noFill/>
          <a:ln>
            <a:noFill/>
          </a:ln>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39" name="Shape 339"/>
          <p:cNvSpPr txBox="1"/>
          <p:nvPr>
            <p:ph idx="2" type="body"/>
          </p:nvPr>
        </p:nvSpPr>
        <p:spPr>
          <a:xfrm>
            <a:off x="457200" y="1076325"/>
            <a:ext cx="3008313" cy="3518296"/>
          </a:xfrm>
          <a:prstGeom prst="rect">
            <a:avLst/>
          </a:prstGeom>
          <a:noFill/>
          <a:ln>
            <a:noFill/>
          </a:ln>
        </p:spPr>
        <p:txBody>
          <a:bodyPr anchorCtr="0" anchor="t" bIns="91425" lIns="91425" rIns="91425" tIns="91425"/>
          <a:lstStyle>
            <a:lvl1pPr indent="0" marL="0" rtl="0">
              <a:spcBef>
                <a:spcPts val="0"/>
              </a:spcBef>
              <a:buFont typeface="Calibri"/>
              <a:buNone/>
              <a:defRPr/>
            </a:lvl1pPr>
            <a:lvl2pPr indent="0" marL="457200" rtl="0">
              <a:spcBef>
                <a:spcPts val="0"/>
              </a:spcBef>
              <a:buFont typeface="Calibri"/>
              <a:buNone/>
              <a:defRPr/>
            </a:lvl2pPr>
            <a:lvl3pPr indent="0" marL="914400" rtl="0">
              <a:spcBef>
                <a:spcPts val="0"/>
              </a:spcBef>
              <a:buFont typeface="Calibri"/>
              <a:buNone/>
              <a:defRPr/>
            </a:lvl3pPr>
            <a:lvl4pPr indent="0" marL="1371600" rtl="0">
              <a:spcBef>
                <a:spcPts val="0"/>
              </a:spcBef>
              <a:buFont typeface="Calibri"/>
              <a:buNone/>
              <a:defRPr/>
            </a:lvl4pPr>
            <a:lvl5pPr indent="0" marL="1828800" rtl="0">
              <a:spcBef>
                <a:spcPts val="0"/>
              </a:spcBef>
              <a:buFont typeface="Calibri"/>
              <a:buNone/>
              <a:defRPr/>
            </a:lvl5pPr>
            <a:lvl6pPr indent="0" marL="2286000" rtl="0">
              <a:spcBef>
                <a:spcPts val="0"/>
              </a:spcBef>
              <a:buFont typeface="Calibri"/>
              <a:buNone/>
              <a:defRPr/>
            </a:lvl6pPr>
            <a:lvl7pPr indent="0" marL="2743200" rtl="0">
              <a:spcBef>
                <a:spcPts val="0"/>
              </a:spcBef>
              <a:buFont typeface="Calibri"/>
              <a:buNone/>
              <a:defRPr/>
            </a:lvl7pPr>
            <a:lvl8pPr indent="0" marL="3200400" rtl="0">
              <a:spcBef>
                <a:spcPts val="0"/>
              </a:spcBef>
              <a:buFont typeface="Calibri"/>
              <a:buNone/>
              <a:defRPr/>
            </a:lvl8pPr>
            <a:lvl9pPr indent="0" marL="3657600" rtl="0">
              <a:spcBef>
                <a:spcPts val="0"/>
              </a:spcBef>
              <a:buFont typeface="Calibri"/>
              <a:buNone/>
              <a:defRPr/>
            </a:lvl9pPr>
          </a:lstStyle>
          <a:p/>
        </p:txBody>
      </p:sp>
      <p:sp>
        <p:nvSpPr>
          <p:cNvPr id="340" name="Shape 340"/>
          <p:cNvSpPr txBox="1"/>
          <p:nvPr>
            <p:ph idx="10" type="dt"/>
          </p:nvPr>
        </p:nvSpPr>
        <p:spPr>
          <a:xfrm>
            <a:off x="457200" y="4767262"/>
            <a:ext cx="2133599" cy="273843"/>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41" name="Shape 341"/>
          <p:cNvSpPr txBox="1"/>
          <p:nvPr>
            <p:ph idx="11" type="ftr"/>
          </p:nvPr>
        </p:nvSpPr>
        <p:spPr>
          <a:xfrm>
            <a:off x="3124200" y="4767262"/>
            <a:ext cx="2895600" cy="273843"/>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42" name="Shape 342"/>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Caption">
    <p:spTree>
      <p:nvGrpSpPr>
        <p:cNvPr id="343" name="Shape 343"/>
        <p:cNvGrpSpPr/>
        <p:nvPr/>
      </p:nvGrpSpPr>
      <p:grpSpPr>
        <a:xfrm>
          <a:off x="0" y="0"/>
          <a:ext cx="0" cy="0"/>
          <a:chOff x="0" y="0"/>
          <a:chExt cx="0" cy="0"/>
        </a:xfrm>
      </p:grpSpPr>
      <p:sp>
        <p:nvSpPr>
          <p:cNvPr id="344" name="Shape 344"/>
          <p:cNvSpPr txBox="1"/>
          <p:nvPr>
            <p:ph type="title"/>
          </p:nvPr>
        </p:nvSpPr>
        <p:spPr>
          <a:xfrm>
            <a:off x="1792288" y="3600450"/>
            <a:ext cx="5486399" cy="425053"/>
          </a:xfrm>
          <a:prstGeom prst="rect">
            <a:avLst/>
          </a:prstGeom>
          <a:noFill/>
          <a:ln>
            <a:noFill/>
          </a:ln>
        </p:spPr>
        <p:txBody>
          <a:bodyPr anchorCtr="0" anchor="b" bIns="91425" lIns="91425" rIns="91425" tIns="91425"/>
          <a:lstStyle>
            <a:lvl1pPr rtl="0" algn="l">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45" name="Shape 345"/>
          <p:cNvSpPr/>
          <p:nvPr>
            <p:ph idx="2" type="pic"/>
          </p:nvPr>
        </p:nvSpPr>
        <p:spPr>
          <a:xfrm>
            <a:off x="1792288" y="459581"/>
            <a:ext cx="5486399" cy="3086099"/>
          </a:xfrm>
          <a:prstGeom prst="rect">
            <a:avLst/>
          </a:prstGeom>
          <a:noFill/>
          <a:ln>
            <a:noFill/>
          </a:ln>
        </p:spPr>
      </p:sp>
      <p:sp>
        <p:nvSpPr>
          <p:cNvPr id="346" name="Shape 346"/>
          <p:cNvSpPr txBox="1"/>
          <p:nvPr>
            <p:ph idx="1" type="body"/>
          </p:nvPr>
        </p:nvSpPr>
        <p:spPr>
          <a:xfrm>
            <a:off x="1792288" y="4025503"/>
            <a:ext cx="5486399" cy="603647"/>
          </a:xfrm>
          <a:prstGeom prst="rect">
            <a:avLst/>
          </a:prstGeom>
          <a:noFill/>
          <a:ln>
            <a:noFill/>
          </a:ln>
        </p:spPr>
        <p:txBody>
          <a:bodyPr anchorCtr="0" anchor="t" bIns="91425" lIns="91425" rIns="91425" tIns="91425"/>
          <a:lstStyle>
            <a:lvl1pPr indent="0" marL="0" rtl="0">
              <a:spcBef>
                <a:spcPts val="0"/>
              </a:spcBef>
              <a:buFont typeface="Calibri"/>
              <a:buNone/>
              <a:defRPr/>
            </a:lvl1pPr>
            <a:lvl2pPr indent="0" marL="457200" rtl="0">
              <a:spcBef>
                <a:spcPts val="0"/>
              </a:spcBef>
              <a:buFont typeface="Calibri"/>
              <a:buNone/>
              <a:defRPr/>
            </a:lvl2pPr>
            <a:lvl3pPr indent="0" marL="914400" rtl="0">
              <a:spcBef>
                <a:spcPts val="0"/>
              </a:spcBef>
              <a:buFont typeface="Calibri"/>
              <a:buNone/>
              <a:defRPr/>
            </a:lvl3pPr>
            <a:lvl4pPr indent="0" marL="1371600" rtl="0">
              <a:spcBef>
                <a:spcPts val="0"/>
              </a:spcBef>
              <a:buFont typeface="Calibri"/>
              <a:buNone/>
              <a:defRPr/>
            </a:lvl4pPr>
            <a:lvl5pPr indent="0" marL="1828800" rtl="0">
              <a:spcBef>
                <a:spcPts val="0"/>
              </a:spcBef>
              <a:buFont typeface="Calibri"/>
              <a:buNone/>
              <a:defRPr/>
            </a:lvl5pPr>
            <a:lvl6pPr indent="0" marL="2286000" rtl="0">
              <a:spcBef>
                <a:spcPts val="0"/>
              </a:spcBef>
              <a:buFont typeface="Calibri"/>
              <a:buNone/>
              <a:defRPr/>
            </a:lvl6pPr>
            <a:lvl7pPr indent="0" marL="2743200" rtl="0">
              <a:spcBef>
                <a:spcPts val="0"/>
              </a:spcBef>
              <a:buFont typeface="Calibri"/>
              <a:buNone/>
              <a:defRPr/>
            </a:lvl7pPr>
            <a:lvl8pPr indent="0" marL="3200400" rtl="0">
              <a:spcBef>
                <a:spcPts val="0"/>
              </a:spcBef>
              <a:buFont typeface="Calibri"/>
              <a:buNone/>
              <a:defRPr/>
            </a:lvl8pPr>
            <a:lvl9pPr indent="0" marL="3657600" rtl="0">
              <a:spcBef>
                <a:spcPts val="0"/>
              </a:spcBef>
              <a:buFont typeface="Calibri"/>
              <a:buNone/>
              <a:defRPr/>
            </a:lvl9pPr>
          </a:lstStyle>
          <a:p/>
        </p:txBody>
      </p:sp>
      <p:sp>
        <p:nvSpPr>
          <p:cNvPr id="347" name="Shape 347"/>
          <p:cNvSpPr txBox="1"/>
          <p:nvPr>
            <p:ph idx="10" type="dt"/>
          </p:nvPr>
        </p:nvSpPr>
        <p:spPr>
          <a:xfrm>
            <a:off x="457200" y="4767262"/>
            <a:ext cx="2133599" cy="273843"/>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48" name="Shape 348"/>
          <p:cNvSpPr txBox="1"/>
          <p:nvPr>
            <p:ph idx="11" type="ftr"/>
          </p:nvPr>
        </p:nvSpPr>
        <p:spPr>
          <a:xfrm>
            <a:off x="3124200" y="4767262"/>
            <a:ext cx="2895600" cy="273843"/>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49" name="Shape 349"/>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x">
  <p:cSld name="Title and Vertical Text">
    <p:spTree>
      <p:nvGrpSpPr>
        <p:cNvPr id="350" name="Shape 350"/>
        <p:cNvGrpSpPr/>
        <p:nvPr/>
      </p:nvGrpSpPr>
      <p:grpSpPr>
        <a:xfrm>
          <a:off x="0" y="0"/>
          <a:ext cx="0" cy="0"/>
          <a:chOff x="0" y="0"/>
          <a:chExt cx="0" cy="0"/>
        </a:xfrm>
      </p:grpSpPr>
      <p:sp>
        <p:nvSpPr>
          <p:cNvPr id="351" name="Shape 351"/>
          <p:cNvSpPr txBox="1"/>
          <p:nvPr>
            <p:ph type="title"/>
          </p:nvPr>
        </p:nvSpPr>
        <p:spPr>
          <a:xfrm>
            <a:off x="457200" y="205979"/>
            <a:ext cx="8229600" cy="857250"/>
          </a:xfrm>
          <a:prstGeom prst="rect">
            <a:avLst/>
          </a:prstGeom>
          <a:noFill/>
          <a:ln>
            <a:noFill/>
          </a:ln>
        </p:spPr>
        <p:txBody>
          <a:bodyPr anchorCtr="0" anchor="ctr" bIns="91425" lIns="91425" rIns="91425" tIns="91425"/>
          <a:lstStyle>
            <a:lvl1pPr rtl="0" algn="ctr">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52" name="Shape 352"/>
          <p:cNvSpPr txBox="1"/>
          <p:nvPr>
            <p:ph idx="1" type="body"/>
          </p:nvPr>
        </p:nvSpPr>
        <p:spPr>
          <a:xfrm rot="5400000">
            <a:off x="2874763" y="-1217413"/>
            <a:ext cx="3394472" cy="8229600"/>
          </a:xfrm>
          <a:prstGeom prst="rect">
            <a:avLst/>
          </a:prstGeom>
          <a:noFill/>
          <a:ln>
            <a:noFill/>
          </a:ln>
        </p:spPr>
        <p:txBody>
          <a:bodyPr anchorCtr="0" anchor="t" bIns="91425" lIns="91425" rIns="91425" tIns="91425"/>
          <a:lstStyle>
            <a:lvl1pPr indent="-139700" marL="342900" rtl="0" algn="l">
              <a:spcBef>
                <a:spcPts val="640"/>
              </a:spcBef>
              <a:buClr>
                <a:schemeClr val="dk1"/>
              </a:buClr>
              <a:buFont typeface="Arial"/>
              <a:buChar char="•"/>
              <a:defRPr/>
            </a:lvl1pPr>
            <a:lvl2pPr indent="-107950" marL="742950" rtl="0" algn="l">
              <a:spcBef>
                <a:spcPts val="560"/>
              </a:spcBef>
              <a:buClr>
                <a:schemeClr val="dk1"/>
              </a:buClr>
              <a:buFont typeface="Arial"/>
              <a:buChar char="–"/>
              <a:defRPr/>
            </a:lvl2pPr>
            <a:lvl3pPr indent="-76200" marL="1143000" rtl="0" algn="l">
              <a:spcBef>
                <a:spcPts val="480"/>
              </a:spcBef>
              <a:buClr>
                <a:schemeClr val="dk1"/>
              </a:buClr>
              <a:buFont typeface="Arial"/>
              <a:buChar char="•"/>
              <a:defRPr/>
            </a:lvl3pPr>
            <a:lvl4pPr indent="-101600" marL="1600200" rtl="0" algn="l">
              <a:spcBef>
                <a:spcPts val="400"/>
              </a:spcBef>
              <a:buClr>
                <a:schemeClr val="dk1"/>
              </a:buClr>
              <a:buFont typeface="Arial"/>
              <a:buChar char="–"/>
              <a:defRPr/>
            </a:lvl4pPr>
            <a:lvl5pPr indent="-101600" marL="2057400" rtl="0" algn="l">
              <a:spcBef>
                <a:spcPts val="400"/>
              </a:spcBef>
              <a:buClr>
                <a:schemeClr val="dk1"/>
              </a:buClr>
              <a:buFont typeface="Arial"/>
              <a:buChar char="»"/>
              <a:defRPr/>
            </a:lvl5pPr>
            <a:lvl6pPr indent="-101600" marL="2514600" rtl="0" algn="l">
              <a:spcBef>
                <a:spcPts val="400"/>
              </a:spcBef>
              <a:buClr>
                <a:schemeClr val="dk1"/>
              </a:buClr>
              <a:buFont typeface="Arial"/>
              <a:buChar char="•"/>
              <a:defRPr/>
            </a:lvl6pPr>
            <a:lvl7pPr indent="-101600" marL="2971800" rtl="0" algn="l">
              <a:spcBef>
                <a:spcPts val="400"/>
              </a:spcBef>
              <a:buClr>
                <a:schemeClr val="dk1"/>
              </a:buClr>
              <a:buFont typeface="Arial"/>
              <a:buChar char="•"/>
              <a:defRPr/>
            </a:lvl7pPr>
            <a:lvl8pPr indent="-101600" marL="3429000" rtl="0" algn="l">
              <a:spcBef>
                <a:spcPts val="400"/>
              </a:spcBef>
              <a:buClr>
                <a:schemeClr val="dk1"/>
              </a:buClr>
              <a:buFont typeface="Arial"/>
              <a:buChar char="•"/>
              <a:defRPr/>
            </a:lvl8pPr>
            <a:lvl9pPr indent="-101600" marL="3886200" rtl="0" algn="l">
              <a:spcBef>
                <a:spcPts val="400"/>
              </a:spcBef>
              <a:buClr>
                <a:schemeClr val="dk1"/>
              </a:buClr>
              <a:buFont typeface="Arial"/>
              <a:buChar char="•"/>
              <a:defRPr/>
            </a:lvl9pPr>
          </a:lstStyle>
          <a:p/>
        </p:txBody>
      </p:sp>
      <p:sp>
        <p:nvSpPr>
          <p:cNvPr id="353" name="Shape 353"/>
          <p:cNvSpPr txBox="1"/>
          <p:nvPr>
            <p:ph idx="10" type="dt"/>
          </p:nvPr>
        </p:nvSpPr>
        <p:spPr>
          <a:xfrm>
            <a:off x="457200" y="4767262"/>
            <a:ext cx="2133599" cy="273843"/>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54" name="Shape 354"/>
          <p:cNvSpPr txBox="1"/>
          <p:nvPr>
            <p:ph idx="11" type="ftr"/>
          </p:nvPr>
        </p:nvSpPr>
        <p:spPr>
          <a:xfrm>
            <a:off x="3124200" y="4767262"/>
            <a:ext cx="2895600" cy="273843"/>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55" name="Shape 355"/>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vertTitleAndTx">
  <p:cSld name="Vertical Title and Text">
    <p:spTree>
      <p:nvGrpSpPr>
        <p:cNvPr id="356" name="Shape 356"/>
        <p:cNvGrpSpPr/>
        <p:nvPr/>
      </p:nvGrpSpPr>
      <p:grpSpPr>
        <a:xfrm>
          <a:off x="0" y="0"/>
          <a:ext cx="0" cy="0"/>
          <a:chOff x="0" y="0"/>
          <a:chExt cx="0" cy="0"/>
        </a:xfrm>
      </p:grpSpPr>
      <p:sp>
        <p:nvSpPr>
          <p:cNvPr id="357" name="Shape 357"/>
          <p:cNvSpPr txBox="1"/>
          <p:nvPr>
            <p:ph type="title"/>
          </p:nvPr>
        </p:nvSpPr>
        <p:spPr>
          <a:xfrm rot="5400000">
            <a:off x="6012655" y="771525"/>
            <a:ext cx="3290888" cy="2057400"/>
          </a:xfrm>
          <a:prstGeom prst="rect">
            <a:avLst/>
          </a:prstGeom>
          <a:noFill/>
          <a:ln>
            <a:noFill/>
          </a:ln>
        </p:spPr>
        <p:txBody>
          <a:bodyPr anchorCtr="0" anchor="ctr" bIns="91425" lIns="91425" rIns="91425" tIns="91425"/>
          <a:lstStyle>
            <a:lvl1pPr rtl="0" algn="ctr">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58" name="Shape 358"/>
          <p:cNvSpPr txBox="1"/>
          <p:nvPr>
            <p:ph idx="1" type="body"/>
          </p:nvPr>
        </p:nvSpPr>
        <p:spPr>
          <a:xfrm rot="5400000">
            <a:off x="1821656" y="-1209674"/>
            <a:ext cx="3290888" cy="6019799"/>
          </a:xfrm>
          <a:prstGeom prst="rect">
            <a:avLst/>
          </a:prstGeom>
          <a:noFill/>
          <a:ln>
            <a:noFill/>
          </a:ln>
        </p:spPr>
        <p:txBody>
          <a:bodyPr anchorCtr="0" anchor="t" bIns="91425" lIns="91425" rIns="91425" tIns="91425"/>
          <a:lstStyle>
            <a:lvl1pPr indent="-139700" marL="342900" rtl="0" algn="l">
              <a:spcBef>
                <a:spcPts val="640"/>
              </a:spcBef>
              <a:buClr>
                <a:schemeClr val="dk1"/>
              </a:buClr>
              <a:buFont typeface="Arial"/>
              <a:buChar char="•"/>
              <a:defRPr/>
            </a:lvl1pPr>
            <a:lvl2pPr indent="-107950" marL="742950" rtl="0" algn="l">
              <a:spcBef>
                <a:spcPts val="560"/>
              </a:spcBef>
              <a:buClr>
                <a:schemeClr val="dk1"/>
              </a:buClr>
              <a:buFont typeface="Arial"/>
              <a:buChar char="–"/>
              <a:defRPr/>
            </a:lvl2pPr>
            <a:lvl3pPr indent="-76200" marL="1143000" rtl="0" algn="l">
              <a:spcBef>
                <a:spcPts val="480"/>
              </a:spcBef>
              <a:buClr>
                <a:schemeClr val="dk1"/>
              </a:buClr>
              <a:buFont typeface="Arial"/>
              <a:buChar char="•"/>
              <a:defRPr/>
            </a:lvl3pPr>
            <a:lvl4pPr indent="-101600" marL="1600200" rtl="0" algn="l">
              <a:spcBef>
                <a:spcPts val="400"/>
              </a:spcBef>
              <a:buClr>
                <a:schemeClr val="dk1"/>
              </a:buClr>
              <a:buFont typeface="Arial"/>
              <a:buChar char="–"/>
              <a:defRPr/>
            </a:lvl4pPr>
            <a:lvl5pPr indent="-101600" marL="2057400" rtl="0" algn="l">
              <a:spcBef>
                <a:spcPts val="400"/>
              </a:spcBef>
              <a:buClr>
                <a:schemeClr val="dk1"/>
              </a:buClr>
              <a:buFont typeface="Arial"/>
              <a:buChar char="»"/>
              <a:defRPr/>
            </a:lvl5pPr>
            <a:lvl6pPr indent="-101600" marL="2514600" rtl="0" algn="l">
              <a:spcBef>
                <a:spcPts val="400"/>
              </a:spcBef>
              <a:buClr>
                <a:schemeClr val="dk1"/>
              </a:buClr>
              <a:buFont typeface="Arial"/>
              <a:buChar char="•"/>
              <a:defRPr/>
            </a:lvl6pPr>
            <a:lvl7pPr indent="-101600" marL="2971800" rtl="0" algn="l">
              <a:spcBef>
                <a:spcPts val="400"/>
              </a:spcBef>
              <a:buClr>
                <a:schemeClr val="dk1"/>
              </a:buClr>
              <a:buFont typeface="Arial"/>
              <a:buChar char="•"/>
              <a:defRPr/>
            </a:lvl7pPr>
            <a:lvl8pPr indent="-101600" marL="3429000" rtl="0" algn="l">
              <a:spcBef>
                <a:spcPts val="400"/>
              </a:spcBef>
              <a:buClr>
                <a:schemeClr val="dk1"/>
              </a:buClr>
              <a:buFont typeface="Arial"/>
              <a:buChar char="•"/>
              <a:defRPr/>
            </a:lvl8pPr>
            <a:lvl9pPr indent="-101600" marL="3886200" rtl="0" algn="l">
              <a:spcBef>
                <a:spcPts val="400"/>
              </a:spcBef>
              <a:buClr>
                <a:schemeClr val="dk1"/>
              </a:buClr>
              <a:buFont typeface="Arial"/>
              <a:buChar char="•"/>
              <a:defRPr/>
            </a:lvl9pPr>
          </a:lstStyle>
          <a:p/>
        </p:txBody>
      </p:sp>
      <p:sp>
        <p:nvSpPr>
          <p:cNvPr id="359" name="Shape 359"/>
          <p:cNvSpPr txBox="1"/>
          <p:nvPr>
            <p:ph idx="10" type="dt"/>
          </p:nvPr>
        </p:nvSpPr>
        <p:spPr>
          <a:xfrm>
            <a:off x="457200" y="4767262"/>
            <a:ext cx="2133599" cy="273843"/>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60" name="Shape 360"/>
          <p:cNvSpPr txBox="1"/>
          <p:nvPr>
            <p:ph idx="11" type="ftr"/>
          </p:nvPr>
        </p:nvSpPr>
        <p:spPr>
          <a:xfrm>
            <a:off x="3124200" y="4767262"/>
            <a:ext cx="2895600" cy="273843"/>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61" name="Shape 361"/>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29" name="Shape 29"/>
        <p:cNvGrpSpPr/>
        <p:nvPr/>
      </p:nvGrpSpPr>
      <p:grpSpPr>
        <a:xfrm>
          <a:off x="0" y="0"/>
          <a:ext cx="0" cy="0"/>
          <a:chOff x="0" y="0"/>
          <a:chExt cx="0" cy="0"/>
        </a:xfrm>
      </p:grpSpPr>
      <p:sp>
        <p:nvSpPr>
          <p:cNvPr id="30" name="Shape 30"/>
          <p:cNvSpPr txBox="1"/>
          <p:nvPr>
            <p:ph type="title"/>
          </p:nvPr>
        </p:nvSpPr>
        <p:spPr>
          <a:xfrm>
            <a:off x="457200" y="205978"/>
            <a:ext cx="8229600" cy="857250"/>
          </a:xfrm>
          <a:prstGeom prst="rect">
            <a:avLst/>
          </a:prstGeom>
          <a:noFill/>
          <a:ln>
            <a:noFill/>
          </a:ln>
        </p:spPr>
        <p:txBody>
          <a:bodyPr anchorCtr="0" anchor="ctr" bIns="91425" lIns="91425" rIns="91425" tIns="91425"/>
          <a:lstStyle>
            <a:lvl1pPr rtl="0" algn="ctr">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31" name="Shape 31"/>
          <p:cNvSpPr txBox="1"/>
          <p:nvPr>
            <p:ph idx="1" type="body"/>
          </p:nvPr>
        </p:nvSpPr>
        <p:spPr>
          <a:xfrm>
            <a:off x="457200" y="1200150"/>
            <a:ext cx="8229600" cy="3394472"/>
          </a:xfrm>
          <a:prstGeom prst="rect">
            <a:avLst/>
          </a:prstGeom>
          <a:noFill/>
          <a:ln>
            <a:noFill/>
          </a:ln>
        </p:spPr>
        <p:txBody>
          <a:bodyPr anchorCtr="0" anchor="t" bIns="91425" lIns="91425" rIns="91425" tIns="91425"/>
          <a:lstStyle>
            <a:lvl1pPr indent="-139700" marL="342900" rtl="0" algn="l">
              <a:spcBef>
                <a:spcPts val="640"/>
              </a:spcBef>
              <a:buClr>
                <a:schemeClr val="dk1"/>
              </a:buClr>
              <a:buFont typeface="Arial"/>
              <a:buChar char="•"/>
              <a:defRPr/>
            </a:lvl1pPr>
            <a:lvl2pPr indent="-107950" marL="742950" rtl="0" algn="l">
              <a:spcBef>
                <a:spcPts val="560"/>
              </a:spcBef>
              <a:buClr>
                <a:schemeClr val="dk1"/>
              </a:buClr>
              <a:buFont typeface="Arial"/>
              <a:buChar char="–"/>
              <a:defRPr/>
            </a:lvl2pPr>
            <a:lvl3pPr indent="-76200" marL="1143000" rtl="0" algn="l">
              <a:spcBef>
                <a:spcPts val="480"/>
              </a:spcBef>
              <a:buClr>
                <a:schemeClr val="dk1"/>
              </a:buClr>
              <a:buFont typeface="Arial"/>
              <a:buChar char="•"/>
              <a:defRPr/>
            </a:lvl3pPr>
            <a:lvl4pPr indent="-101600" marL="1600200" rtl="0" algn="l">
              <a:spcBef>
                <a:spcPts val="400"/>
              </a:spcBef>
              <a:buClr>
                <a:schemeClr val="dk1"/>
              </a:buClr>
              <a:buFont typeface="Arial"/>
              <a:buChar char="–"/>
              <a:defRPr/>
            </a:lvl4pPr>
            <a:lvl5pPr indent="-101600" marL="2057400" rtl="0" algn="l">
              <a:spcBef>
                <a:spcPts val="400"/>
              </a:spcBef>
              <a:buClr>
                <a:schemeClr val="dk1"/>
              </a:buClr>
              <a:buFont typeface="Arial"/>
              <a:buChar char="»"/>
              <a:defRPr/>
            </a:lvl5pPr>
            <a:lvl6pPr indent="-101600" marL="2514600" rtl="0" algn="l">
              <a:spcBef>
                <a:spcPts val="400"/>
              </a:spcBef>
              <a:buClr>
                <a:schemeClr val="dk1"/>
              </a:buClr>
              <a:buFont typeface="Arial"/>
              <a:buChar char="•"/>
              <a:defRPr/>
            </a:lvl6pPr>
            <a:lvl7pPr indent="-101600" marL="2971800" rtl="0" algn="l">
              <a:spcBef>
                <a:spcPts val="400"/>
              </a:spcBef>
              <a:buClr>
                <a:schemeClr val="dk1"/>
              </a:buClr>
              <a:buFont typeface="Arial"/>
              <a:buChar char="•"/>
              <a:defRPr/>
            </a:lvl7pPr>
            <a:lvl8pPr indent="-101600" marL="3429000" rtl="0" algn="l">
              <a:spcBef>
                <a:spcPts val="400"/>
              </a:spcBef>
              <a:buClr>
                <a:schemeClr val="dk1"/>
              </a:buClr>
              <a:buFont typeface="Arial"/>
              <a:buChar char="•"/>
              <a:defRPr/>
            </a:lvl8pPr>
            <a:lvl9pPr indent="-101600" marL="3886200" rtl="0" algn="l">
              <a:spcBef>
                <a:spcPts val="400"/>
              </a:spcBef>
              <a:buClr>
                <a:schemeClr val="dk1"/>
              </a:buClr>
              <a:buFont typeface="Arial"/>
              <a:buChar char="•"/>
              <a:defRPr/>
            </a:lvl9pPr>
          </a:lstStyle>
          <a:p/>
        </p:txBody>
      </p:sp>
      <p:sp>
        <p:nvSpPr>
          <p:cNvPr id="32" name="Shape 32"/>
          <p:cNvSpPr txBox="1"/>
          <p:nvPr>
            <p:ph idx="10" type="dt"/>
          </p:nvPr>
        </p:nvSpPr>
        <p:spPr>
          <a:xfrm>
            <a:off x="457200" y="4767262"/>
            <a:ext cx="2133599" cy="273843"/>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3" name="Shape 33"/>
          <p:cNvSpPr txBox="1"/>
          <p:nvPr>
            <p:ph idx="11" type="ftr"/>
          </p:nvPr>
        </p:nvSpPr>
        <p:spPr>
          <a:xfrm>
            <a:off x="3124200" y="4767262"/>
            <a:ext cx="2895600" cy="273843"/>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4" name="Shape 34"/>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41" name="Shape 41"/>
        <p:cNvGrpSpPr/>
        <p:nvPr/>
      </p:nvGrpSpPr>
      <p:grpSpPr>
        <a:xfrm>
          <a:off x="0" y="0"/>
          <a:ext cx="0" cy="0"/>
          <a:chOff x="0" y="0"/>
          <a:chExt cx="0" cy="0"/>
        </a:xfrm>
      </p:grpSpPr>
      <p:sp>
        <p:nvSpPr>
          <p:cNvPr id="42" name="Shape 42"/>
          <p:cNvSpPr txBox="1"/>
          <p:nvPr>
            <p:ph type="ctrTitle"/>
          </p:nvPr>
        </p:nvSpPr>
        <p:spPr>
          <a:xfrm>
            <a:off x="685800" y="1597818"/>
            <a:ext cx="7772400" cy="1102518"/>
          </a:xfrm>
          <a:prstGeom prst="rect">
            <a:avLst/>
          </a:prstGeom>
          <a:noFill/>
          <a:ln>
            <a:noFill/>
          </a:ln>
        </p:spPr>
        <p:txBody>
          <a:bodyPr anchorCtr="0" anchor="ctr" bIns="91425" lIns="91425" rIns="91425" tIns="91425"/>
          <a:lstStyle>
            <a:lvl1pPr indent="0" marL="0" marR="0" rtl="0" algn="ctr">
              <a:spcBef>
                <a:spcPts val="0"/>
              </a:spcBef>
              <a:buClr>
                <a:schemeClr val="dk1"/>
              </a:buClr>
              <a:buFont typeface="Calibri"/>
              <a:buNone/>
              <a:defRPr/>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
        <p:nvSpPr>
          <p:cNvPr id="43" name="Shape 43"/>
          <p:cNvSpPr txBox="1"/>
          <p:nvPr>
            <p:ph idx="1" type="subTitle"/>
          </p:nvPr>
        </p:nvSpPr>
        <p:spPr>
          <a:xfrm>
            <a:off x="1371600" y="2914650"/>
            <a:ext cx="6400799" cy="1314450"/>
          </a:xfrm>
          <a:prstGeom prst="rect">
            <a:avLst/>
          </a:prstGeom>
          <a:noFill/>
          <a:ln>
            <a:noFill/>
          </a:ln>
        </p:spPr>
        <p:txBody>
          <a:bodyPr anchorCtr="0" anchor="t" bIns="91425" lIns="91425" rIns="91425" tIns="91425"/>
          <a:lstStyle>
            <a:lvl1pPr indent="0" marL="0" marR="0" rtl="0" algn="ctr">
              <a:spcBef>
                <a:spcPts val="640"/>
              </a:spcBef>
              <a:buClr>
                <a:srgbClr val="888888"/>
              </a:buClr>
              <a:buFont typeface="Arial"/>
              <a:buNone/>
              <a:defRPr/>
            </a:lvl1pPr>
            <a:lvl2pPr indent="0" marL="457200" marR="0" rtl="0" algn="ctr">
              <a:spcBef>
                <a:spcPts val="560"/>
              </a:spcBef>
              <a:buClr>
                <a:srgbClr val="888888"/>
              </a:buClr>
              <a:buFont typeface="Arial"/>
              <a:buNone/>
              <a:defRPr/>
            </a:lvl2pPr>
            <a:lvl3pPr indent="0" marL="914400" marR="0" rtl="0" algn="ctr">
              <a:spcBef>
                <a:spcPts val="480"/>
              </a:spcBef>
              <a:buClr>
                <a:srgbClr val="888888"/>
              </a:buClr>
              <a:buFont typeface="Arial"/>
              <a:buNone/>
              <a:defRPr/>
            </a:lvl3pPr>
            <a:lvl4pPr indent="0" marL="1371600" marR="0" rtl="0" algn="ctr">
              <a:spcBef>
                <a:spcPts val="400"/>
              </a:spcBef>
              <a:buClr>
                <a:srgbClr val="888888"/>
              </a:buClr>
              <a:buFont typeface="Arial"/>
              <a:buNone/>
              <a:defRPr/>
            </a:lvl4pPr>
            <a:lvl5pPr indent="0" marL="1828800" marR="0" rtl="0" algn="ctr">
              <a:spcBef>
                <a:spcPts val="400"/>
              </a:spcBef>
              <a:buClr>
                <a:srgbClr val="888888"/>
              </a:buClr>
              <a:buFont typeface="Arial"/>
              <a:buNone/>
              <a:defRPr/>
            </a:lvl5pPr>
            <a:lvl6pPr indent="0" marL="2286000" marR="0" rtl="0" algn="ctr">
              <a:spcBef>
                <a:spcPts val="400"/>
              </a:spcBef>
              <a:buClr>
                <a:srgbClr val="888888"/>
              </a:buClr>
              <a:buFont typeface="Arial"/>
              <a:buNone/>
              <a:defRPr/>
            </a:lvl6pPr>
            <a:lvl7pPr indent="0" marL="2743200" marR="0" rtl="0" algn="ctr">
              <a:spcBef>
                <a:spcPts val="400"/>
              </a:spcBef>
              <a:buClr>
                <a:srgbClr val="888888"/>
              </a:buClr>
              <a:buFont typeface="Arial"/>
              <a:buNone/>
              <a:defRPr/>
            </a:lvl7pPr>
            <a:lvl8pPr indent="0" marL="3200400" marR="0" rtl="0" algn="ctr">
              <a:spcBef>
                <a:spcPts val="400"/>
              </a:spcBef>
              <a:buClr>
                <a:srgbClr val="888888"/>
              </a:buClr>
              <a:buFont typeface="Arial"/>
              <a:buNone/>
              <a:defRPr/>
            </a:lvl8pPr>
            <a:lvl9pPr indent="0" marL="3657600" marR="0" rtl="0" algn="ctr">
              <a:spcBef>
                <a:spcPts val="400"/>
              </a:spcBef>
              <a:buClr>
                <a:srgbClr val="888888"/>
              </a:buClr>
              <a:buFont typeface="Arial"/>
              <a:buNone/>
              <a:defRPr/>
            </a:lvl9pPr>
          </a:lstStyle>
          <a:p/>
        </p:txBody>
      </p:sp>
      <p:sp>
        <p:nvSpPr>
          <p:cNvPr id="44" name="Shape 44"/>
          <p:cNvSpPr txBox="1"/>
          <p:nvPr>
            <p:ph idx="10" type="dt"/>
          </p:nvPr>
        </p:nvSpPr>
        <p:spPr>
          <a:xfrm>
            <a:off x="457200" y="4767262"/>
            <a:ext cx="2133599" cy="273843"/>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45" name="Shape 45"/>
          <p:cNvSpPr txBox="1"/>
          <p:nvPr>
            <p:ph idx="11" type="ftr"/>
          </p:nvPr>
        </p:nvSpPr>
        <p:spPr>
          <a:xfrm>
            <a:off x="3124200" y="4767262"/>
            <a:ext cx="2895600" cy="273843"/>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46" name="Shape 46"/>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47" name="Shape 47"/>
        <p:cNvGrpSpPr/>
        <p:nvPr/>
      </p:nvGrpSpPr>
      <p:grpSpPr>
        <a:xfrm>
          <a:off x="0" y="0"/>
          <a:ext cx="0" cy="0"/>
          <a:chOff x="0" y="0"/>
          <a:chExt cx="0" cy="0"/>
        </a:xfrm>
      </p:grpSpPr>
      <p:sp>
        <p:nvSpPr>
          <p:cNvPr id="48" name="Shape 48"/>
          <p:cNvSpPr txBox="1"/>
          <p:nvPr>
            <p:ph type="title"/>
          </p:nvPr>
        </p:nvSpPr>
        <p:spPr>
          <a:xfrm>
            <a:off x="457200" y="205978"/>
            <a:ext cx="8229600" cy="857250"/>
          </a:xfrm>
          <a:prstGeom prst="rect">
            <a:avLst/>
          </a:prstGeom>
          <a:noFill/>
          <a:ln>
            <a:noFill/>
          </a:ln>
        </p:spPr>
        <p:txBody>
          <a:bodyPr anchorCtr="0" anchor="ctr" bIns="91425" lIns="91425" rIns="91425" tIns="91425"/>
          <a:lstStyle>
            <a:lvl1pPr rtl="0" algn="ctr">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49" name="Shape 49"/>
          <p:cNvSpPr txBox="1"/>
          <p:nvPr>
            <p:ph idx="1" type="body"/>
          </p:nvPr>
        </p:nvSpPr>
        <p:spPr>
          <a:xfrm>
            <a:off x="457200" y="1200150"/>
            <a:ext cx="8229600" cy="3394472"/>
          </a:xfrm>
          <a:prstGeom prst="rect">
            <a:avLst/>
          </a:prstGeom>
          <a:noFill/>
          <a:ln>
            <a:noFill/>
          </a:ln>
        </p:spPr>
        <p:txBody>
          <a:bodyPr anchorCtr="0" anchor="t" bIns="91425" lIns="91425" rIns="91425" tIns="91425"/>
          <a:lstStyle>
            <a:lvl1pPr indent="-139700" marL="342900" rtl="0" algn="l">
              <a:spcBef>
                <a:spcPts val="640"/>
              </a:spcBef>
              <a:buClr>
                <a:schemeClr val="dk1"/>
              </a:buClr>
              <a:buFont typeface="Arial"/>
              <a:buChar char="•"/>
              <a:defRPr/>
            </a:lvl1pPr>
            <a:lvl2pPr indent="-107950" marL="742950" rtl="0" algn="l">
              <a:spcBef>
                <a:spcPts val="560"/>
              </a:spcBef>
              <a:buClr>
                <a:schemeClr val="dk1"/>
              </a:buClr>
              <a:buFont typeface="Arial"/>
              <a:buChar char="–"/>
              <a:defRPr/>
            </a:lvl2pPr>
            <a:lvl3pPr indent="-76200" marL="1143000" rtl="0" algn="l">
              <a:spcBef>
                <a:spcPts val="480"/>
              </a:spcBef>
              <a:buClr>
                <a:schemeClr val="dk1"/>
              </a:buClr>
              <a:buFont typeface="Arial"/>
              <a:buChar char="•"/>
              <a:defRPr/>
            </a:lvl3pPr>
            <a:lvl4pPr indent="-101600" marL="1600200" rtl="0" algn="l">
              <a:spcBef>
                <a:spcPts val="400"/>
              </a:spcBef>
              <a:buClr>
                <a:schemeClr val="dk1"/>
              </a:buClr>
              <a:buFont typeface="Arial"/>
              <a:buChar char="–"/>
              <a:defRPr/>
            </a:lvl4pPr>
            <a:lvl5pPr indent="-101600" marL="2057400" rtl="0" algn="l">
              <a:spcBef>
                <a:spcPts val="400"/>
              </a:spcBef>
              <a:buClr>
                <a:schemeClr val="dk1"/>
              </a:buClr>
              <a:buFont typeface="Arial"/>
              <a:buChar char="»"/>
              <a:defRPr/>
            </a:lvl5pPr>
            <a:lvl6pPr indent="-101600" marL="2514600" rtl="0" algn="l">
              <a:spcBef>
                <a:spcPts val="400"/>
              </a:spcBef>
              <a:buClr>
                <a:schemeClr val="dk1"/>
              </a:buClr>
              <a:buFont typeface="Arial"/>
              <a:buChar char="•"/>
              <a:defRPr/>
            </a:lvl6pPr>
            <a:lvl7pPr indent="-101600" marL="2971800" rtl="0" algn="l">
              <a:spcBef>
                <a:spcPts val="400"/>
              </a:spcBef>
              <a:buClr>
                <a:schemeClr val="dk1"/>
              </a:buClr>
              <a:buFont typeface="Arial"/>
              <a:buChar char="•"/>
              <a:defRPr/>
            </a:lvl7pPr>
            <a:lvl8pPr indent="-101600" marL="3429000" rtl="0" algn="l">
              <a:spcBef>
                <a:spcPts val="400"/>
              </a:spcBef>
              <a:buClr>
                <a:schemeClr val="dk1"/>
              </a:buClr>
              <a:buFont typeface="Arial"/>
              <a:buChar char="•"/>
              <a:defRPr/>
            </a:lvl8pPr>
            <a:lvl9pPr indent="-101600" marL="3886200" rtl="0" algn="l">
              <a:spcBef>
                <a:spcPts val="400"/>
              </a:spcBef>
              <a:buClr>
                <a:schemeClr val="dk1"/>
              </a:buClr>
              <a:buFont typeface="Arial"/>
              <a:buChar char="•"/>
              <a:defRPr/>
            </a:lvl9pPr>
          </a:lstStyle>
          <a:p/>
        </p:txBody>
      </p:sp>
      <p:sp>
        <p:nvSpPr>
          <p:cNvPr id="50" name="Shape 50"/>
          <p:cNvSpPr txBox="1"/>
          <p:nvPr>
            <p:ph idx="10" type="dt"/>
          </p:nvPr>
        </p:nvSpPr>
        <p:spPr>
          <a:xfrm>
            <a:off x="457200" y="4767262"/>
            <a:ext cx="2133599" cy="273843"/>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51" name="Shape 51"/>
          <p:cNvSpPr txBox="1"/>
          <p:nvPr>
            <p:ph idx="11" type="ftr"/>
          </p:nvPr>
        </p:nvSpPr>
        <p:spPr>
          <a:xfrm>
            <a:off x="3124200" y="4767262"/>
            <a:ext cx="2895600" cy="273843"/>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52" name="Shape 52"/>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slideLayout" Target="../slideLayouts/slideLayout4.xml"/><Relationship Id="rId3" Type="http://schemas.openxmlformats.org/officeDocument/2006/relationships/slideLayout" Target="../slideLayouts/slideLayout3.xml"/><Relationship Id="rId6" Type="http://schemas.openxmlformats.org/officeDocument/2006/relationships/slideLayout" Target="../slideLayouts/slideLayout6.xml"/><Relationship Id="rId5" Type="http://schemas.openxmlformats.org/officeDocument/2006/relationships/slideLayout" Target="../slideLayouts/slideLayout5.xml"/><Relationship Id="rId8" Type="http://schemas.openxmlformats.org/officeDocument/2006/relationships/theme" Target="../theme/theme4.xml"/><Relationship Id="rId7"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2" Type="http://schemas.openxmlformats.org/officeDocument/2006/relationships/theme" Target="../theme/theme9.xml"/><Relationship Id="rId2" Type="http://schemas.openxmlformats.org/officeDocument/2006/relationships/slideLayout" Target="../slideLayouts/slideLayout9.xml"/><Relationship Id="rId1" Type="http://schemas.openxmlformats.org/officeDocument/2006/relationships/slideLayout" Target="../slideLayouts/slideLayout8.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11" Type="http://schemas.openxmlformats.org/officeDocument/2006/relationships/slideLayout" Target="../slideLayouts/slideLayout18.xml"/><Relationship Id="rId3" Type="http://schemas.openxmlformats.org/officeDocument/2006/relationships/slideLayout" Target="../slideLayouts/slideLayout10.xml"/><Relationship Id="rId9" Type="http://schemas.openxmlformats.org/officeDocument/2006/relationships/slideLayout" Target="../slideLayouts/slideLayout16.xml"/><Relationship Id="rId6" Type="http://schemas.openxmlformats.org/officeDocument/2006/relationships/slideLayout" Target="../slideLayouts/slideLayout13.xml"/><Relationship Id="rId5" Type="http://schemas.openxmlformats.org/officeDocument/2006/relationships/slideLayout" Target="../slideLayouts/slideLayout12.xml"/><Relationship Id="rId8" Type="http://schemas.openxmlformats.org/officeDocument/2006/relationships/slideLayout" Target="../slideLayouts/slideLayout15.xml"/><Relationship Id="rId7"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slideLayout" Target="../slideLayouts/slideLayout22.xml"/><Relationship Id="rId3" Type="http://schemas.openxmlformats.org/officeDocument/2006/relationships/slideLayout" Target="../slideLayouts/slideLayout21.xml"/><Relationship Id="rId6" Type="http://schemas.openxmlformats.org/officeDocument/2006/relationships/theme" Target="../theme/theme7.xml"/><Relationship Id="rId5"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slideLayout" Target="../slideLayouts/slideLayout25.xml"/><Relationship Id="rId12" Type="http://schemas.openxmlformats.org/officeDocument/2006/relationships/slideLayout" Target="../slideLayouts/slideLayout35.xml"/><Relationship Id="rId13" Type="http://schemas.openxmlformats.org/officeDocument/2006/relationships/theme" Target="../theme/theme1.xml"/><Relationship Id="rId1" Type="http://schemas.openxmlformats.org/officeDocument/2006/relationships/slideLayout" Target="../slideLayouts/slideLayout24.xml"/><Relationship Id="rId4" Type="http://schemas.openxmlformats.org/officeDocument/2006/relationships/slideLayout" Target="../slideLayouts/slideLayout27.xml"/><Relationship Id="rId10" Type="http://schemas.openxmlformats.org/officeDocument/2006/relationships/slideLayout" Target="../slideLayouts/slideLayout33.xml"/><Relationship Id="rId3" Type="http://schemas.openxmlformats.org/officeDocument/2006/relationships/slideLayout" Target="../slideLayouts/slideLayout26.xml"/><Relationship Id="rId11" Type="http://schemas.openxmlformats.org/officeDocument/2006/relationships/slideLayout" Target="../slideLayouts/slideLayout34.xml"/><Relationship Id="rId9" Type="http://schemas.openxmlformats.org/officeDocument/2006/relationships/slideLayout" Target="../slideLayouts/slideLayout32.xml"/><Relationship Id="rId6" Type="http://schemas.openxmlformats.org/officeDocument/2006/relationships/slideLayout" Target="../slideLayouts/slideLayout29.xml"/><Relationship Id="rId5" Type="http://schemas.openxmlformats.org/officeDocument/2006/relationships/slideLayout" Target="../slideLayouts/slideLayout28.xml"/><Relationship Id="rId8" Type="http://schemas.openxmlformats.org/officeDocument/2006/relationships/slideLayout" Target="../slideLayouts/slideLayout31.xml"/><Relationship Id="rId7"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11" Type="http://schemas.openxmlformats.org/officeDocument/2006/relationships/slideLayout" Target="../slideLayouts/slideLayout46.xml"/><Relationship Id="rId3" Type="http://schemas.openxmlformats.org/officeDocument/2006/relationships/slideLayout" Target="../slideLayouts/slideLayout38.xml"/><Relationship Id="rId9" Type="http://schemas.openxmlformats.org/officeDocument/2006/relationships/slideLayout" Target="../slideLayouts/slideLayout44.xml"/><Relationship Id="rId6" Type="http://schemas.openxmlformats.org/officeDocument/2006/relationships/slideLayout" Target="../slideLayouts/slideLayout41.xml"/><Relationship Id="rId5" Type="http://schemas.openxmlformats.org/officeDocument/2006/relationships/slideLayout" Target="../slideLayouts/slideLayout40.xml"/><Relationship Id="rId8" Type="http://schemas.openxmlformats.org/officeDocument/2006/relationships/slideLayout" Target="../slideLayouts/slideLayout43.xml"/><Relationship Id="rId7"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slideLayout" Target="../slideLayouts/slideLayout50.xml"/><Relationship Id="rId3" Type="http://schemas.openxmlformats.org/officeDocument/2006/relationships/slideLayout" Target="../slideLayouts/slideLayout49.xml"/><Relationship Id="rId6" Type="http://schemas.openxmlformats.org/officeDocument/2006/relationships/slideLayout" Target="../slideLayouts/slideLayout52.xml"/><Relationship Id="rId5" Type="http://schemas.openxmlformats.org/officeDocument/2006/relationships/slideLayout" Target="../slideLayouts/slideLayout51.xml"/><Relationship Id="rId7" Type="http://schemas.openxmlformats.org/officeDocument/2006/relationships/theme" Target="../theme/theme8.xml"/></Relationships>
</file>

<file path=ppt/slideMasters/_rels/slideMaster7.xml.rels><?xml version="1.0" encoding="UTF-8" standalone="yes"?><Relationships xmlns="http://schemas.openxmlformats.org/package/2006/relationships"><Relationship Id="rId12" Type="http://schemas.openxmlformats.org/officeDocument/2006/relationships/theme" Target="../theme/theme2.xml"/><Relationship Id="rId2" Type="http://schemas.openxmlformats.org/officeDocument/2006/relationships/slideLayout" Target="../slideLayouts/slideLayout54.xml"/><Relationship Id="rId1" Type="http://schemas.openxmlformats.org/officeDocument/2006/relationships/slideLayout" Target="../slideLayouts/slideLayout53.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11" Type="http://schemas.openxmlformats.org/officeDocument/2006/relationships/slideLayout" Target="../slideLayouts/slideLayout63.xml"/><Relationship Id="rId3" Type="http://schemas.openxmlformats.org/officeDocument/2006/relationships/slideLayout" Target="../slideLayouts/slideLayout55.xml"/><Relationship Id="rId9" Type="http://schemas.openxmlformats.org/officeDocument/2006/relationships/slideLayout" Target="../slideLayouts/slideLayout61.xml"/><Relationship Id="rId6" Type="http://schemas.openxmlformats.org/officeDocument/2006/relationships/slideLayout" Target="../slideLayouts/slideLayout58.xml"/><Relationship Id="rId5" Type="http://schemas.openxmlformats.org/officeDocument/2006/relationships/slideLayout" Target="../slideLayouts/slideLayout57.xml"/><Relationship Id="rId8" Type="http://schemas.openxmlformats.org/officeDocument/2006/relationships/slideLayout" Target="../slideLayouts/slideLayout60.xml"/><Relationship Id="rId7"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x="0" y="0"/>
          <a:ext cx="0" cy="0"/>
          <a:chOff x="0" y="0"/>
          <a:chExt cx="0" cy="0"/>
        </a:xfrm>
      </p:grpSpPr>
      <p:sp>
        <p:nvSpPr>
          <p:cNvPr id="5" name="Shape 5"/>
          <p:cNvSpPr txBox="1"/>
          <p:nvPr>
            <p:ph type="title"/>
          </p:nvPr>
        </p:nvSpPr>
        <p:spPr>
          <a:xfrm>
            <a:off x="457200" y="205978"/>
            <a:ext cx="8229600" cy="857250"/>
          </a:xfrm>
          <a:prstGeom prst="rect">
            <a:avLst/>
          </a:prstGeom>
          <a:noFill/>
          <a:ln>
            <a:noFill/>
          </a:ln>
        </p:spPr>
        <p:txBody>
          <a:bodyPr anchorCtr="0" anchor="b" bIns="91425" lIns="91425" rIns="91425" tIns="91425"/>
          <a:lstStyle>
            <a:lvl1pPr>
              <a:spcBef>
                <a:spcPts val="0"/>
              </a:spcBef>
              <a:buClr>
                <a:schemeClr val="dk1"/>
              </a:buClr>
              <a:buSzPct val="100000"/>
              <a:buNone/>
              <a:defRPr b="1" sz="3600">
                <a:solidFill>
                  <a:schemeClr val="dk1"/>
                </a:solidFill>
              </a:defRPr>
            </a:lvl1pPr>
            <a:lvl2pPr>
              <a:spcBef>
                <a:spcPts val="0"/>
              </a:spcBef>
              <a:buClr>
                <a:schemeClr val="dk1"/>
              </a:buClr>
              <a:buSzPct val="100000"/>
              <a:buNone/>
              <a:defRPr b="1" sz="3600">
                <a:solidFill>
                  <a:schemeClr val="dk1"/>
                </a:solidFill>
              </a:defRPr>
            </a:lvl2pPr>
            <a:lvl3pPr>
              <a:spcBef>
                <a:spcPts val="0"/>
              </a:spcBef>
              <a:buClr>
                <a:schemeClr val="dk1"/>
              </a:buClr>
              <a:buSzPct val="100000"/>
              <a:buNone/>
              <a:defRPr b="1" sz="3600">
                <a:solidFill>
                  <a:schemeClr val="dk1"/>
                </a:solidFill>
              </a:defRPr>
            </a:lvl3pPr>
            <a:lvl4pPr>
              <a:spcBef>
                <a:spcPts val="0"/>
              </a:spcBef>
              <a:buClr>
                <a:schemeClr val="dk1"/>
              </a:buClr>
              <a:buSzPct val="100000"/>
              <a:buNone/>
              <a:defRPr b="1" sz="3600">
                <a:solidFill>
                  <a:schemeClr val="dk1"/>
                </a:solidFill>
              </a:defRPr>
            </a:lvl4pPr>
            <a:lvl5pPr>
              <a:spcBef>
                <a:spcPts val="0"/>
              </a:spcBef>
              <a:buClr>
                <a:schemeClr val="dk1"/>
              </a:buClr>
              <a:buSzPct val="100000"/>
              <a:buNone/>
              <a:defRPr b="1" sz="3600">
                <a:solidFill>
                  <a:schemeClr val="dk1"/>
                </a:solidFill>
              </a:defRPr>
            </a:lvl5pPr>
            <a:lvl6pPr>
              <a:spcBef>
                <a:spcPts val="0"/>
              </a:spcBef>
              <a:buClr>
                <a:schemeClr val="dk1"/>
              </a:buClr>
              <a:buSzPct val="100000"/>
              <a:buNone/>
              <a:defRPr b="1" sz="3600">
                <a:solidFill>
                  <a:schemeClr val="dk1"/>
                </a:solidFill>
              </a:defRPr>
            </a:lvl6pPr>
            <a:lvl7pPr>
              <a:spcBef>
                <a:spcPts val="0"/>
              </a:spcBef>
              <a:buClr>
                <a:schemeClr val="dk1"/>
              </a:buClr>
              <a:buSzPct val="100000"/>
              <a:buNone/>
              <a:defRPr b="1" sz="3600">
                <a:solidFill>
                  <a:schemeClr val="dk1"/>
                </a:solidFill>
              </a:defRPr>
            </a:lvl7pPr>
            <a:lvl8pPr>
              <a:spcBef>
                <a:spcPts val="0"/>
              </a:spcBef>
              <a:buClr>
                <a:schemeClr val="dk1"/>
              </a:buClr>
              <a:buSzPct val="100000"/>
              <a:buNone/>
              <a:defRPr b="1" sz="3600">
                <a:solidFill>
                  <a:schemeClr val="dk1"/>
                </a:solidFill>
              </a:defRPr>
            </a:lvl8pPr>
            <a:lvl9pPr>
              <a:spcBef>
                <a:spcPts val="0"/>
              </a:spcBef>
              <a:buClr>
                <a:schemeClr val="dk1"/>
              </a:buClr>
              <a:buSzPct val="100000"/>
              <a:buNone/>
              <a:defRPr b="1" sz="3600">
                <a:solidFill>
                  <a:schemeClr val="dk1"/>
                </a:solidFill>
              </a:defRPr>
            </a:lvl9pPr>
          </a:lstStyle>
          <a:p/>
        </p:txBody>
      </p:sp>
      <p:sp>
        <p:nvSpPr>
          <p:cNvPr id="6" name="Shape 6"/>
          <p:cNvSpPr txBox="1"/>
          <p:nvPr>
            <p:ph idx="1" type="body"/>
          </p:nvPr>
        </p:nvSpPr>
        <p:spPr>
          <a:xfrm>
            <a:off x="457200" y="1200150"/>
            <a:ext cx="8229600" cy="3725680"/>
          </a:xfrm>
          <a:prstGeom prst="rect">
            <a:avLst/>
          </a:prstGeom>
          <a:noFill/>
          <a:ln>
            <a:noFill/>
          </a:ln>
        </p:spPr>
        <p:txBody>
          <a:bodyPr anchorCtr="0" anchor="t" bIns="91425" lIns="91425" rIns="91425" tIns="91425"/>
          <a:lstStyle>
            <a:lvl1pPr>
              <a:spcBef>
                <a:spcPts val="600"/>
              </a:spcBef>
              <a:buClr>
                <a:schemeClr val="dk1"/>
              </a:buClr>
              <a:buSzPct val="100000"/>
              <a:defRPr sz="3000">
                <a:solidFill>
                  <a:schemeClr val="dk1"/>
                </a:solidFill>
              </a:defRPr>
            </a:lvl1pPr>
            <a:lvl2pPr>
              <a:spcBef>
                <a:spcPts val="480"/>
              </a:spcBef>
              <a:buClr>
                <a:schemeClr val="dk1"/>
              </a:buClr>
              <a:buSzPct val="100000"/>
              <a:defRPr sz="2400">
                <a:solidFill>
                  <a:schemeClr val="dk1"/>
                </a:solidFill>
              </a:defRPr>
            </a:lvl2pPr>
            <a:lvl3pPr>
              <a:spcBef>
                <a:spcPts val="480"/>
              </a:spcBef>
              <a:buClr>
                <a:schemeClr val="dk1"/>
              </a:buClr>
              <a:buSzPct val="100000"/>
              <a:defRPr sz="2400">
                <a:solidFill>
                  <a:schemeClr val="dk1"/>
                </a:solidFill>
              </a:defRPr>
            </a:lvl3pPr>
            <a:lvl4pPr>
              <a:spcBef>
                <a:spcPts val="360"/>
              </a:spcBef>
              <a:buClr>
                <a:schemeClr val="dk1"/>
              </a:buClr>
              <a:buSzPct val="100000"/>
              <a:defRPr sz="1800">
                <a:solidFill>
                  <a:schemeClr val="dk1"/>
                </a:solidFill>
              </a:defRPr>
            </a:lvl4pPr>
            <a:lvl5pPr>
              <a:spcBef>
                <a:spcPts val="360"/>
              </a:spcBef>
              <a:buClr>
                <a:schemeClr val="dk1"/>
              </a:buClr>
              <a:buSzPct val="100000"/>
              <a:defRPr sz="1800">
                <a:solidFill>
                  <a:schemeClr val="dk1"/>
                </a:solidFill>
              </a:defRPr>
            </a:lvl5pPr>
            <a:lvl6pPr>
              <a:spcBef>
                <a:spcPts val="360"/>
              </a:spcBef>
              <a:buClr>
                <a:schemeClr val="dk1"/>
              </a:buClr>
              <a:buSzPct val="100000"/>
              <a:defRPr sz="1800">
                <a:solidFill>
                  <a:schemeClr val="dk1"/>
                </a:solidFill>
              </a:defRPr>
            </a:lvl6pPr>
            <a:lvl7pPr>
              <a:spcBef>
                <a:spcPts val="360"/>
              </a:spcBef>
              <a:buClr>
                <a:schemeClr val="dk1"/>
              </a:buClr>
              <a:buSzPct val="100000"/>
              <a:defRPr sz="1800">
                <a:solidFill>
                  <a:schemeClr val="dk1"/>
                </a:solidFill>
              </a:defRPr>
            </a:lvl7pPr>
            <a:lvl8pPr>
              <a:spcBef>
                <a:spcPts val="360"/>
              </a:spcBef>
              <a:buClr>
                <a:schemeClr val="dk1"/>
              </a:buClr>
              <a:buSzPct val="100000"/>
              <a:defRPr sz="1800">
                <a:solidFill>
                  <a:schemeClr val="dk1"/>
                </a:solidFill>
              </a:defRPr>
            </a:lvl8pPr>
            <a:lvl9pPr>
              <a:spcBef>
                <a:spcPts val="360"/>
              </a:spcBef>
              <a:buClr>
                <a:schemeClr val="dk1"/>
              </a:buClr>
              <a:buSzPct val="100000"/>
              <a:defRPr sz="1800">
                <a:solidFill>
                  <a:schemeClr val="dk1"/>
                </a:solidFill>
              </a:defRPr>
            </a:lvl9pPr>
          </a:lstStyle>
          <a:p/>
        </p:txBody>
      </p:sp>
      <p:sp>
        <p:nvSpPr>
          <p:cNvPr id="7" name="Shape 7"/>
          <p:cNvSpPr txBox="1"/>
          <p:nvPr>
            <p:ph idx="12" type="sldNum"/>
          </p:nvPr>
        </p:nvSpPr>
        <p:spPr>
          <a:xfrm>
            <a:off x="8556791" y="4749850"/>
            <a:ext cx="548699" cy="393524"/>
          </a:xfrm>
          <a:prstGeom prst="rect">
            <a:avLst/>
          </a:prstGeom>
          <a:noFill/>
          <a:ln>
            <a:noFill/>
          </a:ln>
        </p:spPr>
        <p:txBody>
          <a:bodyPr anchorCtr="0" anchor="ctr" bIns="91425" lIns="91425" rIns="91425" tIns="91425">
            <a:noAutofit/>
          </a:bodyPr>
          <a:lstStyle>
            <a:lvl1pPr algn="r">
              <a:spcBef>
                <a:spcPts val="0"/>
              </a:spcBef>
              <a:buNone/>
              <a:defRPr sz="1300">
                <a:solidFill>
                  <a:schemeClr val="dk1"/>
                </a:solidFill>
              </a:defRPr>
            </a:lvl1pPr>
          </a:lstStyle>
          <a:p>
            <a:pPr>
              <a:spcBef>
                <a:spcPts val="0"/>
              </a:spcBef>
              <a:buNone/>
            </a:pPr>
            <a:fld id="{00000000-1234-1234-1234-123412341234}" type="slidenum">
              <a:rPr lang="en"/>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35" name="Shape 35"/>
        <p:cNvGrpSpPr/>
        <p:nvPr/>
      </p:nvGrpSpPr>
      <p:grpSpPr>
        <a:xfrm>
          <a:off x="0" y="0"/>
          <a:ext cx="0" cy="0"/>
          <a:chOff x="0" y="0"/>
          <a:chExt cx="0" cy="0"/>
        </a:xfrm>
      </p:grpSpPr>
      <p:sp>
        <p:nvSpPr>
          <p:cNvPr id="36" name="Shape 36"/>
          <p:cNvSpPr txBox="1"/>
          <p:nvPr>
            <p:ph type="title"/>
          </p:nvPr>
        </p:nvSpPr>
        <p:spPr>
          <a:xfrm>
            <a:off x="457200" y="205978"/>
            <a:ext cx="8229600" cy="857250"/>
          </a:xfrm>
          <a:prstGeom prst="rect">
            <a:avLst/>
          </a:prstGeom>
          <a:noFill/>
          <a:ln>
            <a:noFill/>
          </a:ln>
        </p:spPr>
        <p:txBody>
          <a:bodyPr anchorCtr="0" anchor="ctr" bIns="91425" lIns="91425" rIns="91425" tIns="91425"/>
          <a:lstStyle>
            <a:lvl1pPr indent="0" marL="0" marR="0" rtl="0" algn="ctr">
              <a:spcBef>
                <a:spcPts val="0"/>
              </a:spcBef>
              <a:buClr>
                <a:schemeClr val="dk1"/>
              </a:buClr>
              <a:buFont typeface="Calibri"/>
              <a:buNone/>
              <a:defRPr/>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
        <p:nvSpPr>
          <p:cNvPr id="37" name="Shape 37"/>
          <p:cNvSpPr txBox="1"/>
          <p:nvPr>
            <p:ph idx="1" type="body"/>
          </p:nvPr>
        </p:nvSpPr>
        <p:spPr>
          <a:xfrm>
            <a:off x="457200" y="1200150"/>
            <a:ext cx="8229600" cy="3394472"/>
          </a:xfrm>
          <a:prstGeom prst="rect">
            <a:avLst/>
          </a:prstGeom>
          <a:noFill/>
          <a:ln>
            <a:noFill/>
          </a:ln>
        </p:spPr>
        <p:txBody>
          <a:bodyPr anchorCtr="0" anchor="t" bIns="91425" lIns="91425" rIns="91425" tIns="91425"/>
          <a:lstStyle>
            <a:lvl1pPr indent="-139700" marL="342900" marR="0" rtl="0" algn="l">
              <a:spcBef>
                <a:spcPts val="640"/>
              </a:spcBef>
              <a:buClr>
                <a:schemeClr val="dk1"/>
              </a:buClr>
              <a:buFont typeface="Arial"/>
              <a:buChar char="•"/>
              <a:defRPr/>
            </a:lvl1pPr>
            <a:lvl2pPr indent="-107950" marL="742950" marR="0" rtl="0" algn="l">
              <a:spcBef>
                <a:spcPts val="560"/>
              </a:spcBef>
              <a:buClr>
                <a:schemeClr val="dk1"/>
              </a:buClr>
              <a:buFont typeface="Arial"/>
              <a:buChar char="–"/>
              <a:defRPr/>
            </a:lvl2pPr>
            <a:lvl3pPr indent="-76200" marL="1143000" marR="0" rtl="0" algn="l">
              <a:spcBef>
                <a:spcPts val="480"/>
              </a:spcBef>
              <a:buClr>
                <a:schemeClr val="dk1"/>
              </a:buClr>
              <a:buFont typeface="Arial"/>
              <a:buChar char="•"/>
              <a:defRPr/>
            </a:lvl3pPr>
            <a:lvl4pPr indent="-101600" marL="1600200" marR="0" rtl="0" algn="l">
              <a:spcBef>
                <a:spcPts val="400"/>
              </a:spcBef>
              <a:buClr>
                <a:schemeClr val="dk1"/>
              </a:buClr>
              <a:buFont typeface="Arial"/>
              <a:buChar char="–"/>
              <a:defRPr/>
            </a:lvl4pPr>
            <a:lvl5pPr indent="-101600" marL="2057400" marR="0" rtl="0" algn="l">
              <a:spcBef>
                <a:spcPts val="400"/>
              </a:spcBef>
              <a:buClr>
                <a:schemeClr val="dk1"/>
              </a:buClr>
              <a:buFont typeface="Arial"/>
              <a:buChar char="»"/>
              <a:defRPr/>
            </a:lvl5pPr>
            <a:lvl6pPr indent="-101600" marL="2514600" marR="0" rtl="0" algn="l">
              <a:spcBef>
                <a:spcPts val="400"/>
              </a:spcBef>
              <a:buClr>
                <a:schemeClr val="dk1"/>
              </a:buClr>
              <a:buFont typeface="Arial"/>
              <a:buChar char="•"/>
              <a:defRPr/>
            </a:lvl6pPr>
            <a:lvl7pPr indent="-101600" marL="2971800" marR="0" rtl="0" algn="l">
              <a:spcBef>
                <a:spcPts val="400"/>
              </a:spcBef>
              <a:buClr>
                <a:schemeClr val="dk1"/>
              </a:buClr>
              <a:buFont typeface="Arial"/>
              <a:buChar char="•"/>
              <a:defRPr/>
            </a:lvl7pPr>
            <a:lvl8pPr indent="-101600" marL="3429000" marR="0" rtl="0" algn="l">
              <a:spcBef>
                <a:spcPts val="400"/>
              </a:spcBef>
              <a:buClr>
                <a:schemeClr val="dk1"/>
              </a:buClr>
              <a:buFont typeface="Arial"/>
              <a:buChar char="•"/>
              <a:defRPr/>
            </a:lvl8pPr>
            <a:lvl9pPr indent="-101600" marL="3886200" marR="0" rtl="0" algn="l">
              <a:spcBef>
                <a:spcPts val="400"/>
              </a:spcBef>
              <a:buClr>
                <a:schemeClr val="dk1"/>
              </a:buClr>
              <a:buFont typeface="Arial"/>
              <a:buChar char="•"/>
              <a:defRPr/>
            </a:lvl9pPr>
          </a:lstStyle>
          <a:p/>
        </p:txBody>
      </p:sp>
      <p:sp>
        <p:nvSpPr>
          <p:cNvPr id="38" name="Shape 38"/>
          <p:cNvSpPr txBox="1"/>
          <p:nvPr>
            <p:ph idx="10" type="dt"/>
          </p:nvPr>
        </p:nvSpPr>
        <p:spPr>
          <a:xfrm>
            <a:off x="457200" y="4767262"/>
            <a:ext cx="2133599" cy="273843"/>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39" name="Shape 39"/>
          <p:cNvSpPr txBox="1"/>
          <p:nvPr>
            <p:ph idx="11" type="ftr"/>
          </p:nvPr>
        </p:nvSpPr>
        <p:spPr>
          <a:xfrm>
            <a:off x="3124200" y="4767262"/>
            <a:ext cx="2895600" cy="273843"/>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40" name="Shape 40"/>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 accent1="accent1" accent2="accent2" accent3="accent3" accent4="accent4" accent5="accent5" accent6="accent6" bg1="lt1" bg2="dk2" tx1="dk1" tx2="lt2" folHlink="folHlink" hlink="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10" name="Shape 110"/>
        <p:cNvGrpSpPr/>
        <p:nvPr/>
      </p:nvGrpSpPr>
      <p:grpSpPr>
        <a:xfrm>
          <a:off x="0" y="0"/>
          <a:ext cx="0" cy="0"/>
          <a:chOff x="0" y="0"/>
          <a:chExt cx="0" cy="0"/>
        </a:xfrm>
      </p:grpSpPr>
      <p:sp>
        <p:nvSpPr>
          <p:cNvPr id="111" name="Shape 111"/>
          <p:cNvSpPr txBox="1"/>
          <p:nvPr>
            <p:ph type="title"/>
          </p:nvPr>
        </p:nvSpPr>
        <p:spPr>
          <a:xfrm>
            <a:off x="457200" y="205978"/>
            <a:ext cx="8229600" cy="857250"/>
          </a:xfrm>
          <a:prstGeom prst="rect">
            <a:avLst/>
          </a:prstGeom>
          <a:noFill/>
          <a:ln>
            <a:noFill/>
          </a:ln>
        </p:spPr>
        <p:txBody>
          <a:bodyPr anchorCtr="0" anchor="b" bIns="91425" lIns="91425" rIns="91425" tIns="91425"/>
          <a:lstStyle>
            <a:lvl1pPr indent="0" marL="0" marR="0" rtl="0" algn="l">
              <a:lnSpc>
                <a:spcPct val="100000"/>
              </a:lnSpc>
              <a:spcBef>
                <a:spcPts val="0"/>
              </a:spcBef>
              <a:spcAft>
                <a:spcPts val="0"/>
              </a:spcAft>
              <a:buClr>
                <a:schemeClr val="dk1"/>
              </a:buClr>
              <a:buFont typeface="Arial"/>
              <a:buNone/>
              <a:defRPr/>
            </a:lvl1pPr>
            <a:lvl2pPr indent="0" marL="0" marR="0" rtl="0" algn="l">
              <a:lnSpc>
                <a:spcPct val="100000"/>
              </a:lnSpc>
              <a:spcBef>
                <a:spcPts val="0"/>
              </a:spcBef>
              <a:spcAft>
                <a:spcPts val="0"/>
              </a:spcAft>
              <a:buClr>
                <a:schemeClr val="dk1"/>
              </a:buClr>
              <a:buFont typeface="Arial"/>
              <a:buNone/>
              <a:defRPr/>
            </a:lvl2pPr>
            <a:lvl3pPr indent="0" marL="0" marR="0" rtl="0" algn="l">
              <a:spcBef>
                <a:spcPts val="0"/>
              </a:spcBef>
              <a:buClr>
                <a:schemeClr val="dk1"/>
              </a:buClr>
              <a:buFont typeface="Arial"/>
              <a:buNone/>
              <a:defRPr/>
            </a:lvl3pPr>
            <a:lvl4pPr indent="0" marL="0" marR="0" rtl="0" algn="l">
              <a:spcBef>
                <a:spcPts val="0"/>
              </a:spcBef>
              <a:buClr>
                <a:schemeClr val="dk1"/>
              </a:buClr>
              <a:buFont typeface="Arial"/>
              <a:buNone/>
              <a:defRPr/>
            </a:lvl4pPr>
            <a:lvl5pPr indent="0" marL="0" marR="0" rtl="0" algn="l">
              <a:spcBef>
                <a:spcPts val="0"/>
              </a:spcBef>
              <a:buClr>
                <a:schemeClr val="dk1"/>
              </a:buClr>
              <a:buFont typeface="Arial"/>
              <a:buNone/>
              <a:defRPr/>
            </a:lvl5pPr>
            <a:lvl6pPr indent="0" marL="0" marR="0" rtl="0" algn="l">
              <a:spcBef>
                <a:spcPts val="0"/>
              </a:spcBef>
              <a:buClr>
                <a:schemeClr val="dk1"/>
              </a:buClr>
              <a:buFont typeface="Arial"/>
              <a:buNone/>
              <a:defRPr/>
            </a:lvl6pPr>
            <a:lvl7pPr indent="0" marL="0" marR="0" rtl="0" algn="l">
              <a:spcBef>
                <a:spcPts val="0"/>
              </a:spcBef>
              <a:buClr>
                <a:schemeClr val="dk1"/>
              </a:buClr>
              <a:buFont typeface="Arial"/>
              <a:buNone/>
              <a:defRPr/>
            </a:lvl7pPr>
            <a:lvl8pPr indent="0" marL="0" marR="0" rtl="0" algn="l">
              <a:spcBef>
                <a:spcPts val="0"/>
              </a:spcBef>
              <a:buClr>
                <a:schemeClr val="dk1"/>
              </a:buClr>
              <a:buFont typeface="Arial"/>
              <a:buNone/>
              <a:defRPr/>
            </a:lvl8pPr>
            <a:lvl9pPr indent="0" marL="0" marR="0" rtl="0" algn="l">
              <a:spcBef>
                <a:spcPts val="0"/>
              </a:spcBef>
              <a:buClr>
                <a:schemeClr val="dk1"/>
              </a:buClr>
              <a:buFont typeface="Arial"/>
              <a:buNone/>
              <a:defRPr/>
            </a:lvl9pPr>
          </a:lstStyle>
          <a:p/>
        </p:txBody>
      </p:sp>
      <p:sp>
        <p:nvSpPr>
          <p:cNvPr id="112" name="Shape 112"/>
          <p:cNvSpPr txBox="1"/>
          <p:nvPr>
            <p:ph idx="1" type="body"/>
          </p:nvPr>
        </p:nvSpPr>
        <p:spPr>
          <a:xfrm>
            <a:off x="457200" y="1200150"/>
            <a:ext cx="8229600" cy="3725679"/>
          </a:xfrm>
          <a:prstGeom prst="rect">
            <a:avLst/>
          </a:prstGeom>
          <a:noFill/>
          <a:ln>
            <a:noFill/>
          </a:ln>
        </p:spPr>
        <p:txBody>
          <a:bodyPr anchorCtr="0" anchor="t" bIns="91425" lIns="91425" rIns="91425" tIns="91425"/>
          <a:lstStyle>
            <a:lvl1pPr indent="0" marL="0" marR="0" rtl="0" algn="l">
              <a:lnSpc>
                <a:spcPct val="100000"/>
              </a:lnSpc>
              <a:spcBef>
                <a:spcPts val="600"/>
              </a:spcBef>
              <a:spcAft>
                <a:spcPts val="0"/>
              </a:spcAft>
              <a:buClr>
                <a:schemeClr val="dk1"/>
              </a:buClr>
              <a:buFont typeface="Arial"/>
              <a:buNone/>
              <a:defRPr/>
            </a:lvl1pPr>
            <a:lvl2pPr indent="0" marL="0" marR="0" rtl="0" algn="l">
              <a:lnSpc>
                <a:spcPct val="100000"/>
              </a:lnSpc>
              <a:spcBef>
                <a:spcPts val="480"/>
              </a:spcBef>
              <a:spcAft>
                <a:spcPts val="0"/>
              </a:spcAft>
              <a:buClr>
                <a:schemeClr val="dk1"/>
              </a:buClr>
              <a:buFont typeface="Arial"/>
              <a:buNone/>
              <a:defRPr/>
            </a:lvl2pPr>
            <a:lvl3pPr indent="0" marL="0" marR="0" rtl="0" algn="l">
              <a:lnSpc>
                <a:spcPct val="100000"/>
              </a:lnSpc>
              <a:spcBef>
                <a:spcPts val="480"/>
              </a:spcBef>
              <a:spcAft>
                <a:spcPts val="0"/>
              </a:spcAft>
              <a:buClr>
                <a:schemeClr val="dk1"/>
              </a:buClr>
              <a:buFont typeface="Arial"/>
              <a:buNone/>
              <a:defRPr/>
            </a:lvl3pPr>
            <a:lvl4pPr indent="0" marL="0" marR="0" rtl="0" algn="l">
              <a:lnSpc>
                <a:spcPct val="100000"/>
              </a:lnSpc>
              <a:spcBef>
                <a:spcPts val="360"/>
              </a:spcBef>
              <a:spcAft>
                <a:spcPts val="0"/>
              </a:spcAft>
              <a:buClr>
                <a:schemeClr val="dk1"/>
              </a:buClr>
              <a:buFont typeface="Arial"/>
              <a:buNone/>
              <a:defRPr/>
            </a:lvl4pPr>
            <a:lvl5pPr indent="0" marL="0" marR="0" rtl="0" algn="l">
              <a:lnSpc>
                <a:spcPct val="100000"/>
              </a:lnSpc>
              <a:spcBef>
                <a:spcPts val="360"/>
              </a:spcBef>
              <a:spcAft>
                <a:spcPts val="0"/>
              </a:spcAft>
              <a:buClr>
                <a:schemeClr val="dk1"/>
              </a:buClr>
              <a:buFont typeface="Arial"/>
              <a:buNone/>
              <a:defRPr/>
            </a:lvl5pPr>
            <a:lvl6pPr indent="0" marL="0" marR="0" rtl="0" algn="l">
              <a:lnSpc>
                <a:spcPct val="100000"/>
              </a:lnSpc>
              <a:spcBef>
                <a:spcPts val="360"/>
              </a:spcBef>
              <a:spcAft>
                <a:spcPts val="0"/>
              </a:spcAft>
              <a:buClr>
                <a:schemeClr val="dk1"/>
              </a:buClr>
              <a:buFont typeface="Arial"/>
              <a:buNone/>
              <a:defRPr/>
            </a:lvl6pPr>
            <a:lvl7pPr indent="0" marL="0" marR="0" rtl="0" algn="l">
              <a:lnSpc>
                <a:spcPct val="100000"/>
              </a:lnSpc>
              <a:spcBef>
                <a:spcPts val="360"/>
              </a:spcBef>
              <a:spcAft>
                <a:spcPts val="0"/>
              </a:spcAft>
              <a:buClr>
                <a:schemeClr val="dk1"/>
              </a:buClr>
              <a:buFont typeface="Arial"/>
              <a:buNone/>
              <a:defRPr/>
            </a:lvl7pPr>
            <a:lvl8pPr indent="0" marL="0" marR="0" rtl="0" algn="l">
              <a:lnSpc>
                <a:spcPct val="100000"/>
              </a:lnSpc>
              <a:spcBef>
                <a:spcPts val="360"/>
              </a:spcBef>
              <a:spcAft>
                <a:spcPts val="0"/>
              </a:spcAft>
              <a:buClr>
                <a:schemeClr val="dk1"/>
              </a:buClr>
              <a:buFont typeface="Arial"/>
              <a:buNone/>
              <a:defRPr/>
            </a:lvl8pPr>
            <a:lvl9pPr indent="0" marL="0" marR="0" rtl="0" algn="l">
              <a:lnSpc>
                <a:spcPct val="100000"/>
              </a:lnSpc>
              <a:spcBef>
                <a:spcPts val="360"/>
              </a:spcBef>
              <a:spcAft>
                <a:spcPts val="0"/>
              </a:spcAft>
              <a:buClr>
                <a:schemeClr val="dk1"/>
              </a:buClr>
              <a:buFont typeface="Arial"/>
              <a:buNone/>
              <a:defRPr/>
            </a:lvl9pPr>
          </a:lstStyle>
          <a:p/>
        </p:txBody>
      </p:sp>
      <p:sp>
        <p:nvSpPr>
          <p:cNvPr id="113" name="Shape 113"/>
          <p:cNvSpPr txBox="1"/>
          <p:nvPr>
            <p:ph idx="12" type="sldNum"/>
          </p:nvPr>
        </p:nvSpPr>
        <p:spPr>
          <a:xfrm>
            <a:off x="8556790" y="4749850"/>
            <a:ext cx="548699" cy="393524"/>
          </a:xfrm>
          <a:prstGeom prst="rect">
            <a:avLst/>
          </a:prstGeom>
          <a:noFill/>
          <a:ln>
            <a:noFill/>
          </a:ln>
        </p:spPr>
        <p:txBody>
          <a:bodyPr anchorCtr="0" anchor="ctr" bIns="91425" lIns="91425" rIns="91425" tIns="91425">
            <a:noAutofit/>
          </a:bodyPr>
          <a:lstStyle>
            <a:lvl1pPr indent="0" marL="0" marR="0" rtl="0" algn="r">
              <a:lnSpc>
                <a:spcPct val="100000"/>
              </a:lnSpc>
              <a:spcBef>
                <a:spcPts val="0"/>
              </a:spcBef>
              <a:spcAft>
                <a:spcPts val="0"/>
              </a:spcAft>
              <a:buNone/>
              <a:defRPr b="0" baseline="0" i="0" sz="1300" u="none" cap="none" strike="noStrike">
                <a:solidFill>
                  <a:schemeClr val="dk1"/>
                </a:solidFill>
                <a:latin typeface="Arial"/>
                <a:ea typeface="Arial"/>
                <a:cs typeface="Arial"/>
                <a:sym typeface="Arial"/>
                <a:rtl val="0"/>
              </a:defRPr>
            </a:lvl1pPr>
          </a:lstStyle>
          <a:p>
            <a:pPr indent="0" lvl="0" marL="0">
              <a:spcBef>
                <a:spcPts val="0"/>
              </a:spcBef>
              <a:buClr>
                <a:schemeClr val="dk1"/>
              </a:buClr>
              <a:buSzPct val="25000"/>
              <a:buFont typeface="Arial"/>
              <a:buNone/>
            </a:pPr>
            <a:fld id="{00000000-1234-1234-1234-123412341234}" type="slidenum">
              <a:rPr lang="en"/>
              <a:t>‹#›</a:t>
            </a:fld>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1" name="Shape 131"/>
        <p:cNvGrpSpPr/>
        <p:nvPr/>
      </p:nvGrpSpPr>
      <p:grpSpPr>
        <a:xfrm>
          <a:off x="0" y="0"/>
          <a:ext cx="0" cy="0"/>
          <a:chOff x="0" y="0"/>
          <a:chExt cx="0" cy="0"/>
        </a:xfrm>
      </p:grpSpPr>
      <p:sp>
        <p:nvSpPr>
          <p:cNvPr id="132" name="Shape 132"/>
          <p:cNvSpPr txBox="1"/>
          <p:nvPr>
            <p:ph type="title"/>
          </p:nvPr>
        </p:nvSpPr>
        <p:spPr>
          <a:xfrm>
            <a:off x="457171" y="205014"/>
            <a:ext cx="8228437" cy="858756"/>
          </a:xfrm>
          <a:prstGeom prst="rect">
            <a:avLst/>
          </a:prstGeom>
          <a:noFill/>
          <a:ln>
            <a:noFill/>
          </a:ln>
        </p:spPr>
        <p:txBody>
          <a:bodyPr anchorCtr="0" anchor="ctr" bIns="76025" lIns="76025" rIns="76025" tIns="76025"/>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
        <p:nvSpPr>
          <p:cNvPr id="133" name="Shape 133"/>
          <p:cNvSpPr txBox="1"/>
          <p:nvPr>
            <p:ph idx="1" type="body"/>
          </p:nvPr>
        </p:nvSpPr>
        <p:spPr>
          <a:xfrm>
            <a:off x="457171" y="1203385"/>
            <a:ext cx="8046220" cy="2982868"/>
          </a:xfrm>
          <a:prstGeom prst="rect">
            <a:avLst/>
          </a:prstGeom>
          <a:noFill/>
          <a:ln>
            <a:noFill/>
          </a:ln>
        </p:spPr>
        <p:txBody>
          <a:bodyPr anchorCtr="0" anchor="ctr" bIns="76025" lIns="76025" rIns="76025" tIns="76025"/>
          <a:lstStyle>
            <a:lvl1pPr>
              <a:spcBef>
                <a:spcPts val="0"/>
              </a:spcBef>
              <a:buSzPct val="100000"/>
              <a:defRPr sz="1200"/>
            </a:lvl1pPr>
            <a:lvl2pPr>
              <a:spcBef>
                <a:spcPts val="0"/>
              </a:spcBef>
              <a:buSzPct val="100000"/>
              <a:defRPr sz="1200"/>
            </a:lvl2pPr>
            <a:lvl3pPr>
              <a:spcBef>
                <a:spcPts val="0"/>
              </a:spcBef>
              <a:buSzPct val="100000"/>
              <a:defRPr sz="1200"/>
            </a:lvl3pPr>
            <a:lvl4pPr>
              <a:spcBef>
                <a:spcPts val="0"/>
              </a:spcBef>
              <a:buSzPct val="100000"/>
              <a:defRPr sz="1200"/>
            </a:lvl4pPr>
            <a:lvl5pPr>
              <a:spcBef>
                <a:spcPts val="0"/>
              </a:spcBef>
              <a:buSzPct val="100000"/>
              <a:defRPr sz="1200"/>
            </a:lvl5pPr>
            <a:lvl6pPr>
              <a:spcBef>
                <a:spcPts val="0"/>
              </a:spcBef>
              <a:buSzPct val="100000"/>
              <a:defRPr sz="1200"/>
            </a:lvl6pPr>
            <a:lvl7pPr>
              <a:spcBef>
                <a:spcPts val="0"/>
              </a:spcBef>
              <a:buSzPct val="100000"/>
              <a:defRPr sz="1200"/>
            </a:lvl7pPr>
            <a:lvl8pPr>
              <a:spcBef>
                <a:spcPts val="0"/>
              </a:spcBef>
              <a:buSzPct val="100000"/>
              <a:defRPr sz="1200"/>
            </a:lvl8pPr>
            <a:lvl9pPr>
              <a:spcBef>
                <a:spcPts val="0"/>
              </a:spcBef>
              <a:buSzPct val="100000"/>
              <a:defRPr sz="1200"/>
            </a:lvl9pPr>
          </a:lstStyle>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178" name="Shape 178"/>
        <p:cNvGrpSpPr/>
        <p:nvPr/>
      </p:nvGrpSpPr>
      <p:grpSpPr>
        <a:xfrm>
          <a:off x="0" y="0"/>
          <a:ext cx="0" cy="0"/>
          <a:chOff x="0" y="0"/>
          <a:chExt cx="0" cy="0"/>
        </a:xfrm>
      </p:grpSpPr>
      <p:sp>
        <p:nvSpPr>
          <p:cNvPr id="179" name="Shape 179"/>
          <p:cNvSpPr txBox="1"/>
          <p:nvPr>
            <p:ph type="title"/>
          </p:nvPr>
        </p:nvSpPr>
        <p:spPr>
          <a:xfrm>
            <a:off x="609600" y="171450"/>
            <a:ext cx="8153399" cy="742800"/>
          </a:xfrm>
          <a:prstGeom prst="rect">
            <a:avLst/>
          </a:prstGeom>
          <a:noFill/>
          <a:ln>
            <a:noFill/>
          </a:ln>
        </p:spPr>
        <p:txBody>
          <a:bodyPr anchorCtr="0" anchor="ctr" bIns="91425" lIns="91425" rIns="91425" tIns="91425"/>
          <a:lstStyle>
            <a:lvl1pPr indent="0" marL="0" marR="0" rtl="0" algn="l">
              <a:spcBef>
                <a:spcPts val="0"/>
              </a:spcBef>
              <a:buClr>
                <a:schemeClr val="dk2"/>
              </a:buClr>
              <a:buFont typeface="Arial"/>
              <a:buNone/>
              <a:defRPr/>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
        <p:nvSpPr>
          <p:cNvPr id="180" name="Shape 180"/>
          <p:cNvSpPr txBox="1"/>
          <p:nvPr>
            <p:ph idx="1" type="body"/>
          </p:nvPr>
        </p:nvSpPr>
        <p:spPr>
          <a:xfrm>
            <a:off x="612647" y="1200150"/>
            <a:ext cx="8153399" cy="3394800"/>
          </a:xfrm>
          <a:prstGeom prst="rect">
            <a:avLst/>
          </a:prstGeom>
          <a:noFill/>
          <a:ln>
            <a:noFill/>
          </a:ln>
        </p:spPr>
        <p:txBody>
          <a:bodyPr anchorCtr="0" anchor="t" bIns="91425" lIns="91425" rIns="91425" tIns="91425"/>
          <a:lstStyle>
            <a:lvl1pPr indent="-209550" marL="320040" marR="0" rtl="0" algn="l">
              <a:spcBef>
                <a:spcPts val="700"/>
              </a:spcBef>
              <a:buClr>
                <a:schemeClr val="accent2"/>
              </a:buClr>
              <a:buFont typeface="Noto Symbol"/>
              <a:buChar char="◻"/>
              <a:defRPr/>
            </a:lvl1pPr>
            <a:lvl2pPr indent="-168910" marL="640080" marR="0" rtl="0" algn="l">
              <a:spcBef>
                <a:spcPts val="550"/>
              </a:spcBef>
              <a:buClr>
                <a:schemeClr val="accent1"/>
              </a:buClr>
              <a:buFont typeface="Noto Symbol"/>
              <a:buChar char="⬜"/>
              <a:defRPr/>
            </a:lvl2pPr>
            <a:lvl3pPr indent="-119062" marL="914400" marR="0" rtl="0" algn="l">
              <a:spcBef>
                <a:spcPts val="500"/>
              </a:spcBef>
              <a:buClr>
                <a:schemeClr val="accent2"/>
              </a:buClr>
              <a:buFont typeface="Noto Symbol"/>
              <a:buChar char="■"/>
              <a:defRPr/>
            </a:lvl3pPr>
            <a:lvl4pPr indent="-133350" marL="1371600" marR="0" rtl="0" algn="l">
              <a:spcBef>
                <a:spcPts val="400"/>
              </a:spcBef>
              <a:buClr>
                <a:schemeClr val="accent3"/>
              </a:buClr>
              <a:buFont typeface="Noto Symbol"/>
              <a:buChar char="■"/>
              <a:defRPr/>
            </a:lvl4pPr>
            <a:lvl5pPr indent="-146050" marL="1828800" marR="0" rtl="0" algn="l">
              <a:spcBef>
                <a:spcPts val="400"/>
              </a:spcBef>
              <a:buClr>
                <a:schemeClr val="accent4"/>
              </a:buClr>
              <a:buFont typeface="Noto Symbol"/>
              <a:buChar char="■"/>
              <a:defRPr/>
            </a:lvl5pPr>
            <a:lvl6pPr indent="-121920" marL="2103120" marR="0" rtl="0" algn="l">
              <a:spcBef>
                <a:spcPts val="360"/>
              </a:spcBef>
              <a:buClr>
                <a:schemeClr val="accent1"/>
              </a:buClr>
              <a:buFont typeface="Noto Symbol"/>
              <a:buChar char="▪"/>
              <a:defRPr/>
            </a:lvl6pPr>
            <a:lvl7pPr indent="-116839" marL="2377440" marR="0" rtl="0" algn="l">
              <a:spcBef>
                <a:spcPts val="360"/>
              </a:spcBef>
              <a:buClr>
                <a:schemeClr val="accent2"/>
              </a:buClr>
              <a:buFont typeface="Noto Symbol"/>
              <a:buChar char="▪"/>
              <a:defRPr/>
            </a:lvl7pPr>
            <a:lvl8pPr indent="-124460" marL="2651760" marR="0" rtl="0" algn="l">
              <a:spcBef>
                <a:spcPts val="360"/>
              </a:spcBef>
              <a:buClr>
                <a:schemeClr val="accent3"/>
              </a:buClr>
              <a:buFont typeface="Noto Symbol"/>
              <a:buChar char="▪"/>
              <a:defRPr/>
            </a:lvl8pPr>
            <a:lvl9pPr indent="-119379" marL="2926080" marR="0" rtl="0" algn="l">
              <a:spcBef>
                <a:spcPts val="360"/>
              </a:spcBef>
              <a:buClr>
                <a:schemeClr val="accent4"/>
              </a:buClr>
              <a:buFont typeface="Noto Symbol"/>
              <a:buChar char="▪"/>
              <a:defRPr/>
            </a:lvl9pPr>
          </a:lstStyle>
          <a:p/>
        </p:txBody>
      </p:sp>
      <p:sp>
        <p:nvSpPr>
          <p:cNvPr id="181" name="Shape 181"/>
          <p:cNvSpPr txBox="1"/>
          <p:nvPr>
            <p:ph idx="10" type="dt"/>
          </p:nvPr>
        </p:nvSpPr>
        <p:spPr>
          <a:xfrm>
            <a:off x="6096000" y="4686300"/>
            <a:ext cx="2666999" cy="273900"/>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82" name="Shape 182"/>
          <p:cNvSpPr txBox="1"/>
          <p:nvPr>
            <p:ph idx="11" type="ftr"/>
          </p:nvPr>
        </p:nvSpPr>
        <p:spPr>
          <a:xfrm>
            <a:off x="609600" y="4686154"/>
            <a:ext cx="5421000" cy="273900"/>
          </a:xfrm>
          <a:prstGeom prst="rect">
            <a:avLst/>
          </a:prstGeom>
          <a:noFill/>
          <a:ln>
            <a:noFill/>
          </a:ln>
        </p:spPr>
        <p:txBody>
          <a:bodyPr anchorCtr="0" anchor="ctr" bIns="91425" lIns="91425" rIns="91425" tIns="91425"/>
          <a:lstStyle>
            <a:lvl1pPr indent="0" marL="0" marR="0" rtl="0" algn="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183" name="Shape 183"/>
          <p:cNvSpPr/>
          <p:nvPr/>
        </p:nvSpPr>
        <p:spPr>
          <a:xfrm>
            <a:off x="0" y="925830"/>
            <a:ext cx="9144000" cy="239999"/>
          </a:xfrm>
          <a:prstGeom prst="rect">
            <a:avLst/>
          </a:pr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84" name="Shape 184"/>
          <p:cNvSpPr/>
          <p:nvPr/>
        </p:nvSpPr>
        <p:spPr>
          <a:xfrm>
            <a:off x="0" y="960119"/>
            <a:ext cx="533399" cy="171599"/>
          </a:xfrm>
          <a:prstGeom prst="rect">
            <a:avLst/>
          </a:prstGeom>
          <a:solidFill>
            <a:schemeClr val="accent2"/>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85" name="Shape 185"/>
          <p:cNvSpPr/>
          <p:nvPr/>
        </p:nvSpPr>
        <p:spPr>
          <a:xfrm>
            <a:off x="590550" y="960119"/>
            <a:ext cx="8553600" cy="171599"/>
          </a:xfrm>
          <a:prstGeom prst="rect">
            <a:avLst/>
          </a:prstGeom>
          <a:solidFill>
            <a:schemeClr val="accent1"/>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86" name="Shape 186"/>
          <p:cNvSpPr txBox="1"/>
          <p:nvPr>
            <p:ph idx="12" type="sldNum"/>
          </p:nvPr>
        </p:nvSpPr>
        <p:spPr>
          <a:xfrm>
            <a:off x="0" y="954166"/>
            <a:ext cx="533399" cy="183299"/>
          </a:xfrm>
          <a:prstGeom prst="rect">
            <a:avLst/>
          </a:prstGeom>
          <a:noFill/>
          <a:ln>
            <a:noFill/>
          </a:ln>
        </p:spPr>
        <p:txBody>
          <a:bodyPr anchorCtr="0" anchor="ctr" bIns="45700" lIns="91425" rIns="91425" tIns="45700">
            <a:noAutofit/>
          </a:bodyPr>
          <a:lstStyle>
            <a:lvl1pPr indent="0" marL="0" marR="0" rtl="0" algn="ctr">
              <a:spcBef>
                <a:spcPts val="0"/>
              </a:spcBef>
              <a:buNone/>
              <a:defRPr b="1" baseline="0" i="0" sz="1400" u="none" cap="none" strike="noStrike">
                <a:solidFill>
                  <a:srgbClr val="FFFFFF"/>
                </a:solidFill>
                <a:latin typeface="Arial"/>
                <a:ea typeface="Arial"/>
                <a:cs typeface="Arial"/>
                <a:sym typeface="Arial"/>
              </a:defRPr>
            </a:lvl1pPr>
          </a:lstStyle>
          <a:p>
            <a:pPr indent="0" lvl="0" marL="0">
              <a:spcBef>
                <a:spcPts val="0"/>
              </a:spcBef>
              <a:buSzPct val="25000"/>
              <a:buNone/>
            </a:pPr>
            <a:fld id="{00000000-1234-1234-1234-123412341234}" type="slidenum">
              <a:rPr lang="en"/>
              <a:t>‹#›</a:t>
            </a:fld>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69" name="Shape 269"/>
        <p:cNvGrpSpPr/>
        <p:nvPr/>
      </p:nvGrpSpPr>
      <p:grpSpPr>
        <a:xfrm>
          <a:off x="0" y="0"/>
          <a:ext cx="0" cy="0"/>
          <a:chOff x="0" y="0"/>
          <a:chExt cx="0" cy="0"/>
        </a:xfrm>
      </p:grpSpPr>
      <p:sp>
        <p:nvSpPr>
          <p:cNvPr id="270" name="Shape 270"/>
          <p:cNvSpPr txBox="1"/>
          <p:nvPr>
            <p:ph type="title"/>
          </p:nvPr>
        </p:nvSpPr>
        <p:spPr>
          <a:xfrm>
            <a:off x="457200" y="205978"/>
            <a:ext cx="8229600" cy="857400"/>
          </a:xfrm>
          <a:prstGeom prst="rect">
            <a:avLst/>
          </a:prstGeom>
          <a:noFill/>
          <a:ln>
            <a:noFill/>
          </a:ln>
        </p:spPr>
        <p:txBody>
          <a:bodyPr anchorCtr="0" anchor="b" bIns="91425" lIns="91425" rIns="91425" tIns="91425"/>
          <a:lstStyle>
            <a:lvl1pPr indent="0" marL="0" marR="0" rtl="0" algn="l">
              <a:lnSpc>
                <a:spcPct val="100000"/>
              </a:lnSpc>
              <a:spcBef>
                <a:spcPts val="0"/>
              </a:spcBef>
              <a:spcAft>
                <a:spcPts val="0"/>
              </a:spcAft>
              <a:buClr>
                <a:schemeClr val="dk1"/>
              </a:buClr>
              <a:buFont typeface="Arial"/>
              <a:buNone/>
              <a:defRPr/>
            </a:lvl1pPr>
            <a:lvl2pPr indent="0" marL="0" marR="0" rtl="0" algn="l">
              <a:lnSpc>
                <a:spcPct val="100000"/>
              </a:lnSpc>
              <a:spcBef>
                <a:spcPts val="0"/>
              </a:spcBef>
              <a:spcAft>
                <a:spcPts val="0"/>
              </a:spcAft>
              <a:buClr>
                <a:schemeClr val="dk1"/>
              </a:buClr>
              <a:buFont typeface="Arial"/>
              <a:buNone/>
              <a:defRPr/>
            </a:lvl2pPr>
            <a:lvl3pPr indent="0" marL="0" marR="0" rtl="0" algn="l">
              <a:spcBef>
                <a:spcPts val="0"/>
              </a:spcBef>
              <a:buClr>
                <a:schemeClr val="dk1"/>
              </a:buClr>
              <a:buFont typeface="Arial"/>
              <a:buNone/>
              <a:defRPr/>
            </a:lvl3pPr>
            <a:lvl4pPr indent="0" marL="0" marR="0" rtl="0" algn="l">
              <a:spcBef>
                <a:spcPts val="0"/>
              </a:spcBef>
              <a:buClr>
                <a:schemeClr val="dk1"/>
              </a:buClr>
              <a:buFont typeface="Arial"/>
              <a:buNone/>
              <a:defRPr/>
            </a:lvl4pPr>
            <a:lvl5pPr indent="0" marL="0" marR="0" rtl="0" algn="l">
              <a:spcBef>
                <a:spcPts val="0"/>
              </a:spcBef>
              <a:buClr>
                <a:schemeClr val="dk1"/>
              </a:buClr>
              <a:buFont typeface="Arial"/>
              <a:buNone/>
              <a:defRPr/>
            </a:lvl5pPr>
            <a:lvl6pPr indent="0" marL="0" marR="0" rtl="0" algn="l">
              <a:spcBef>
                <a:spcPts val="0"/>
              </a:spcBef>
              <a:buClr>
                <a:schemeClr val="dk1"/>
              </a:buClr>
              <a:buFont typeface="Arial"/>
              <a:buNone/>
              <a:defRPr/>
            </a:lvl6pPr>
            <a:lvl7pPr indent="0" marL="0" marR="0" rtl="0" algn="l">
              <a:spcBef>
                <a:spcPts val="0"/>
              </a:spcBef>
              <a:buClr>
                <a:schemeClr val="dk1"/>
              </a:buClr>
              <a:buFont typeface="Arial"/>
              <a:buNone/>
              <a:defRPr/>
            </a:lvl7pPr>
            <a:lvl8pPr indent="0" marL="0" marR="0" rtl="0" algn="l">
              <a:spcBef>
                <a:spcPts val="0"/>
              </a:spcBef>
              <a:buClr>
                <a:schemeClr val="dk1"/>
              </a:buClr>
              <a:buFont typeface="Arial"/>
              <a:buNone/>
              <a:defRPr/>
            </a:lvl8pPr>
            <a:lvl9pPr indent="0" marL="0" marR="0" rtl="0" algn="l">
              <a:spcBef>
                <a:spcPts val="0"/>
              </a:spcBef>
              <a:buClr>
                <a:schemeClr val="dk1"/>
              </a:buClr>
              <a:buFont typeface="Arial"/>
              <a:buNone/>
              <a:defRPr/>
            </a:lvl9pPr>
          </a:lstStyle>
          <a:p/>
        </p:txBody>
      </p:sp>
      <p:sp>
        <p:nvSpPr>
          <p:cNvPr id="271" name="Shape 271"/>
          <p:cNvSpPr txBox="1"/>
          <p:nvPr>
            <p:ph idx="1" type="body"/>
          </p:nvPr>
        </p:nvSpPr>
        <p:spPr>
          <a:xfrm>
            <a:off x="457200" y="1200150"/>
            <a:ext cx="8229600" cy="3725699"/>
          </a:xfrm>
          <a:prstGeom prst="rect">
            <a:avLst/>
          </a:prstGeom>
          <a:noFill/>
          <a:ln>
            <a:noFill/>
          </a:ln>
        </p:spPr>
        <p:txBody>
          <a:bodyPr anchorCtr="0" anchor="t" bIns="91425" lIns="91425" rIns="91425" tIns="91425"/>
          <a:lstStyle>
            <a:lvl1pPr indent="0" marL="0" marR="0" rtl="0" algn="l">
              <a:lnSpc>
                <a:spcPct val="100000"/>
              </a:lnSpc>
              <a:spcBef>
                <a:spcPts val="600"/>
              </a:spcBef>
              <a:spcAft>
                <a:spcPts val="0"/>
              </a:spcAft>
              <a:buClr>
                <a:schemeClr val="dk1"/>
              </a:buClr>
              <a:buFont typeface="Arial"/>
              <a:buNone/>
              <a:defRPr/>
            </a:lvl1pPr>
            <a:lvl2pPr indent="0" marL="0" marR="0" rtl="0" algn="l">
              <a:lnSpc>
                <a:spcPct val="100000"/>
              </a:lnSpc>
              <a:spcBef>
                <a:spcPts val="480"/>
              </a:spcBef>
              <a:spcAft>
                <a:spcPts val="0"/>
              </a:spcAft>
              <a:buClr>
                <a:schemeClr val="dk1"/>
              </a:buClr>
              <a:buFont typeface="Arial"/>
              <a:buNone/>
              <a:defRPr/>
            </a:lvl2pPr>
            <a:lvl3pPr indent="0" marL="0" marR="0" rtl="0" algn="l">
              <a:lnSpc>
                <a:spcPct val="100000"/>
              </a:lnSpc>
              <a:spcBef>
                <a:spcPts val="480"/>
              </a:spcBef>
              <a:spcAft>
                <a:spcPts val="0"/>
              </a:spcAft>
              <a:buClr>
                <a:schemeClr val="dk1"/>
              </a:buClr>
              <a:buFont typeface="Arial"/>
              <a:buNone/>
              <a:defRPr/>
            </a:lvl3pPr>
            <a:lvl4pPr indent="0" marL="0" marR="0" rtl="0" algn="l">
              <a:lnSpc>
                <a:spcPct val="100000"/>
              </a:lnSpc>
              <a:spcBef>
                <a:spcPts val="360"/>
              </a:spcBef>
              <a:spcAft>
                <a:spcPts val="0"/>
              </a:spcAft>
              <a:buClr>
                <a:schemeClr val="dk1"/>
              </a:buClr>
              <a:buFont typeface="Arial"/>
              <a:buNone/>
              <a:defRPr/>
            </a:lvl4pPr>
            <a:lvl5pPr indent="0" marL="0" marR="0" rtl="0" algn="l">
              <a:lnSpc>
                <a:spcPct val="100000"/>
              </a:lnSpc>
              <a:spcBef>
                <a:spcPts val="360"/>
              </a:spcBef>
              <a:spcAft>
                <a:spcPts val="0"/>
              </a:spcAft>
              <a:buClr>
                <a:schemeClr val="dk1"/>
              </a:buClr>
              <a:buFont typeface="Arial"/>
              <a:buNone/>
              <a:defRPr/>
            </a:lvl5pPr>
            <a:lvl6pPr indent="0" marL="0" marR="0" rtl="0" algn="l">
              <a:lnSpc>
                <a:spcPct val="100000"/>
              </a:lnSpc>
              <a:spcBef>
                <a:spcPts val="360"/>
              </a:spcBef>
              <a:spcAft>
                <a:spcPts val="0"/>
              </a:spcAft>
              <a:buClr>
                <a:schemeClr val="dk1"/>
              </a:buClr>
              <a:buFont typeface="Arial"/>
              <a:buNone/>
              <a:defRPr/>
            </a:lvl6pPr>
            <a:lvl7pPr indent="0" marL="0" marR="0" rtl="0" algn="l">
              <a:lnSpc>
                <a:spcPct val="100000"/>
              </a:lnSpc>
              <a:spcBef>
                <a:spcPts val="360"/>
              </a:spcBef>
              <a:spcAft>
                <a:spcPts val="0"/>
              </a:spcAft>
              <a:buClr>
                <a:schemeClr val="dk1"/>
              </a:buClr>
              <a:buFont typeface="Arial"/>
              <a:buNone/>
              <a:defRPr/>
            </a:lvl7pPr>
            <a:lvl8pPr indent="0" marL="0" marR="0" rtl="0" algn="l">
              <a:lnSpc>
                <a:spcPct val="100000"/>
              </a:lnSpc>
              <a:spcBef>
                <a:spcPts val="360"/>
              </a:spcBef>
              <a:spcAft>
                <a:spcPts val="0"/>
              </a:spcAft>
              <a:buClr>
                <a:schemeClr val="dk1"/>
              </a:buClr>
              <a:buFont typeface="Arial"/>
              <a:buNone/>
              <a:defRPr/>
            </a:lvl8pPr>
            <a:lvl9pPr indent="0" marL="0" marR="0" rtl="0" algn="l">
              <a:lnSpc>
                <a:spcPct val="100000"/>
              </a:lnSpc>
              <a:spcBef>
                <a:spcPts val="360"/>
              </a:spcBef>
              <a:spcAft>
                <a:spcPts val="0"/>
              </a:spcAft>
              <a:buClr>
                <a:schemeClr val="dk1"/>
              </a:buClr>
              <a:buFont typeface="Arial"/>
              <a:buNone/>
              <a:defRPr/>
            </a:lvl9pPr>
          </a:lstStyle>
          <a:p/>
        </p:txBody>
      </p:sp>
    </p:spTree>
  </p:cSld>
  <p:clrMap accent1="accent1" accent2="accent2" accent3="accent3" accent4="accent4" accent5="accent5" accent6="accent6" bg1="lt1" bg2="dk2" tx1="dk1" tx2="lt2" folHlink="folHlink" hlink="hlink"/>
  <p:sldLayoutIdLst>
    <p:sldLayoutId id="2147483694" r:id="rId1"/>
    <p:sldLayoutId id="2147483695" r:id="rId2"/>
    <p:sldLayoutId id="2147483696" r:id="rId3"/>
    <p:sldLayoutId id="2147483697" r:id="rId4"/>
    <p:sldLayoutId id="2147483698" r:id="rId5"/>
    <p:sldLayoutId id="2147483699" r:id="rId6"/>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87" name="Shape 287"/>
        <p:cNvGrpSpPr/>
        <p:nvPr/>
      </p:nvGrpSpPr>
      <p:grpSpPr>
        <a:xfrm>
          <a:off x="0" y="0"/>
          <a:ext cx="0" cy="0"/>
          <a:chOff x="0" y="0"/>
          <a:chExt cx="0" cy="0"/>
        </a:xfrm>
      </p:grpSpPr>
      <p:sp>
        <p:nvSpPr>
          <p:cNvPr id="288" name="Shape 288"/>
          <p:cNvSpPr txBox="1"/>
          <p:nvPr>
            <p:ph type="title"/>
          </p:nvPr>
        </p:nvSpPr>
        <p:spPr>
          <a:xfrm>
            <a:off x="457200" y="205979"/>
            <a:ext cx="8229600" cy="857250"/>
          </a:xfrm>
          <a:prstGeom prst="rect">
            <a:avLst/>
          </a:prstGeom>
          <a:noFill/>
          <a:ln>
            <a:noFill/>
          </a:ln>
        </p:spPr>
        <p:txBody>
          <a:bodyPr anchorCtr="0" anchor="ctr" bIns="91425" lIns="91425" rIns="91425" tIns="91425"/>
          <a:lstStyle>
            <a:lvl1pPr indent="0" marL="0" marR="0" rtl="0" algn="ctr">
              <a:spcBef>
                <a:spcPts val="0"/>
              </a:spcBef>
              <a:buClr>
                <a:schemeClr val="dk1"/>
              </a:buClr>
              <a:buFont typeface="Calibri"/>
              <a:buNone/>
              <a:defRPr/>
            </a:lvl1pPr>
            <a:lvl2pPr indent="0" marL="0" marR="0" rtl="0" algn="l">
              <a:spcBef>
                <a:spcPts val="0"/>
              </a:spcBef>
              <a:defRPr/>
            </a:lvl2pPr>
            <a:lvl3pPr indent="0" marL="0" marR="0" rtl="0" algn="l">
              <a:spcBef>
                <a:spcPts val="0"/>
              </a:spcBef>
              <a:defRPr/>
            </a:lvl3pPr>
            <a:lvl4pPr indent="0" marL="0" marR="0" rtl="0" algn="l">
              <a:spcBef>
                <a:spcPts val="0"/>
              </a:spcBef>
              <a:defRPr/>
            </a:lvl4pPr>
            <a:lvl5pPr indent="0" marL="0" marR="0" rtl="0" algn="l">
              <a:spcBef>
                <a:spcPts val="0"/>
              </a:spcBef>
              <a:defRPr/>
            </a:lvl5pPr>
            <a:lvl6pPr indent="0" marL="0" marR="0" rtl="0" algn="l">
              <a:spcBef>
                <a:spcPts val="0"/>
              </a:spcBef>
              <a:defRPr/>
            </a:lvl6pPr>
            <a:lvl7pPr indent="0" marL="0" marR="0" rtl="0" algn="l">
              <a:spcBef>
                <a:spcPts val="0"/>
              </a:spcBef>
              <a:defRPr/>
            </a:lvl7pPr>
            <a:lvl8pPr indent="0" marL="0" marR="0" rtl="0" algn="l">
              <a:spcBef>
                <a:spcPts val="0"/>
              </a:spcBef>
              <a:defRPr/>
            </a:lvl8pPr>
            <a:lvl9pPr indent="0" marL="0" marR="0" rtl="0" algn="l">
              <a:spcBef>
                <a:spcPts val="0"/>
              </a:spcBef>
              <a:defRPr/>
            </a:lvl9pPr>
          </a:lstStyle>
          <a:p/>
        </p:txBody>
      </p:sp>
      <p:sp>
        <p:nvSpPr>
          <p:cNvPr id="289" name="Shape 289"/>
          <p:cNvSpPr txBox="1"/>
          <p:nvPr>
            <p:ph idx="1" type="body"/>
          </p:nvPr>
        </p:nvSpPr>
        <p:spPr>
          <a:xfrm>
            <a:off x="457200" y="1200150"/>
            <a:ext cx="8229600" cy="3394472"/>
          </a:xfrm>
          <a:prstGeom prst="rect">
            <a:avLst/>
          </a:prstGeom>
          <a:noFill/>
          <a:ln>
            <a:noFill/>
          </a:ln>
        </p:spPr>
        <p:txBody>
          <a:bodyPr anchorCtr="0" anchor="t" bIns="91425" lIns="91425" rIns="91425" tIns="91425"/>
          <a:lstStyle>
            <a:lvl1pPr indent="-139700" marL="342900" marR="0" rtl="0" algn="l">
              <a:spcBef>
                <a:spcPts val="640"/>
              </a:spcBef>
              <a:buClr>
                <a:schemeClr val="dk1"/>
              </a:buClr>
              <a:buFont typeface="Arial"/>
              <a:buChar char="•"/>
              <a:defRPr/>
            </a:lvl1pPr>
            <a:lvl2pPr indent="-107950" marL="742950" marR="0" rtl="0" algn="l">
              <a:spcBef>
                <a:spcPts val="560"/>
              </a:spcBef>
              <a:buClr>
                <a:schemeClr val="dk1"/>
              </a:buClr>
              <a:buFont typeface="Arial"/>
              <a:buChar char="–"/>
              <a:defRPr/>
            </a:lvl2pPr>
            <a:lvl3pPr indent="-76200" marL="1143000" marR="0" rtl="0" algn="l">
              <a:spcBef>
                <a:spcPts val="480"/>
              </a:spcBef>
              <a:buClr>
                <a:schemeClr val="dk1"/>
              </a:buClr>
              <a:buFont typeface="Arial"/>
              <a:buChar char="•"/>
              <a:defRPr/>
            </a:lvl3pPr>
            <a:lvl4pPr indent="-101600" marL="1600200" marR="0" rtl="0" algn="l">
              <a:spcBef>
                <a:spcPts val="400"/>
              </a:spcBef>
              <a:buClr>
                <a:schemeClr val="dk1"/>
              </a:buClr>
              <a:buFont typeface="Arial"/>
              <a:buChar char="–"/>
              <a:defRPr/>
            </a:lvl4pPr>
            <a:lvl5pPr indent="-101600" marL="2057400" marR="0" rtl="0" algn="l">
              <a:spcBef>
                <a:spcPts val="400"/>
              </a:spcBef>
              <a:buClr>
                <a:schemeClr val="dk1"/>
              </a:buClr>
              <a:buFont typeface="Arial"/>
              <a:buChar char="»"/>
              <a:defRPr/>
            </a:lvl5pPr>
            <a:lvl6pPr indent="-101600" marL="2514600" marR="0" rtl="0" algn="l">
              <a:spcBef>
                <a:spcPts val="400"/>
              </a:spcBef>
              <a:buClr>
                <a:schemeClr val="dk1"/>
              </a:buClr>
              <a:buFont typeface="Arial"/>
              <a:buChar char="•"/>
              <a:defRPr/>
            </a:lvl6pPr>
            <a:lvl7pPr indent="-101600" marL="2971800" marR="0" rtl="0" algn="l">
              <a:spcBef>
                <a:spcPts val="400"/>
              </a:spcBef>
              <a:buClr>
                <a:schemeClr val="dk1"/>
              </a:buClr>
              <a:buFont typeface="Arial"/>
              <a:buChar char="•"/>
              <a:defRPr/>
            </a:lvl7pPr>
            <a:lvl8pPr indent="-101600" marL="3429000" marR="0" rtl="0" algn="l">
              <a:spcBef>
                <a:spcPts val="400"/>
              </a:spcBef>
              <a:buClr>
                <a:schemeClr val="dk1"/>
              </a:buClr>
              <a:buFont typeface="Arial"/>
              <a:buChar char="•"/>
              <a:defRPr/>
            </a:lvl8pPr>
            <a:lvl9pPr indent="-101600" marL="3886200" marR="0" rtl="0" algn="l">
              <a:spcBef>
                <a:spcPts val="400"/>
              </a:spcBef>
              <a:buClr>
                <a:schemeClr val="dk1"/>
              </a:buClr>
              <a:buFont typeface="Arial"/>
              <a:buChar char="•"/>
              <a:defRPr/>
            </a:lvl9pPr>
          </a:lstStyle>
          <a:p/>
        </p:txBody>
      </p:sp>
      <p:sp>
        <p:nvSpPr>
          <p:cNvPr id="290" name="Shape 290"/>
          <p:cNvSpPr txBox="1"/>
          <p:nvPr>
            <p:ph idx="10" type="dt"/>
          </p:nvPr>
        </p:nvSpPr>
        <p:spPr>
          <a:xfrm>
            <a:off x="457200" y="4767262"/>
            <a:ext cx="2133599" cy="273843"/>
          </a:xfrm>
          <a:prstGeom prst="rect">
            <a:avLst/>
          </a:prstGeom>
          <a:noFill/>
          <a:ln>
            <a:noFill/>
          </a:ln>
        </p:spPr>
        <p:txBody>
          <a:bodyPr anchorCtr="0" anchor="ctr" bIns="91425" lIns="91425" rIns="91425" tIns="91425"/>
          <a:lstStyle>
            <a:lvl1pPr indent="0" marL="0" marR="0" rtl="0" algn="l">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91" name="Shape 291"/>
          <p:cNvSpPr txBox="1"/>
          <p:nvPr>
            <p:ph idx="11" type="ftr"/>
          </p:nvPr>
        </p:nvSpPr>
        <p:spPr>
          <a:xfrm>
            <a:off x="3124200" y="4767262"/>
            <a:ext cx="2895600" cy="273843"/>
          </a:xfrm>
          <a:prstGeom prst="rect">
            <a:avLst/>
          </a:prstGeom>
          <a:noFill/>
          <a:ln>
            <a:noFill/>
          </a:ln>
        </p:spPr>
        <p:txBody>
          <a:bodyPr anchorCtr="0" anchor="ctr" bIns="91425" lIns="91425" rIns="91425" tIns="91425"/>
          <a:lstStyle>
            <a:lvl1pPr indent="0" marL="0" marR="0" rtl="0" algn="ctr">
              <a:spcBef>
                <a:spcPts val="0"/>
              </a:spcBef>
              <a:defRPr/>
            </a:lvl1pPr>
            <a:lvl2pPr indent="0" marL="457200" marR="0" rtl="0" algn="l">
              <a:spcBef>
                <a:spcPts val="0"/>
              </a:spcBef>
              <a:defRPr/>
            </a:lvl2pPr>
            <a:lvl3pPr indent="0" marL="914400" marR="0" rtl="0" algn="l">
              <a:spcBef>
                <a:spcPts val="0"/>
              </a:spcBef>
              <a:defRPr/>
            </a:lvl3pPr>
            <a:lvl4pPr indent="0" marL="1371600" marR="0" rtl="0" algn="l">
              <a:spcBef>
                <a:spcPts val="0"/>
              </a:spcBef>
              <a:defRPr/>
            </a:lvl4pPr>
            <a:lvl5pPr indent="0" marL="1828800" marR="0" rtl="0" algn="l">
              <a:spcBef>
                <a:spcPts val="0"/>
              </a:spcBef>
              <a:defRPr/>
            </a:lvl5pPr>
            <a:lvl6pPr indent="0" marL="2286000" marR="0" rtl="0" algn="l">
              <a:spcBef>
                <a:spcPts val="0"/>
              </a:spcBef>
              <a:defRPr/>
            </a:lvl6pPr>
            <a:lvl7pPr indent="0" marL="2743200" marR="0" rtl="0" algn="l">
              <a:spcBef>
                <a:spcPts val="0"/>
              </a:spcBef>
              <a:defRPr/>
            </a:lvl7pPr>
            <a:lvl8pPr indent="0" marL="3200400" marR="0" rtl="0" algn="l">
              <a:spcBef>
                <a:spcPts val="0"/>
              </a:spcBef>
              <a:defRPr/>
            </a:lvl8pPr>
            <a:lvl9pPr indent="0" marL="3657600" marR="0" rtl="0" algn="l">
              <a:spcBef>
                <a:spcPts val="0"/>
              </a:spcBef>
              <a:defRPr/>
            </a:lvl9pPr>
          </a:lstStyle>
          <a:p/>
        </p:txBody>
      </p:sp>
      <p:sp>
        <p:nvSpPr>
          <p:cNvPr id="292" name="Shape 292"/>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lvl1pPr indent="0" marL="0" marR="0" rtl="0" algn="r">
              <a:spcBef>
                <a:spcPts val="0"/>
              </a:spcBef>
              <a:buNone/>
              <a:defRPr b="0" baseline="0" i="0" sz="1200" u="none" cap="none" strike="noStrike">
                <a:solidFill>
                  <a:srgbClr val="888888"/>
                </a:solidFill>
                <a:latin typeface="Calibri"/>
                <a:ea typeface="Calibri"/>
                <a:cs typeface="Calibri"/>
                <a:sym typeface="Calibri"/>
              </a:defRPr>
            </a:lvl1pPr>
          </a:lstStyle>
          <a:p>
            <a:pPr indent="0" lvl="0" marL="0">
              <a:spcBef>
                <a:spcPts val="0"/>
              </a:spcBef>
              <a:buSzPct val="25000"/>
              <a:buNone/>
            </a:pPr>
            <a:fld id="{00000000-1234-1234-1234-123412341234}" type="slidenum">
              <a:rPr lang="en"/>
              <a:t>‹#›</a:t>
            </a:fld>
          </a:p>
        </p:txBody>
      </p:sp>
    </p:spTree>
  </p:cSld>
  <p:clrMap accent1="accent1" accent2="accent2" accent3="accent3" accent4="accent4" accent5="accent5" accent6="accent6" bg1="lt1" bg2="dk2" tx1="dk1" tx2="lt2" folHlink="folHlink" hlink="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 Id="rId3" Type="http://schemas.openxmlformats.org/officeDocument/2006/relationships/image" Target="../media/image11.jp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9.xml"/><Relationship Id="rId3" Type="http://schemas.openxmlformats.org/officeDocument/2006/relationships/image" Target="../media/image102.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9.xml"/><Relationship Id="rId4" Type="http://schemas.openxmlformats.org/officeDocument/2006/relationships/image" Target="../media/image104.jpg"/><Relationship Id="rId3" Type="http://schemas.openxmlformats.org/officeDocument/2006/relationships/image" Target="../media/image105.jpg"/><Relationship Id="rId5" Type="http://schemas.openxmlformats.org/officeDocument/2006/relationships/image" Target="../media/image107.jp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9.xml"/><Relationship Id="rId3" Type="http://schemas.openxmlformats.org/officeDocument/2006/relationships/image" Target="../media/image106.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9.xml"/><Relationship Id="rId3" Type="http://schemas.openxmlformats.org/officeDocument/2006/relationships/image" Target="../media/image108.jp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9.xml"/><Relationship Id="rId3" Type="http://schemas.openxmlformats.org/officeDocument/2006/relationships/image" Target="../media/image109.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9.xml"/><Relationship Id="rId3" Type="http://schemas.openxmlformats.org/officeDocument/2006/relationships/image" Target="../media/image110.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9.xml"/><Relationship Id="rId3" Type="http://schemas.openxmlformats.org/officeDocument/2006/relationships/image" Target="../media/image110.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9.xml"/><Relationship Id="rId4" Type="http://schemas.openxmlformats.org/officeDocument/2006/relationships/image" Target="../media/image110.png"/><Relationship Id="rId3" Type="http://schemas.openxmlformats.org/officeDocument/2006/relationships/image" Target="../media/image111.jp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4.xml"/><Relationship Id="rId3" Type="http://schemas.openxmlformats.org/officeDocument/2006/relationships/image" Target="../media/image113.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 Id="rId3" Type="http://schemas.openxmlformats.org/officeDocument/2006/relationships/image" Target="../media/image10.jp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4.xml"/><Relationship Id="rId4" Type="http://schemas.openxmlformats.org/officeDocument/2006/relationships/image" Target="../media/image113.jpg"/><Relationship Id="rId3" Type="http://schemas.openxmlformats.org/officeDocument/2006/relationships/image" Target="../media/image115.jp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4.xml"/><Relationship Id="rId3" Type="http://schemas.openxmlformats.org/officeDocument/2006/relationships/image" Target="../media/image164.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9.xml"/><Relationship Id="rId3" Type="http://schemas.openxmlformats.org/officeDocument/2006/relationships/image" Target="../media/image116.jp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4.xml"/><Relationship Id="rId3" Type="http://schemas.openxmlformats.org/officeDocument/2006/relationships/image" Target="../media/image117.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9.xml"/><Relationship Id="rId3" Type="http://schemas.openxmlformats.org/officeDocument/2006/relationships/image" Target="../media/image1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 Id="rId3" Type="http://schemas.openxmlformats.org/officeDocument/2006/relationships/image" Target="../media/image08.jp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9.xml"/><Relationship Id="rId3" Type="http://schemas.openxmlformats.org/officeDocument/2006/relationships/image" Target="../media/image138.jp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9.xml"/><Relationship Id="rId4" Type="http://schemas.openxmlformats.org/officeDocument/2006/relationships/image" Target="../media/image151.jpg"/><Relationship Id="rId3" Type="http://schemas.openxmlformats.org/officeDocument/2006/relationships/image" Target="../media/image165.jp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3.xml"/><Relationship Id="rId3" Type="http://schemas.openxmlformats.org/officeDocument/2006/relationships/image" Target="../media/image129.jp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3.xml"/><Relationship Id="rId4" Type="http://schemas.openxmlformats.org/officeDocument/2006/relationships/image" Target="../media/image167.jpg"/><Relationship Id="rId3" Type="http://schemas.openxmlformats.org/officeDocument/2006/relationships/image" Target="../media/image132.jp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 Id="rId3" Type="http://schemas.openxmlformats.org/officeDocument/2006/relationships/image" Target="../media/image123.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123.png"/><Relationship Id="rId3" Type="http://schemas.openxmlformats.org/officeDocument/2006/relationships/image" Target="../media/image124.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125.png"/><Relationship Id="rId3" Type="http://schemas.openxmlformats.org/officeDocument/2006/relationships/image" Target="../media/image1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 Id="rId3" Type="http://schemas.openxmlformats.org/officeDocument/2006/relationships/image" Target="../media/image07.jp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 Id="rId3" Type="http://schemas.openxmlformats.org/officeDocument/2006/relationships/image" Target="../media/image123.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26.png"/><Relationship Id="rId3" Type="http://schemas.openxmlformats.org/officeDocument/2006/relationships/hyperlink" Target="http://dyndna.github.io/pcawg14_htseq" TargetMode="External"/><Relationship Id="rId5" Type="http://schemas.openxmlformats.org/officeDocument/2006/relationships/image" Target="../media/image128.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126.png"/><Relationship Id="rId3" Type="http://schemas.openxmlformats.org/officeDocument/2006/relationships/image" Target="../media/image140.png"/><Relationship Id="rId5" Type="http://schemas.openxmlformats.org/officeDocument/2006/relationships/image" Target="../media/image166.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 Id="rId3" Type="http://schemas.openxmlformats.org/officeDocument/2006/relationships/image" Target="../media/image130.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 Id="rId3" Type="http://schemas.openxmlformats.org/officeDocument/2006/relationships/image" Target="../media/image130.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 Id="rId3" Type="http://schemas.openxmlformats.org/officeDocument/2006/relationships/image" Target="../media/image130.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 Id="rId3" Type="http://schemas.openxmlformats.org/officeDocument/2006/relationships/image" Target="../media/image130.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 Id="rId3" Type="http://schemas.openxmlformats.org/officeDocument/2006/relationships/image" Target="../media/image130.pn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 Id="rId3" Type="http://schemas.openxmlformats.org/officeDocument/2006/relationships/image" Target="../media/image131.pn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 Id="rId3" Type="http://schemas.openxmlformats.org/officeDocument/2006/relationships/image" Target="../media/image1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 Id="rId3" Type="http://schemas.openxmlformats.org/officeDocument/2006/relationships/image" Target="../media/image09.jp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 Id="rId3" Type="http://schemas.openxmlformats.org/officeDocument/2006/relationships/image" Target="../media/image134.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 Id="rId3" Type="http://schemas.openxmlformats.org/officeDocument/2006/relationships/image" Target="../media/image135.pn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 Id="rId3" Type="http://schemas.openxmlformats.org/officeDocument/2006/relationships/image" Target="../media/image136.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 Id="rId3" Type="http://schemas.openxmlformats.org/officeDocument/2006/relationships/image" Target="../media/image137.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 Id="rId3" Type="http://schemas.openxmlformats.org/officeDocument/2006/relationships/image" Target="../media/image137.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 Id="rId3" Type="http://schemas.openxmlformats.org/officeDocument/2006/relationships/image" Target="../media/image137.pn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 Id="rId3" Type="http://schemas.openxmlformats.org/officeDocument/2006/relationships/image" Target="../media/image137.pn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 Id="rId3" Type="http://schemas.openxmlformats.org/officeDocument/2006/relationships/image" Target="../media/image139.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 Id="rId3" Type="http://schemas.openxmlformats.org/officeDocument/2006/relationships/image" Target="../media/image143.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 Id="rId3" Type="http://schemas.openxmlformats.org/officeDocument/2006/relationships/image" Target="../media/image14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 Id="rId3" Type="http://schemas.openxmlformats.org/officeDocument/2006/relationships/image" Target="../media/image12.jp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 Id="rId3" Type="http://schemas.openxmlformats.org/officeDocument/2006/relationships/image" Target="../media/image142.pn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 Id="rId3" Type="http://schemas.openxmlformats.org/officeDocument/2006/relationships/image" Target="../media/image145.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0.xml"/><Relationship Id="rId3" Type="http://schemas.openxmlformats.org/officeDocument/2006/relationships/image" Target="../media/image144.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0.xml"/><Relationship Id="rId3" Type="http://schemas.openxmlformats.org/officeDocument/2006/relationships/image" Target="../media/image146.pn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0.xml"/><Relationship Id="rId3" Type="http://schemas.openxmlformats.org/officeDocument/2006/relationships/image" Target="../media/image149.pn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0.xml"/><Relationship Id="rId3" Type="http://schemas.openxmlformats.org/officeDocument/2006/relationships/image" Target="../media/image147.png"/></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0.xml"/><Relationship Id="rId3" Type="http://schemas.openxmlformats.org/officeDocument/2006/relationships/image" Target="../media/image148.pn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0.xml"/><Relationship Id="rId3" Type="http://schemas.openxmlformats.org/officeDocument/2006/relationships/image" Target="../media/image150.pn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0.xml"/><Relationship Id="rId3" Type="http://schemas.openxmlformats.org/officeDocument/2006/relationships/image" Target="../media/image153.pn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0.xml"/><Relationship Id="rId3" Type="http://schemas.openxmlformats.org/officeDocument/2006/relationships/image" Target="../media/image15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 Id="rId3" Type="http://schemas.openxmlformats.org/officeDocument/2006/relationships/image" Target="../media/image16.jp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0.xml"/><Relationship Id="rId3" Type="http://schemas.openxmlformats.org/officeDocument/2006/relationships/image" Target="../media/image154.pn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0.xml"/><Relationship Id="rId3" Type="http://schemas.openxmlformats.org/officeDocument/2006/relationships/image" Target="../media/image156.png"/></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0.xml"/><Relationship Id="rId3" Type="http://schemas.openxmlformats.org/officeDocument/2006/relationships/image" Target="../media/image157.png"/></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0.xml"/><Relationship Id="rId3" Type="http://schemas.openxmlformats.org/officeDocument/2006/relationships/image" Target="../media/image158.pn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0.xml"/><Relationship Id="rId3" Type="http://schemas.openxmlformats.org/officeDocument/2006/relationships/image" Target="../media/image159.pn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0.xml"/><Relationship Id="rId3" Type="http://schemas.openxmlformats.org/officeDocument/2006/relationships/image" Target="../media/image161.pn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0.xml"/><Relationship Id="rId3" Type="http://schemas.openxmlformats.org/officeDocument/2006/relationships/image" Target="../media/image163.png"/></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0.xml"/><Relationship Id="rId3" Type="http://schemas.openxmlformats.org/officeDocument/2006/relationships/image" Target="../media/image160.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0.xml"/><Relationship Id="rId3" Type="http://schemas.openxmlformats.org/officeDocument/2006/relationships/image" Target="../media/image162.png"/></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 Id="rId3" Type="http://schemas.openxmlformats.org/officeDocument/2006/relationships/image" Target="../media/image13.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 Id="rId3" Type="http://schemas.openxmlformats.org/officeDocument/2006/relationships/image" Target="../media/image1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 Id="rId3" Type="http://schemas.openxmlformats.org/officeDocument/2006/relationships/image" Target="../media/image15.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 Id="rId3" Type="http://schemas.openxmlformats.org/officeDocument/2006/relationships/image" Target="../media/image19.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 Id="rId3" Type="http://schemas.openxmlformats.org/officeDocument/2006/relationships/image" Target="../media/image28.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 Id="rId3" Type="http://schemas.openxmlformats.org/officeDocument/2006/relationships/image" Target="../media/image18.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 Id="rId3" Type="http://schemas.openxmlformats.org/officeDocument/2006/relationships/image" Target="../media/image20.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 Id="rId3" Type="http://schemas.openxmlformats.org/officeDocument/2006/relationships/image" Target="../media/image21.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 Id="rId3" Type="http://schemas.openxmlformats.org/officeDocument/2006/relationships/image" Target="../media/image25.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 Id="rId3" Type="http://schemas.openxmlformats.org/officeDocument/2006/relationships/image" Target="../media/image2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 Id="rId3" Type="http://schemas.openxmlformats.org/officeDocument/2006/relationships/image" Target="../media/image27.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 Id="rId3" Type="http://schemas.openxmlformats.org/officeDocument/2006/relationships/image" Target="../media/image26.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 Id="rId3" Type="http://schemas.openxmlformats.org/officeDocument/2006/relationships/image" Target="../media/image33.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 Id="rId3" Type="http://schemas.openxmlformats.org/officeDocument/2006/relationships/image" Target="../media/image29.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 Id="rId3" Type="http://schemas.openxmlformats.org/officeDocument/2006/relationships/image" Target="../media/image32.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 Id="rId3"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 Id="rId3" Type="http://schemas.openxmlformats.org/officeDocument/2006/relationships/hyperlink" Target="https://www.synapse.org/%23!Synapse:syn4013215"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 Id="rId3" Type="http://schemas.openxmlformats.org/officeDocument/2006/relationships/image" Target="../media/image05.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hyperlink" Target="https://github.com/broadinstitute/oncotator" TargetMode="External"/><Relationship Id="rId3" Type="http://schemas.openxmlformats.org/officeDocument/2006/relationships/hyperlink" Target="http://www.broadinstitute.org/oncotator_beta/"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 Id="rId3" Type="http://schemas.openxmlformats.org/officeDocument/2006/relationships/image" Target="../media/image35.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 Id="rId3" Type="http://schemas.openxmlformats.org/officeDocument/2006/relationships/image" Target="../media/image3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 Id="rId3" Type="http://schemas.openxmlformats.org/officeDocument/2006/relationships/image" Target="../media/image3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image" Target="../media/image39.png"/><Relationship Id="rId3" Type="http://schemas.openxmlformats.org/officeDocument/2006/relationships/image" Target="../media/image36.png"/><Relationship Id="rId5" Type="http://schemas.openxmlformats.org/officeDocument/2006/relationships/image" Target="../media/image38.png"/></Relationships>
</file>

<file path=ppt/slides/_rels/slide48.xml.rels><?xml version="1.0" encoding="UTF-8" standalone="yes"?><Relationships xmlns="http://schemas.openxmlformats.org/package/2006/relationships"><Relationship Id="rId17" Type="http://schemas.openxmlformats.org/officeDocument/2006/relationships/image" Target="../media/image54.png"/><Relationship Id="rId16" Type="http://schemas.openxmlformats.org/officeDocument/2006/relationships/image" Target="../media/image53.png"/><Relationship Id="rId15" Type="http://schemas.openxmlformats.org/officeDocument/2006/relationships/image" Target="../media/image49.png"/><Relationship Id="rId14" Type="http://schemas.openxmlformats.org/officeDocument/2006/relationships/image" Target="../media/image52.png"/><Relationship Id="rId12" Type="http://schemas.openxmlformats.org/officeDocument/2006/relationships/image" Target="../media/image50.png"/><Relationship Id="rId2" Type="http://schemas.openxmlformats.org/officeDocument/2006/relationships/notesSlide" Target="../notesSlides/notesSlide48.xml"/><Relationship Id="rId13" Type="http://schemas.openxmlformats.org/officeDocument/2006/relationships/image" Target="../media/image51.png"/><Relationship Id="rId1" Type="http://schemas.openxmlformats.org/officeDocument/2006/relationships/slideLayout" Target="../slideLayouts/slideLayout9.xml"/><Relationship Id="rId10" Type="http://schemas.openxmlformats.org/officeDocument/2006/relationships/image" Target="../media/image44.png"/><Relationship Id="rId4" Type="http://schemas.openxmlformats.org/officeDocument/2006/relationships/image" Target="../media/image41.png"/><Relationship Id="rId11" Type="http://schemas.openxmlformats.org/officeDocument/2006/relationships/image" Target="../media/image46.png"/><Relationship Id="rId3" Type="http://schemas.openxmlformats.org/officeDocument/2006/relationships/image" Target="../media/image40.png"/><Relationship Id="rId9" Type="http://schemas.openxmlformats.org/officeDocument/2006/relationships/image" Target="../media/image47.png"/><Relationship Id="rId6" Type="http://schemas.openxmlformats.org/officeDocument/2006/relationships/image" Target="../media/image45.png"/><Relationship Id="rId5" Type="http://schemas.openxmlformats.org/officeDocument/2006/relationships/image" Target="../media/image42.png"/><Relationship Id="rId8" Type="http://schemas.openxmlformats.org/officeDocument/2006/relationships/image" Target="../media/image48.png"/><Relationship Id="rId7" Type="http://schemas.openxmlformats.org/officeDocument/2006/relationships/image" Target="../media/image4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 Id="rId3" Type="http://schemas.openxmlformats.org/officeDocument/2006/relationships/image" Target="../media/image03.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 Id="rId3" Type="http://schemas.openxmlformats.org/officeDocument/2006/relationships/image" Target="../media/image5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 Id="rId3" Type="http://schemas.openxmlformats.org/officeDocument/2006/relationships/image" Target="../media/image5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 Id="rId3" Type="http://schemas.openxmlformats.org/officeDocument/2006/relationships/image" Target="../media/image5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 Id="rId3" Type="http://schemas.openxmlformats.org/officeDocument/2006/relationships/image" Target="../media/image5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image" Target="../media/image61.png"/><Relationship Id="rId3" Type="http://schemas.openxmlformats.org/officeDocument/2006/relationships/image" Target="../media/image59.png"/><Relationship Id="rId5" Type="http://schemas.openxmlformats.org/officeDocument/2006/relationships/image" Target="../media/image6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 Id="rId3" Type="http://schemas.openxmlformats.org/officeDocument/2006/relationships/image" Target="../media/image62.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 Id="rId3" Type="http://schemas.openxmlformats.org/officeDocument/2006/relationships/image" Target="../media/image6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 Id="rId3" Type="http://schemas.openxmlformats.org/officeDocument/2006/relationships/image" Target="../media/image6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 Id="rId3" Type="http://schemas.openxmlformats.org/officeDocument/2006/relationships/image" Target="../media/image02.jp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image" Target="../media/image66.png"/><Relationship Id="rId3" Type="http://schemas.openxmlformats.org/officeDocument/2006/relationships/image" Target="../media/image65.png"/><Relationship Id="rId5" Type="http://schemas.openxmlformats.org/officeDocument/2006/relationships/image" Target="../media/image6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7.xml"/><Relationship Id="rId3" Type="http://schemas.openxmlformats.org/officeDocument/2006/relationships/image" Target="../media/image69.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7.xml"/><Relationship Id="rId4" Type="http://schemas.openxmlformats.org/officeDocument/2006/relationships/image" Target="../media/image76.png"/><Relationship Id="rId3" Type="http://schemas.openxmlformats.org/officeDocument/2006/relationships/image" Target="../media/image74.png"/><Relationship Id="rId9" Type="http://schemas.openxmlformats.org/officeDocument/2006/relationships/image" Target="../media/image73.png"/><Relationship Id="rId6" Type="http://schemas.openxmlformats.org/officeDocument/2006/relationships/image" Target="../media/image71.png"/><Relationship Id="rId5" Type="http://schemas.openxmlformats.org/officeDocument/2006/relationships/image" Target="../media/image70.png"/><Relationship Id="rId8" Type="http://schemas.openxmlformats.org/officeDocument/2006/relationships/image" Target="../media/image75.png"/><Relationship Id="rId7" Type="http://schemas.openxmlformats.org/officeDocument/2006/relationships/image" Target="../media/image72.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7.xml"/><Relationship Id="rId3" Type="http://schemas.openxmlformats.org/officeDocument/2006/relationships/image" Target="../media/image127.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7.xml"/><Relationship Id="rId3" Type="http://schemas.openxmlformats.org/officeDocument/2006/relationships/image" Target="../media/image152.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7.xml"/><Relationship Id="rId4" Type="http://schemas.openxmlformats.org/officeDocument/2006/relationships/image" Target="../media/image77.png"/><Relationship Id="rId3" Type="http://schemas.openxmlformats.org/officeDocument/2006/relationships/image" Target="../media/image78.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7.xml"/><Relationship Id="rId3" Type="http://schemas.openxmlformats.org/officeDocument/2006/relationships/image" Target="../media/image1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 Id="rId3" Type="http://schemas.openxmlformats.org/officeDocument/2006/relationships/image" Target="../media/image68.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4.xml"/><Relationship Id="rId4" Type="http://schemas.openxmlformats.org/officeDocument/2006/relationships/image" Target="../media/image80.png"/><Relationship Id="rId3" Type="http://schemas.openxmlformats.org/officeDocument/2006/relationships/image" Target="../media/image112.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4.xml"/><Relationship Id="rId4" Type="http://schemas.openxmlformats.org/officeDocument/2006/relationships/image" Target="../media/image79.png"/><Relationship Id="rId3" Type="http://schemas.openxmlformats.org/officeDocument/2006/relationships/image" Target="../media/image114.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4.xml"/><Relationship Id="rId3" Type="http://schemas.openxmlformats.org/officeDocument/2006/relationships/image" Target="../media/image86.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4.xml"/><Relationship Id="rId3" Type="http://schemas.openxmlformats.org/officeDocument/2006/relationships/image" Target="../media/image81.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4.xml"/><Relationship Id="rId4" Type="http://schemas.openxmlformats.org/officeDocument/2006/relationships/image" Target="../media/image83.png"/><Relationship Id="rId3" Type="http://schemas.openxmlformats.org/officeDocument/2006/relationships/image" Target="../media/image81.png"/><Relationship Id="rId5" Type="http://schemas.openxmlformats.org/officeDocument/2006/relationships/image" Target="../media/image8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mailto:lawrence@broadinstitute.org" TargetMode="External"/><Relationship Id="rId3" Type="http://schemas.openxmlformats.org/officeDocument/2006/relationships/image" Target="../media/image04.jp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4.xml"/><Relationship Id="rId4" Type="http://schemas.openxmlformats.org/officeDocument/2006/relationships/image" Target="../media/image83.png"/><Relationship Id="rId3" Type="http://schemas.openxmlformats.org/officeDocument/2006/relationships/image" Target="../media/image81.png"/><Relationship Id="rId6" Type="http://schemas.openxmlformats.org/officeDocument/2006/relationships/image" Target="../media/image84.png"/><Relationship Id="rId5" Type="http://schemas.openxmlformats.org/officeDocument/2006/relationships/image" Target="../media/image82.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4.xml"/><Relationship Id="rId4" Type="http://schemas.openxmlformats.org/officeDocument/2006/relationships/image" Target="../media/image82.png"/><Relationship Id="rId3" Type="http://schemas.openxmlformats.org/officeDocument/2006/relationships/image" Target="../media/image81.png"/><Relationship Id="rId5" Type="http://schemas.openxmlformats.org/officeDocument/2006/relationships/image" Target="../media/image84.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9.xml"/><Relationship Id="rId3" Type="http://schemas.openxmlformats.org/officeDocument/2006/relationships/image" Target="../media/image85.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0.xml"/><Relationship Id="rId4" Type="http://schemas.openxmlformats.org/officeDocument/2006/relationships/image" Target="../media/image88.png"/><Relationship Id="rId3" Type="http://schemas.openxmlformats.org/officeDocument/2006/relationships/image" Target="../media/image92.png"/><Relationship Id="rId6" Type="http://schemas.openxmlformats.org/officeDocument/2006/relationships/image" Target="../media/image85.png"/><Relationship Id="rId5" Type="http://schemas.openxmlformats.org/officeDocument/2006/relationships/image" Target="../media/image89.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0.xml"/><Relationship Id="rId4" Type="http://schemas.openxmlformats.org/officeDocument/2006/relationships/image" Target="../media/image93.png"/><Relationship Id="rId3" Type="http://schemas.openxmlformats.org/officeDocument/2006/relationships/image" Target="../media/image87.png"/><Relationship Id="rId6" Type="http://schemas.openxmlformats.org/officeDocument/2006/relationships/image" Target="../media/image89.png"/><Relationship Id="rId5" Type="http://schemas.openxmlformats.org/officeDocument/2006/relationships/image" Target="../media/image90.png"/><Relationship Id="rId7" Type="http://schemas.openxmlformats.org/officeDocument/2006/relationships/image" Target="../media/image85.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0.xml"/><Relationship Id="rId4" Type="http://schemas.openxmlformats.org/officeDocument/2006/relationships/image" Target="../media/image85.png"/><Relationship Id="rId3" Type="http://schemas.openxmlformats.org/officeDocument/2006/relationships/image" Target="../media/image91.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0.xml"/><Relationship Id="rId4" Type="http://schemas.openxmlformats.org/officeDocument/2006/relationships/image" Target="../media/image85.png"/><Relationship Id="rId3" Type="http://schemas.openxmlformats.org/officeDocument/2006/relationships/image" Target="../media/image94.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9.xml"/><Relationship Id="rId4" Type="http://schemas.openxmlformats.org/officeDocument/2006/relationships/image" Target="../media/image95.png"/><Relationship Id="rId3" Type="http://schemas.openxmlformats.org/officeDocument/2006/relationships/image" Target="../media/image96.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 Id="rId3" Type="http://schemas.openxmlformats.org/officeDocument/2006/relationships/image" Target="../media/image06.jp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9.xml"/><Relationship Id="rId3" Type="http://schemas.openxmlformats.org/officeDocument/2006/relationships/image" Target="../media/image97.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9.xml"/><Relationship Id="rId3" Type="http://schemas.openxmlformats.org/officeDocument/2006/relationships/image" Target="../media/image98.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9.xml"/><Relationship Id="rId3" Type="http://schemas.openxmlformats.org/officeDocument/2006/relationships/image" Target="../media/image119.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9.xml"/><Relationship Id="rId3" Type="http://schemas.openxmlformats.org/officeDocument/2006/relationships/image" Target="../media/image122.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9.xml"/><Relationship Id="rId3" Type="http://schemas.openxmlformats.org/officeDocument/2006/relationships/image" Target="../media/image121.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8.xml"/><Relationship Id="rId3" Type="http://schemas.openxmlformats.org/officeDocument/2006/relationships/image" Target="../media/image99.jp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9.xml"/><Relationship Id="rId4" Type="http://schemas.openxmlformats.org/officeDocument/2006/relationships/image" Target="../media/image101.png"/><Relationship Id="rId3" Type="http://schemas.openxmlformats.org/officeDocument/2006/relationships/image" Target="../media/image100.jpg"/><Relationship Id="rId5" Type="http://schemas.openxmlformats.org/officeDocument/2006/relationships/image" Target="../media/image10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2" name="Shape 362"/>
        <p:cNvGrpSpPr/>
        <p:nvPr/>
      </p:nvGrpSpPr>
      <p:grpSpPr>
        <a:xfrm>
          <a:off x="0" y="0"/>
          <a:ext cx="0" cy="0"/>
          <a:chOff x="0" y="0"/>
          <a:chExt cx="0" cy="0"/>
        </a:xfrm>
      </p:grpSpPr>
      <p:sp>
        <p:nvSpPr>
          <p:cNvPr id="363" name="Shape 363"/>
          <p:cNvSpPr txBox="1"/>
          <p:nvPr>
            <p:ph type="ctrTitle"/>
          </p:nvPr>
        </p:nvSpPr>
        <p:spPr>
          <a:xfrm>
            <a:off x="191400" y="736250"/>
            <a:ext cx="8761199" cy="2345699"/>
          </a:xfrm>
          <a:prstGeom prst="rect">
            <a:avLst/>
          </a:prstGeom>
        </p:spPr>
        <p:txBody>
          <a:bodyPr anchorCtr="0" anchor="b" bIns="91425" lIns="91425" rIns="91425" tIns="91425">
            <a:noAutofit/>
          </a:bodyPr>
          <a:lstStyle/>
          <a:p>
            <a:pPr rtl="0">
              <a:spcBef>
                <a:spcPts val="0"/>
              </a:spcBef>
              <a:buNone/>
            </a:pPr>
            <a:r>
              <a:rPr lang="en"/>
              <a:t>WG-2,5,9,14</a:t>
            </a:r>
          </a:p>
          <a:p>
            <a:pPr rtl="0">
              <a:spcBef>
                <a:spcPts val="0"/>
              </a:spcBef>
              <a:buNone/>
            </a:pPr>
            <a:r>
              <a:rPr lang="en"/>
              <a:t>Santa Cruz F2F</a:t>
            </a:r>
          </a:p>
          <a:p>
            <a:pPr>
              <a:spcBef>
                <a:spcPts val="0"/>
              </a:spcBef>
              <a:buNone/>
            </a:pPr>
            <a:r>
              <a:rPr lang="en"/>
              <a:t>presentations</a:t>
            </a:r>
          </a:p>
        </p:txBody>
      </p:sp>
      <p:sp>
        <p:nvSpPr>
          <p:cNvPr id="364" name="Shape 364"/>
          <p:cNvSpPr txBox="1"/>
          <p:nvPr>
            <p:ph idx="1" type="subTitle"/>
          </p:nvPr>
        </p:nvSpPr>
        <p:spPr>
          <a:xfrm>
            <a:off x="685800" y="3436396"/>
            <a:ext cx="7772400" cy="1488900"/>
          </a:xfrm>
          <a:prstGeom prst="rect">
            <a:avLst/>
          </a:prstGeom>
        </p:spPr>
        <p:txBody>
          <a:bodyPr anchorCtr="0" anchor="t" bIns="91425" lIns="91425" rIns="91425" tIns="91425">
            <a:noAutofit/>
          </a:bodyPr>
          <a:lstStyle/>
          <a:p>
            <a:pPr rtl="0">
              <a:spcBef>
                <a:spcPts val="0"/>
              </a:spcBef>
              <a:buNone/>
            </a:pPr>
            <a:r>
              <a:rPr lang="en">
                <a:solidFill>
                  <a:schemeClr val="dk1"/>
                </a:solidFill>
              </a:rPr>
              <a:t>PCAWG</a:t>
            </a:r>
          </a:p>
          <a:p>
            <a:pPr rtl="0">
              <a:spcBef>
                <a:spcPts val="0"/>
              </a:spcBef>
              <a:buNone/>
            </a:pPr>
            <a:r>
              <a:rPr lang="en">
                <a:solidFill>
                  <a:schemeClr val="dk1"/>
                </a:solidFill>
              </a:rPr>
              <a:t>June 18, 2015</a:t>
            </a:r>
          </a:p>
          <a:p>
            <a:pPr>
              <a:spcBef>
                <a:spcPts val="0"/>
              </a:spcBef>
              <a:buNone/>
            </a:pPr>
            <a:r>
              <a:t/>
            </a:r>
            <a:endParaRPr>
              <a:solidFill>
                <a:schemeClr val="dk1"/>
              </a:solidFill>
            </a:endParaRP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3" name="Shape 413"/>
        <p:cNvGrpSpPr/>
        <p:nvPr/>
      </p:nvGrpSpPr>
      <p:grpSpPr>
        <a:xfrm>
          <a:off x="0" y="0"/>
          <a:ext cx="0" cy="0"/>
          <a:chOff x="0" y="0"/>
          <a:chExt cx="0" cy="0"/>
        </a:xfrm>
      </p:grpSpPr>
      <p:sp>
        <p:nvSpPr>
          <p:cNvPr id="414" name="Shape 414"/>
          <p:cNvSpPr txBox="1"/>
          <p:nvPr/>
        </p:nvSpPr>
        <p:spPr>
          <a:xfrm>
            <a:off x="0" y="0"/>
            <a:ext cx="3000000" cy="3000000"/>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rPr>
              <a:t> </a:t>
            </a:r>
          </a:p>
        </p:txBody>
      </p:sp>
      <p:pic>
        <p:nvPicPr>
          <p:cNvPr id="415" name="Shape 415"/>
          <p:cNvPicPr preferRelativeResize="0"/>
          <p:nvPr/>
        </p:nvPicPr>
        <p:blipFill>
          <a:blip r:embed="rId3">
            <a:alphaModFix/>
          </a:blip>
          <a:stretch>
            <a:fillRect/>
          </a:stretch>
        </p:blipFill>
        <p:spPr>
          <a:xfrm>
            <a:off x="1015750" y="0"/>
            <a:ext cx="6857999" cy="5143499"/>
          </a:xfrm>
          <a:prstGeom prst="rect">
            <a:avLst/>
          </a:prstGeom>
          <a:noFill/>
          <a:ln>
            <a:noFill/>
          </a:ln>
        </p:spPr>
      </p:pic>
    </p:spTree>
  </p:cSld>
  <p:clrMapOvr>
    <a:masterClrMapping/>
  </p:clrMapOvr>
  <p:transition spd="slow">
    <p:cut/>
  </p:transition>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02" name="Shape 1702"/>
        <p:cNvGrpSpPr/>
        <p:nvPr/>
      </p:nvGrpSpPr>
      <p:grpSpPr>
        <a:xfrm>
          <a:off x="0" y="0"/>
          <a:ext cx="0" cy="0"/>
          <a:chOff x="0" y="0"/>
          <a:chExt cx="0" cy="0"/>
        </a:xfrm>
      </p:grpSpPr>
      <p:sp>
        <p:nvSpPr>
          <p:cNvPr id="1703" name="Shape 1703"/>
          <p:cNvSpPr txBox="1"/>
          <p:nvPr>
            <p:ph type="title"/>
          </p:nvPr>
        </p:nvSpPr>
        <p:spPr>
          <a:xfrm>
            <a:off x="457200" y="122634"/>
            <a:ext cx="8229600" cy="85725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ntarell"/>
              <a:buNone/>
            </a:pPr>
            <a:r>
              <a:rPr b="1" baseline="0" i="0" lang="en" sz="4400" u="none" cap="none" strike="noStrike">
                <a:solidFill>
                  <a:schemeClr val="dk1"/>
                </a:solidFill>
                <a:latin typeface="Cantarell"/>
                <a:ea typeface="Cantarell"/>
                <a:cs typeface="Cantarell"/>
                <a:sym typeface="Cantarell"/>
              </a:rPr>
              <a:t>Example: FoxA1 in T47D</a:t>
            </a:r>
          </a:p>
        </p:txBody>
      </p:sp>
      <p:pic>
        <p:nvPicPr>
          <p:cNvPr id="1704" name="Shape 1704"/>
          <p:cNvPicPr preferRelativeResize="0"/>
          <p:nvPr/>
        </p:nvPicPr>
        <p:blipFill rotWithShape="1">
          <a:blip r:embed="rId3">
            <a:alphaModFix/>
          </a:blip>
          <a:srcRect b="0" l="0" r="0" t="0"/>
          <a:stretch/>
        </p:blipFill>
        <p:spPr>
          <a:xfrm>
            <a:off x="1329300" y="860300"/>
            <a:ext cx="6485399" cy="4238699"/>
          </a:xfrm>
          <a:prstGeom prst="rect">
            <a:avLst/>
          </a:prstGeom>
          <a:noFill/>
          <a:ln>
            <a:noFill/>
          </a:ln>
        </p:spPr>
      </p:pic>
      <p:sp>
        <p:nvSpPr>
          <p:cNvPr id="1705" name="Shape 1705"/>
          <p:cNvSpPr/>
          <p:nvPr/>
        </p:nvSpPr>
        <p:spPr>
          <a:xfrm>
            <a:off x="8009725" y="38650"/>
            <a:ext cx="1084800" cy="216900"/>
          </a:xfrm>
          <a:prstGeom prst="rect">
            <a:avLst/>
          </a:prstGeom>
          <a:solidFill>
            <a:srgbClr val="FFF2CC"/>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a:latin typeface="Cantarell"/>
                <a:ea typeface="Cantarell"/>
                <a:cs typeface="Cantarell"/>
                <a:sym typeface="Cantarell"/>
              </a:rPr>
              <a:t>1 - IGR</a:t>
            </a:r>
          </a:p>
        </p:txBody>
      </p:sp>
    </p:spTree>
  </p:cSld>
  <p:clrMapOvr>
    <a:masterClrMapping/>
  </p:clrMapOvr>
  <p:transition spd="slow">
    <p:cut/>
  </p:transition>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09" name="Shape 1709"/>
        <p:cNvGrpSpPr/>
        <p:nvPr/>
      </p:nvGrpSpPr>
      <p:grpSpPr>
        <a:xfrm>
          <a:off x="0" y="0"/>
          <a:ext cx="0" cy="0"/>
          <a:chOff x="0" y="0"/>
          <a:chExt cx="0" cy="0"/>
        </a:xfrm>
      </p:grpSpPr>
      <p:pic>
        <p:nvPicPr>
          <p:cNvPr id="1710" name="Shape 1710"/>
          <p:cNvPicPr preferRelativeResize="0"/>
          <p:nvPr/>
        </p:nvPicPr>
        <p:blipFill rotWithShape="1">
          <a:blip r:embed="rId3">
            <a:alphaModFix/>
          </a:blip>
          <a:srcRect b="0" l="0" r="0" t="0"/>
          <a:stretch/>
        </p:blipFill>
        <p:spPr>
          <a:xfrm>
            <a:off x="1138349" y="969325"/>
            <a:ext cx="3315000" cy="1207199"/>
          </a:xfrm>
          <a:prstGeom prst="rect">
            <a:avLst/>
          </a:prstGeom>
          <a:noFill/>
          <a:ln>
            <a:noFill/>
          </a:ln>
        </p:spPr>
      </p:pic>
      <p:pic>
        <p:nvPicPr>
          <p:cNvPr id="1711" name="Shape 1711"/>
          <p:cNvPicPr preferRelativeResize="0"/>
          <p:nvPr/>
        </p:nvPicPr>
        <p:blipFill rotWithShape="1">
          <a:blip r:embed="rId4">
            <a:alphaModFix/>
          </a:blip>
          <a:srcRect b="0" l="0" r="0" t="0"/>
          <a:stretch/>
        </p:blipFill>
        <p:spPr>
          <a:xfrm>
            <a:off x="4910250" y="1009975"/>
            <a:ext cx="3095400" cy="1125899"/>
          </a:xfrm>
          <a:prstGeom prst="rect">
            <a:avLst/>
          </a:prstGeom>
          <a:noFill/>
          <a:ln>
            <a:noFill/>
          </a:ln>
        </p:spPr>
      </p:pic>
      <p:pic>
        <p:nvPicPr>
          <p:cNvPr id="1712" name="Shape 1712"/>
          <p:cNvPicPr preferRelativeResize="0"/>
          <p:nvPr/>
        </p:nvPicPr>
        <p:blipFill rotWithShape="1">
          <a:blip r:embed="rId5">
            <a:alphaModFix/>
          </a:blip>
          <a:srcRect b="0" l="0" r="0" t="0"/>
          <a:stretch/>
        </p:blipFill>
        <p:spPr>
          <a:xfrm>
            <a:off x="1138350" y="2412350"/>
            <a:ext cx="6867299" cy="1801499"/>
          </a:xfrm>
          <a:prstGeom prst="rect">
            <a:avLst/>
          </a:prstGeom>
          <a:noFill/>
          <a:ln>
            <a:noFill/>
          </a:ln>
        </p:spPr>
      </p:pic>
      <p:sp>
        <p:nvSpPr>
          <p:cNvPr id="1713" name="Shape 1713"/>
          <p:cNvSpPr/>
          <p:nvPr/>
        </p:nvSpPr>
        <p:spPr>
          <a:xfrm>
            <a:off x="-303609" y="2256978"/>
            <a:ext cx="848320" cy="294679"/>
          </a:xfrm>
          <a:prstGeom prst="rect">
            <a:avLst/>
          </a:prstGeom>
          <a:solidFill>
            <a:srgbClr val="FFFFFF"/>
          </a:solidFill>
          <a:ln>
            <a:noFill/>
          </a:ln>
        </p:spPr>
        <p:txBody>
          <a:bodyPr anchorCtr="0" anchor="t" bIns="0" lIns="0" rIns="0" tIns="0">
            <a:noAutofit/>
          </a:bodyPr>
          <a:lstStyle/>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1714" name="Shape 1714"/>
          <p:cNvSpPr/>
          <p:nvPr/>
        </p:nvSpPr>
        <p:spPr>
          <a:xfrm>
            <a:off x="4531807" y="4790144"/>
            <a:ext cx="4247947" cy="215681"/>
          </a:xfrm>
          <a:prstGeom prst="rect">
            <a:avLst/>
          </a:prstGeom>
          <a:noFill/>
          <a:ln>
            <a:noFill/>
          </a:ln>
        </p:spPr>
        <p:txBody>
          <a:bodyPr anchorCtr="0" anchor="ctr" bIns="35700" lIns="35700" rIns="35700" tIns="35700">
            <a:noAutofit/>
          </a:bodyPr>
          <a:lstStyle/>
          <a:p>
            <a:pPr indent="0" lvl="0" marL="0" marR="0" rtl="0" algn="r">
              <a:spcBef>
                <a:spcPts val="0"/>
              </a:spcBef>
              <a:buSzPct val="25000"/>
              <a:buNone/>
            </a:pPr>
            <a:r>
              <a:rPr b="0" baseline="0" i="0" lang="en" sz="1400" u="none" cap="none" strike="noStrike">
                <a:solidFill>
                  <a:srgbClr val="000000"/>
                </a:solidFill>
                <a:latin typeface="Cantarell"/>
                <a:ea typeface="Cantarell"/>
                <a:cs typeface="Cantarell"/>
                <a:sym typeface="Cantarell"/>
              </a:rPr>
              <a:t>Cowper-Sallari … Lupien </a:t>
            </a:r>
            <a:r>
              <a:rPr b="0" baseline="0" i="1" lang="en" sz="1400" u="none" cap="none" strike="noStrike">
                <a:solidFill>
                  <a:srgbClr val="000000"/>
                </a:solidFill>
                <a:latin typeface="Cantarell"/>
                <a:ea typeface="Cantarell"/>
                <a:cs typeface="Cantarell"/>
                <a:sym typeface="Cantarell"/>
              </a:rPr>
              <a:t>Nature Genetics</a:t>
            </a:r>
            <a:r>
              <a:rPr b="0" baseline="0" i="0" lang="en" sz="1400" u="none" cap="none" strike="noStrike">
                <a:solidFill>
                  <a:srgbClr val="000000"/>
                </a:solidFill>
                <a:latin typeface="Cantarell"/>
                <a:ea typeface="Cantarell"/>
                <a:cs typeface="Cantarell"/>
                <a:sym typeface="Cantarell"/>
              </a:rPr>
              <a:t> 2012</a:t>
            </a:r>
          </a:p>
        </p:txBody>
      </p:sp>
      <p:sp>
        <p:nvSpPr>
          <p:cNvPr id="1715" name="Shape 1715"/>
          <p:cNvSpPr/>
          <p:nvPr/>
        </p:nvSpPr>
        <p:spPr>
          <a:xfrm>
            <a:off x="3529207" y="4232580"/>
            <a:ext cx="5250547" cy="538846"/>
          </a:xfrm>
          <a:prstGeom prst="rect">
            <a:avLst/>
          </a:prstGeom>
          <a:noFill/>
          <a:ln>
            <a:noFill/>
          </a:ln>
        </p:spPr>
        <p:txBody>
          <a:bodyPr anchorCtr="0" anchor="ctr" bIns="35700" lIns="35700" rIns="35700" tIns="35700">
            <a:noAutofit/>
          </a:bodyPr>
          <a:lstStyle/>
          <a:p>
            <a:pPr indent="0" lvl="0" marL="0" marR="0" rtl="0" algn="r">
              <a:spcBef>
                <a:spcPts val="0"/>
              </a:spcBef>
              <a:buSzPct val="25000"/>
              <a:buNone/>
            </a:pPr>
            <a:r>
              <a:rPr b="0" baseline="0" i="0" lang="en" sz="2100" u="none" cap="none" strike="noStrike">
                <a:solidFill>
                  <a:schemeClr val="dk1"/>
                </a:solidFill>
                <a:latin typeface="Cantarell"/>
                <a:ea typeface="Cantarell"/>
                <a:cs typeface="Cantarell"/>
                <a:sym typeface="Cantarell"/>
              </a:rPr>
              <a:t>Breast cancer risk-associated SNPs</a:t>
            </a:r>
          </a:p>
          <a:p>
            <a:pPr indent="0" lvl="0" marL="0" marR="0" rtl="0" algn="r">
              <a:spcBef>
                <a:spcPts val="0"/>
              </a:spcBef>
              <a:buSzPct val="25000"/>
              <a:buNone/>
            </a:pPr>
            <a:r>
              <a:rPr b="0" baseline="0" i="0" lang="en" sz="2100" u="none" cap="none" strike="noStrike">
                <a:solidFill>
                  <a:schemeClr val="dk1"/>
                </a:solidFill>
                <a:latin typeface="Cantarell"/>
                <a:ea typeface="Cantarell"/>
                <a:cs typeface="Cantarell"/>
                <a:sym typeface="Cantarell"/>
              </a:rPr>
              <a:t>are enriched in affinity modulating variants.</a:t>
            </a:r>
          </a:p>
        </p:txBody>
      </p:sp>
      <p:sp>
        <p:nvSpPr>
          <p:cNvPr id="1716" name="Shape 1716"/>
          <p:cNvSpPr txBox="1"/>
          <p:nvPr/>
        </p:nvSpPr>
        <p:spPr>
          <a:xfrm>
            <a:off x="364246" y="151344"/>
            <a:ext cx="8415507" cy="392415"/>
          </a:xfrm>
          <a:prstGeom prst="rect">
            <a:avLst/>
          </a:prstGeom>
          <a:noFill/>
          <a:ln>
            <a:noFill/>
          </a:ln>
        </p:spPr>
        <p:txBody>
          <a:bodyPr anchorCtr="0" anchor="t" bIns="45700" lIns="91425" rIns="91425" tIns="45700">
            <a:noAutofit/>
          </a:bodyPr>
          <a:lstStyle/>
          <a:p>
            <a:pPr lvl="0" rtl="0" algn="ctr">
              <a:spcBef>
                <a:spcPts val="0"/>
              </a:spcBef>
              <a:buClr>
                <a:schemeClr val="dk1"/>
              </a:buClr>
              <a:buSzPct val="25000"/>
              <a:buFont typeface="Arial"/>
              <a:buNone/>
            </a:pPr>
            <a:r>
              <a:rPr b="1" lang="en" sz="3600">
                <a:solidFill>
                  <a:schemeClr val="dk1"/>
                </a:solidFill>
                <a:latin typeface="Cantarell"/>
                <a:ea typeface="Cantarell"/>
                <a:cs typeface="Cantarell"/>
                <a:sym typeface="Cantarell"/>
              </a:rPr>
              <a:t>Intragenomic Replicates (IGR)</a:t>
            </a:r>
          </a:p>
          <a:p>
            <a:pPr indent="0" lvl="0" marL="0" marR="0" rtl="0" algn="l">
              <a:spcBef>
                <a:spcPts val="0"/>
              </a:spcBef>
              <a:buNone/>
            </a:pPr>
            <a:r>
              <a:t/>
            </a:r>
            <a:endParaRPr sz="2800">
              <a:solidFill>
                <a:schemeClr val="dk1"/>
              </a:solidFill>
              <a:latin typeface="Helvetica Neue"/>
              <a:ea typeface="Helvetica Neue"/>
              <a:cs typeface="Helvetica Neue"/>
              <a:sym typeface="Helvetica Neue"/>
            </a:endParaRPr>
          </a:p>
        </p:txBody>
      </p:sp>
      <p:sp>
        <p:nvSpPr>
          <p:cNvPr id="1717" name="Shape 1717"/>
          <p:cNvSpPr/>
          <p:nvPr/>
        </p:nvSpPr>
        <p:spPr>
          <a:xfrm>
            <a:off x="8009725" y="38650"/>
            <a:ext cx="1084800" cy="216900"/>
          </a:xfrm>
          <a:prstGeom prst="rect">
            <a:avLst/>
          </a:prstGeom>
          <a:solidFill>
            <a:srgbClr val="FFF2CC"/>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a:latin typeface="Cantarell"/>
                <a:ea typeface="Cantarell"/>
                <a:cs typeface="Cantarell"/>
                <a:sym typeface="Cantarell"/>
              </a:rPr>
              <a:t>1 - IGR</a:t>
            </a:r>
          </a:p>
        </p:txBody>
      </p:sp>
    </p:spTree>
  </p:cSld>
  <p:clrMapOvr>
    <a:masterClrMapping/>
  </p:clrMapOvr>
  <p:transition spd="slow">
    <p:cut/>
  </p:transition>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22" name="Shape 1722"/>
        <p:cNvGrpSpPr/>
        <p:nvPr/>
      </p:nvGrpSpPr>
      <p:grpSpPr>
        <a:xfrm>
          <a:off x="0" y="0"/>
          <a:ext cx="0" cy="0"/>
          <a:chOff x="0" y="0"/>
          <a:chExt cx="0" cy="0"/>
        </a:xfrm>
      </p:grpSpPr>
      <p:sp>
        <p:nvSpPr>
          <p:cNvPr id="1723" name="Shape 1723"/>
          <p:cNvSpPr txBox="1"/>
          <p:nvPr>
            <p:ph type="title"/>
          </p:nvPr>
        </p:nvSpPr>
        <p:spPr>
          <a:xfrm>
            <a:off x="457200" y="205978"/>
            <a:ext cx="8229600" cy="85725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Arial"/>
              <a:buNone/>
            </a:pPr>
            <a:r>
              <a:rPr b="1" baseline="0" i="0" lang="en" sz="4400" u="none" cap="none" strike="noStrike">
                <a:solidFill>
                  <a:schemeClr val="dk1"/>
                </a:solidFill>
                <a:latin typeface="Cantarell"/>
                <a:ea typeface="Cantarell"/>
                <a:cs typeface="Cantarell"/>
                <a:sym typeface="Cantarell"/>
              </a:rPr>
              <a:t>Intragenomic Replicates (IGR)</a:t>
            </a:r>
          </a:p>
        </p:txBody>
      </p:sp>
      <p:pic>
        <p:nvPicPr>
          <p:cNvPr id="1724" name="Shape 1724"/>
          <p:cNvPicPr preferRelativeResize="0"/>
          <p:nvPr/>
        </p:nvPicPr>
        <p:blipFill rotWithShape="1">
          <a:blip r:embed="rId3">
            <a:alphaModFix/>
          </a:blip>
          <a:srcRect b="0" l="0" r="0" t="0"/>
          <a:stretch/>
        </p:blipFill>
        <p:spPr>
          <a:xfrm>
            <a:off x="1191825" y="970100"/>
            <a:ext cx="4296599" cy="4012499"/>
          </a:xfrm>
          <a:prstGeom prst="rect">
            <a:avLst/>
          </a:prstGeom>
          <a:noFill/>
          <a:ln>
            <a:noFill/>
          </a:ln>
        </p:spPr>
      </p:pic>
      <p:sp>
        <p:nvSpPr>
          <p:cNvPr id="1725" name="Shape 1725"/>
          <p:cNvSpPr/>
          <p:nvPr/>
        </p:nvSpPr>
        <p:spPr>
          <a:xfrm>
            <a:off x="7094225" y="3352137"/>
            <a:ext cx="762000" cy="1202399"/>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726" name="Shape 1726"/>
          <p:cNvSpPr/>
          <p:nvPr/>
        </p:nvSpPr>
        <p:spPr>
          <a:xfrm>
            <a:off x="5988712" y="1507459"/>
            <a:ext cx="762000" cy="3047099"/>
          </a:xfrm>
          <a:prstGeom prst="rect">
            <a:avLst/>
          </a:prstGeom>
          <a:solidFill>
            <a:schemeClr val="accent1"/>
          </a:solidFill>
          <a:ln cap="flat" cmpd="sng" w="25400">
            <a:solidFill>
              <a:srgbClr val="395E8A"/>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cxnSp>
        <p:nvCxnSpPr>
          <p:cNvPr id="1727" name="Shape 1727"/>
          <p:cNvCxnSpPr/>
          <p:nvPr/>
        </p:nvCxnSpPr>
        <p:spPr>
          <a:xfrm rot="10800000">
            <a:off x="7473954" y="3255837"/>
            <a:ext cx="0" cy="96299"/>
          </a:xfrm>
          <a:prstGeom prst="straightConnector1">
            <a:avLst/>
          </a:prstGeom>
          <a:noFill/>
          <a:ln cap="flat" cmpd="sng" w="25400">
            <a:solidFill>
              <a:schemeClr val="accent2"/>
            </a:solidFill>
            <a:prstDash val="solid"/>
            <a:round/>
            <a:headEnd len="med" w="med" type="none"/>
            <a:tailEnd len="med" w="med" type="none"/>
          </a:ln>
        </p:spPr>
      </p:cxnSp>
      <p:cxnSp>
        <p:nvCxnSpPr>
          <p:cNvPr id="1728" name="Shape 1728"/>
          <p:cNvCxnSpPr/>
          <p:nvPr/>
        </p:nvCxnSpPr>
        <p:spPr>
          <a:xfrm rot="10800000">
            <a:off x="6361457" y="1373659"/>
            <a:ext cx="0" cy="133799"/>
          </a:xfrm>
          <a:prstGeom prst="straightConnector1">
            <a:avLst/>
          </a:prstGeom>
          <a:noFill/>
          <a:ln cap="flat" cmpd="sng" w="25400">
            <a:solidFill>
              <a:schemeClr val="accent1"/>
            </a:solidFill>
            <a:prstDash val="solid"/>
            <a:round/>
            <a:headEnd len="med" w="med" type="none"/>
            <a:tailEnd len="med" w="med" type="none"/>
          </a:ln>
        </p:spPr>
      </p:cxnSp>
      <p:sp>
        <p:nvSpPr>
          <p:cNvPr id="1729" name="Shape 1729"/>
          <p:cNvSpPr/>
          <p:nvPr/>
        </p:nvSpPr>
        <p:spPr>
          <a:xfrm>
            <a:off x="8009725" y="38650"/>
            <a:ext cx="1084800" cy="216900"/>
          </a:xfrm>
          <a:prstGeom prst="rect">
            <a:avLst/>
          </a:prstGeom>
          <a:solidFill>
            <a:srgbClr val="FFF2CC"/>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a:latin typeface="Cantarell"/>
                <a:ea typeface="Cantarell"/>
                <a:cs typeface="Cantarell"/>
                <a:sym typeface="Cantarell"/>
              </a:rPr>
              <a:t>1 - IGR</a:t>
            </a:r>
          </a:p>
        </p:txBody>
      </p:sp>
    </p:spTree>
  </p:cSld>
  <p:clrMapOvr>
    <a:masterClrMapping/>
  </p:clrMapOvr>
  <p:transition spd="slow">
    <p:cut/>
  </p:transition>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33" name="Shape 1733"/>
        <p:cNvGrpSpPr/>
        <p:nvPr/>
      </p:nvGrpSpPr>
      <p:grpSpPr>
        <a:xfrm>
          <a:off x="0" y="0"/>
          <a:ext cx="0" cy="0"/>
          <a:chOff x="0" y="0"/>
          <a:chExt cx="0" cy="0"/>
        </a:xfrm>
      </p:grpSpPr>
      <p:pic>
        <p:nvPicPr>
          <p:cNvPr id="1734" name="Shape 1734"/>
          <p:cNvPicPr preferRelativeResize="0"/>
          <p:nvPr/>
        </p:nvPicPr>
        <p:blipFill rotWithShape="1">
          <a:blip r:embed="rId3">
            <a:alphaModFix/>
          </a:blip>
          <a:srcRect b="0" l="0" r="0" t="0"/>
          <a:stretch/>
        </p:blipFill>
        <p:spPr>
          <a:xfrm>
            <a:off x="2691300" y="881162"/>
            <a:ext cx="3761400" cy="3275099"/>
          </a:xfrm>
          <a:prstGeom prst="rect">
            <a:avLst/>
          </a:prstGeom>
          <a:noFill/>
          <a:ln>
            <a:noFill/>
          </a:ln>
        </p:spPr>
      </p:pic>
      <p:sp>
        <p:nvSpPr>
          <p:cNvPr id="1735" name="Shape 1735"/>
          <p:cNvSpPr/>
          <p:nvPr/>
        </p:nvSpPr>
        <p:spPr>
          <a:xfrm>
            <a:off x="1803797" y="874872"/>
            <a:ext cx="419694" cy="401835"/>
          </a:xfrm>
          <a:prstGeom prst="rect">
            <a:avLst/>
          </a:prstGeom>
          <a:solidFill>
            <a:srgbClr val="FFFFFF"/>
          </a:solidFill>
          <a:ln>
            <a:noFill/>
          </a:ln>
        </p:spPr>
        <p:txBody>
          <a:bodyPr anchorCtr="0" anchor="t" bIns="0" lIns="0" rIns="0" tIns="0">
            <a:noAutofit/>
          </a:bodyPr>
          <a:lstStyle/>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1736" name="Shape 1736"/>
          <p:cNvSpPr/>
          <p:nvPr/>
        </p:nvSpPr>
        <p:spPr>
          <a:xfrm>
            <a:off x="4531807" y="4790144"/>
            <a:ext cx="4247947" cy="215681"/>
          </a:xfrm>
          <a:prstGeom prst="rect">
            <a:avLst/>
          </a:prstGeom>
          <a:noFill/>
          <a:ln>
            <a:noFill/>
          </a:ln>
        </p:spPr>
        <p:txBody>
          <a:bodyPr anchorCtr="0" anchor="ctr" bIns="35700" lIns="35700" rIns="35700" tIns="35700">
            <a:noAutofit/>
          </a:bodyPr>
          <a:lstStyle/>
          <a:p>
            <a:pPr indent="0" lvl="0" marL="0" marR="0" rtl="0" algn="r">
              <a:spcBef>
                <a:spcPts val="0"/>
              </a:spcBef>
              <a:buSzPct val="25000"/>
              <a:buNone/>
            </a:pPr>
            <a:r>
              <a:rPr b="0" baseline="0" i="0" lang="en" sz="1400" u="none" cap="none" strike="noStrike">
                <a:solidFill>
                  <a:srgbClr val="000000"/>
                </a:solidFill>
                <a:latin typeface="Cantarell"/>
                <a:ea typeface="Cantarell"/>
                <a:cs typeface="Cantarell"/>
                <a:sym typeface="Cantarell"/>
              </a:rPr>
              <a:t>Cowper-Sallari … Lupien </a:t>
            </a:r>
            <a:r>
              <a:rPr b="0" baseline="0" i="1" lang="en" sz="1400" u="none" cap="none" strike="noStrike">
                <a:solidFill>
                  <a:srgbClr val="000000"/>
                </a:solidFill>
                <a:latin typeface="Cantarell"/>
                <a:ea typeface="Cantarell"/>
                <a:cs typeface="Cantarell"/>
                <a:sym typeface="Cantarell"/>
              </a:rPr>
              <a:t>Nature Genetics</a:t>
            </a:r>
            <a:r>
              <a:rPr b="0" baseline="0" i="0" lang="en" sz="1400" u="none" cap="none" strike="noStrike">
                <a:solidFill>
                  <a:srgbClr val="000000"/>
                </a:solidFill>
                <a:latin typeface="Cantarell"/>
                <a:ea typeface="Cantarell"/>
                <a:cs typeface="Cantarell"/>
                <a:sym typeface="Cantarell"/>
              </a:rPr>
              <a:t> 2012</a:t>
            </a:r>
          </a:p>
        </p:txBody>
      </p:sp>
      <p:sp>
        <p:nvSpPr>
          <p:cNvPr id="1737" name="Shape 1737"/>
          <p:cNvSpPr txBox="1"/>
          <p:nvPr/>
        </p:nvSpPr>
        <p:spPr>
          <a:xfrm>
            <a:off x="364246" y="151344"/>
            <a:ext cx="8415507" cy="392415"/>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lang="en" sz="2800">
                <a:solidFill>
                  <a:schemeClr val="dk1"/>
                </a:solidFill>
                <a:latin typeface="Cantarell"/>
                <a:ea typeface="Cantarell"/>
                <a:cs typeface="Cantarell"/>
                <a:sym typeface="Cantarell"/>
              </a:rPr>
              <a:t>ChIP-qPCR Experimental validation: IGR &gt;&gt; PWMs</a:t>
            </a:r>
          </a:p>
        </p:txBody>
      </p:sp>
      <p:sp>
        <p:nvSpPr>
          <p:cNvPr id="1738" name="Shape 1738"/>
          <p:cNvSpPr/>
          <p:nvPr/>
        </p:nvSpPr>
        <p:spPr>
          <a:xfrm>
            <a:off x="3409910" y="4493671"/>
            <a:ext cx="5369842" cy="296472"/>
          </a:xfrm>
          <a:prstGeom prst="rect">
            <a:avLst/>
          </a:prstGeom>
          <a:noFill/>
          <a:ln>
            <a:noFill/>
          </a:ln>
        </p:spPr>
        <p:txBody>
          <a:bodyPr anchorCtr="0" anchor="ctr" bIns="35700" lIns="35700" rIns="35700" tIns="35700">
            <a:noAutofit/>
          </a:bodyPr>
          <a:lstStyle/>
          <a:p>
            <a:pPr indent="0" lvl="0" marL="0" marR="0" rtl="0" algn="r">
              <a:spcBef>
                <a:spcPts val="0"/>
              </a:spcBef>
              <a:buSzPct val="25000"/>
              <a:buNone/>
            </a:pPr>
            <a:r>
              <a:rPr b="0" baseline="0" i="0" lang="en" sz="2100" u="none" cap="none" strike="noStrike">
                <a:solidFill>
                  <a:schemeClr val="dk1"/>
                </a:solidFill>
                <a:latin typeface="Cantarell"/>
                <a:ea typeface="Cantarell"/>
                <a:cs typeface="Cantarell"/>
                <a:sym typeface="Cantarell"/>
              </a:rPr>
              <a:t>IGR </a:t>
            </a:r>
            <a:r>
              <a:rPr lang="en" sz="2100">
                <a:solidFill>
                  <a:schemeClr val="dk1"/>
                </a:solidFill>
                <a:latin typeface="Cantarell"/>
                <a:ea typeface="Cantarell"/>
                <a:cs typeface="Cantarell"/>
                <a:sym typeface="Cantarell"/>
              </a:rPr>
              <a:t>r^2=0.89 with ChIP. PWMs r^2=0.45</a:t>
            </a:r>
          </a:p>
        </p:txBody>
      </p:sp>
      <p:sp>
        <p:nvSpPr>
          <p:cNvPr id="1739" name="Shape 1739"/>
          <p:cNvSpPr/>
          <p:nvPr/>
        </p:nvSpPr>
        <p:spPr>
          <a:xfrm>
            <a:off x="8009725" y="38650"/>
            <a:ext cx="1084800" cy="216900"/>
          </a:xfrm>
          <a:prstGeom prst="rect">
            <a:avLst/>
          </a:prstGeom>
          <a:solidFill>
            <a:srgbClr val="FFF2CC"/>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a:latin typeface="Cantarell"/>
                <a:ea typeface="Cantarell"/>
                <a:cs typeface="Cantarell"/>
                <a:sym typeface="Cantarell"/>
              </a:rPr>
              <a:t>1 - IGR</a:t>
            </a:r>
          </a:p>
        </p:txBody>
      </p:sp>
    </p:spTree>
  </p:cSld>
  <p:clrMapOvr>
    <a:masterClrMapping/>
  </p:clrMapOvr>
  <p:transition spd="slow">
    <p:cut/>
  </p:transition>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44" name="Shape 1744"/>
        <p:cNvGrpSpPr/>
        <p:nvPr/>
      </p:nvGrpSpPr>
      <p:grpSpPr>
        <a:xfrm>
          <a:off x="0" y="0"/>
          <a:ext cx="0" cy="0"/>
          <a:chOff x="0" y="0"/>
          <a:chExt cx="0" cy="0"/>
        </a:xfrm>
      </p:grpSpPr>
      <p:sp>
        <p:nvSpPr>
          <p:cNvPr id="1745" name="Shape 1745"/>
          <p:cNvSpPr txBox="1"/>
          <p:nvPr>
            <p:ph type="title"/>
          </p:nvPr>
        </p:nvSpPr>
        <p:spPr>
          <a:xfrm>
            <a:off x="60750" y="61653"/>
            <a:ext cx="8229600" cy="857400"/>
          </a:xfrm>
          <a:prstGeom prst="rect">
            <a:avLst/>
          </a:prstGeom>
          <a:noFill/>
          <a:ln>
            <a:noFill/>
          </a:ln>
        </p:spPr>
        <p:txBody>
          <a:bodyPr anchorCtr="0" anchor="ctr" bIns="45700" lIns="91425" rIns="91425" tIns="45700">
            <a:noAutofit/>
          </a:bodyPr>
          <a:lstStyle/>
          <a:p>
            <a:pPr indent="0" lvl="0" marL="0" marR="0" rtl="0" algn="l">
              <a:spcBef>
                <a:spcPts val="0"/>
              </a:spcBef>
              <a:buClr>
                <a:schemeClr val="dk1"/>
              </a:buClr>
              <a:buSzPct val="25000"/>
              <a:buFont typeface="Calibri"/>
              <a:buNone/>
            </a:pPr>
            <a:r>
              <a:rPr b="1" baseline="0" i="0" lang="en" sz="4000" u="none" cap="none" strike="noStrike">
                <a:solidFill>
                  <a:schemeClr val="dk1"/>
                </a:solidFill>
                <a:latin typeface="Cantarell"/>
                <a:ea typeface="Cantarell"/>
                <a:cs typeface="Cantarell"/>
                <a:sym typeface="Cantarell"/>
              </a:rPr>
              <a:t>Case Study: </a:t>
            </a:r>
            <a:r>
              <a:rPr b="1" lang="en" sz="4000">
                <a:solidFill>
                  <a:schemeClr val="dk1"/>
                </a:solidFill>
                <a:latin typeface="Cantarell"/>
                <a:ea typeface="Cantarell"/>
                <a:cs typeface="Cantarell"/>
                <a:sym typeface="Cantarell"/>
              </a:rPr>
              <a:t>IGHV2-70 Locus</a:t>
            </a:r>
          </a:p>
        </p:txBody>
      </p:sp>
      <p:pic>
        <p:nvPicPr>
          <p:cNvPr id="1746" name="Shape 1746"/>
          <p:cNvPicPr preferRelativeResize="0"/>
          <p:nvPr/>
        </p:nvPicPr>
        <p:blipFill rotWithShape="1">
          <a:blip r:embed="rId3">
            <a:alphaModFix/>
          </a:blip>
          <a:srcRect b="7114" l="0" r="0" t="0"/>
          <a:stretch/>
        </p:blipFill>
        <p:spPr>
          <a:xfrm>
            <a:off x="1283250" y="874050"/>
            <a:ext cx="7007100" cy="3583199"/>
          </a:xfrm>
          <a:prstGeom prst="rect">
            <a:avLst/>
          </a:prstGeom>
          <a:noFill/>
          <a:ln>
            <a:noFill/>
          </a:ln>
        </p:spPr>
      </p:pic>
      <p:sp>
        <p:nvSpPr>
          <p:cNvPr id="1747" name="Shape 1747"/>
          <p:cNvSpPr txBox="1"/>
          <p:nvPr/>
        </p:nvSpPr>
        <p:spPr>
          <a:xfrm>
            <a:off x="1283250" y="4632275"/>
            <a:ext cx="7007100" cy="333899"/>
          </a:xfrm>
          <a:prstGeom prst="rect">
            <a:avLst/>
          </a:prstGeom>
          <a:noFill/>
          <a:ln>
            <a:noFill/>
          </a:ln>
        </p:spPr>
        <p:txBody>
          <a:bodyPr anchorCtr="0" anchor="t" bIns="91425" lIns="91425" rIns="91425" tIns="91425">
            <a:noAutofit/>
          </a:bodyPr>
          <a:lstStyle/>
          <a:p>
            <a:pPr lvl="0" rtl="0" algn="ctr">
              <a:spcBef>
                <a:spcPts val="0"/>
              </a:spcBef>
              <a:buNone/>
            </a:pPr>
            <a:r>
              <a:rPr lang="en">
                <a:latin typeface="Cantarell"/>
                <a:ea typeface="Cantarell"/>
                <a:cs typeface="Cantarell"/>
                <a:sym typeface="Cantarell"/>
              </a:rPr>
              <a:t>Hypermutated: 1.1kb with 483 mutations from 101 patients across 13 cancer types</a:t>
            </a:r>
          </a:p>
        </p:txBody>
      </p:sp>
      <p:cxnSp>
        <p:nvCxnSpPr>
          <p:cNvPr id="1748" name="Shape 1748"/>
          <p:cNvCxnSpPr/>
          <p:nvPr/>
        </p:nvCxnSpPr>
        <p:spPr>
          <a:xfrm rot="10800000">
            <a:off x="4204650" y="4632275"/>
            <a:ext cx="2503799" cy="0"/>
          </a:xfrm>
          <a:prstGeom prst="straightConnector1">
            <a:avLst/>
          </a:prstGeom>
          <a:noFill/>
          <a:ln cap="flat" cmpd="sng" w="19050">
            <a:solidFill>
              <a:srgbClr val="FF0000"/>
            </a:solidFill>
            <a:prstDash val="solid"/>
            <a:round/>
            <a:headEnd len="lg" w="lg" type="none"/>
            <a:tailEnd len="lg" w="lg" type="none"/>
          </a:ln>
        </p:spPr>
      </p:cxnSp>
      <p:sp>
        <p:nvSpPr>
          <p:cNvPr id="1749" name="Shape 1749"/>
          <p:cNvSpPr/>
          <p:nvPr/>
        </p:nvSpPr>
        <p:spPr>
          <a:xfrm>
            <a:off x="8008775" y="61650"/>
            <a:ext cx="1084800" cy="216900"/>
          </a:xfrm>
          <a:prstGeom prst="rect">
            <a:avLst/>
          </a:prstGeom>
          <a:solidFill>
            <a:srgbClr val="D9D2E9"/>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a:latin typeface="Cantarell"/>
                <a:ea typeface="Cantarell"/>
                <a:cs typeface="Cantarell"/>
                <a:sym typeface="Cantarell"/>
              </a:rPr>
              <a:t>2 - BLADE</a:t>
            </a:r>
          </a:p>
        </p:txBody>
      </p:sp>
    </p:spTree>
  </p:cSld>
  <p:clrMapOvr>
    <a:masterClrMapping/>
  </p:clrMapOvr>
  <p:transition spd="slow">
    <p:cut/>
  </p:transition>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53" name="Shape 1753"/>
        <p:cNvGrpSpPr/>
        <p:nvPr/>
      </p:nvGrpSpPr>
      <p:grpSpPr>
        <a:xfrm>
          <a:off x="0" y="0"/>
          <a:ext cx="0" cy="0"/>
          <a:chOff x="0" y="0"/>
          <a:chExt cx="0" cy="0"/>
        </a:xfrm>
      </p:grpSpPr>
      <p:pic>
        <p:nvPicPr>
          <p:cNvPr id="1754" name="Shape 1754"/>
          <p:cNvPicPr preferRelativeResize="0"/>
          <p:nvPr/>
        </p:nvPicPr>
        <p:blipFill rotWithShape="1">
          <a:blip r:embed="rId3">
            <a:alphaModFix/>
          </a:blip>
          <a:srcRect b="45233" l="7603" r="9566" t="15420"/>
          <a:stretch/>
        </p:blipFill>
        <p:spPr>
          <a:xfrm>
            <a:off x="696150" y="1842225"/>
            <a:ext cx="7751699" cy="2514899"/>
          </a:xfrm>
          <a:prstGeom prst="rect">
            <a:avLst/>
          </a:prstGeom>
          <a:noFill/>
          <a:ln>
            <a:noFill/>
          </a:ln>
        </p:spPr>
      </p:pic>
      <p:sp>
        <p:nvSpPr>
          <p:cNvPr id="1755" name="Shape 1755"/>
          <p:cNvSpPr txBox="1"/>
          <p:nvPr>
            <p:ph type="title"/>
          </p:nvPr>
        </p:nvSpPr>
        <p:spPr>
          <a:xfrm>
            <a:off x="60750" y="61653"/>
            <a:ext cx="8229600" cy="857400"/>
          </a:xfrm>
          <a:prstGeom prst="rect">
            <a:avLst/>
          </a:prstGeom>
          <a:noFill/>
          <a:ln>
            <a:noFill/>
          </a:ln>
        </p:spPr>
        <p:txBody>
          <a:bodyPr anchorCtr="0" anchor="ctr" bIns="45700" lIns="91425" rIns="91425" tIns="45700">
            <a:noAutofit/>
          </a:bodyPr>
          <a:lstStyle/>
          <a:p>
            <a:pPr indent="0" lvl="0" marL="0" marR="0" rtl="0" algn="l">
              <a:spcBef>
                <a:spcPts val="0"/>
              </a:spcBef>
              <a:buClr>
                <a:schemeClr val="dk1"/>
              </a:buClr>
              <a:buSzPct val="25000"/>
              <a:buFont typeface="Calibri"/>
              <a:buNone/>
            </a:pPr>
            <a:r>
              <a:rPr b="1" baseline="0" i="0" lang="en" sz="4000" u="none" cap="none" strike="noStrike">
                <a:solidFill>
                  <a:schemeClr val="dk1"/>
                </a:solidFill>
                <a:latin typeface="Cantarell"/>
                <a:ea typeface="Cantarell"/>
                <a:cs typeface="Cantarell"/>
                <a:sym typeface="Cantarell"/>
              </a:rPr>
              <a:t>Case Study: </a:t>
            </a:r>
            <a:r>
              <a:rPr b="1" lang="en" sz="4000">
                <a:solidFill>
                  <a:schemeClr val="dk1"/>
                </a:solidFill>
                <a:latin typeface="Cantarell"/>
                <a:ea typeface="Cantarell"/>
                <a:cs typeface="Cantarell"/>
                <a:sym typeface="Cantarell"/>
              </a:rPr>
              <a:t>IGHV2-70 Locus</a:t>
            </a:r>
          </a:p>
        </p:txBody>
      </p:sp>
      <p:sp>
        <p:nvSpPr>
          <p:cNvPr id="1756" name="Shape 1756"/>
          <p:cNvSpPr/>
          <p:nvPr/>
        </p:nvSpPr>
        <p:spPr>
          <a:xfrm>
            <a:off x="7230100" y="305875"/>
            <a:ext cx="166799" cy="166799"/>
          </a:xfrm>
          <a:prstGeom prst="rect">
            <a:avLst/>
          </a:prstGeom>
          <a:solidFill>
            <a:srgbClr val="FF0000"/>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757" name="Shape 1757"/>
          <p:cNvSpPr txBox="1"/>
          <p:nvPr/>
        </p:nvSpPr>
        <p:spPr>
          <a:xfrm>
            <a:off x="7393875" y="230550"/>
            <a:ext cx="1596300" cy="538800"/>
          </a:xfrm>
          <a:prstGeom prst="rect">
            <a:avLst/>
          </a:prstGeom>
          <a:noFill/>
          <a:ln>
            <a:noFill/>
          </a:ln>
        </p:spPr>
        <p:txBody>
          <a:bodyPr anchorCtr="0" anchor="t" bIns="91425" lIns="91425" rIns="91425" tIns="91425">
            <a:noAutofit/>
          </a:bodyPr>
          <a:lstStyle/>
          <a:p>
            <a:pPr lvl="0" rtl="0">
              <a:spcBef>
                <a:spcPts val="0"/>
              </a:spcBef>
              <a:buNone/>
            </a:pPr>
            <a:r>
              <a:rPr lang="en" sz="1100">
                <a:latin typeface="Cantarell"/>
                <a:ea typeface="Cantarell"/>
                <a:cs typeface="Cantarell"/>
                <a:sym typeface="Cantarell"/>
              </a:rPr>
              <a:t>Germline &gt; Somatic</a:t>
            </a:r>
          </a:p>
          <a:p>
            <a:pPr lvl="0" rtl="0">
              <a:spcBef>
                <a:spcPts val="0"/>
              </a:spcBef>
              <a:buNone/>
            </a:pPr>
            <a:r>
              <a:rPr lang="en" sz="1100">
                <a:latin typeface="Cantarell"/>
                <a:ea typeface="Cantarell"/>
                <a:cs typeface="Cantarell"/>
                <a:sym typeface="Cantarell"/>
              </a:rPr>
              <a:t>Somatic &gt; Germline</a:t>
            </a:r>
          </a:p>
        </p:txBody>
      </p:sp>
      <p:sp>
        <p:nvSpPr>
          <p:cNvPr id="1758" name="Shape 1758"/>
          <p:cNvSpPr/>
          <p:nvPr/>
        </p:nvSpPr>
        <p:spPr>
          <a:xfrm>
            <a:off x="7230100" y="520875"/>
            <a:ext cx="166799" cy="166799"/>
          </a:xfrm>
          <a:prstGeom prst="rect">
            <a:avLst/>
          </a:prstGeom>
          <a:solidFill>
            <a:srgbClr val="0000FF"/>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759" name="Shape 1759"/>
          <p:cNvSpPr/>
          <p:nvPr/>
        </p:nvSpPr>
        <p:spPr>
          <a:xfrm>
            <a:off x="8008775" y="61650"/>
            <a:ext cx="1084800" cy="216900"/>
          </a:xfrm>
          <a:prstGeom prst="rect">
            <a:avLst/>
          </a:prstGeom>
          <a:solidFill>
            <a:srgbClr val="D9D2E9"/>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a:latin typeface="Cantarell"/>
                <a:ea typeface="Cantarell"/>
                <a:cs typeface="Cantarell"/>
                <a:sym typeface="Cantarell"/>
              </a:rPr>
              <a:t>2 - BLADE</a:t>
            </a:r>
          </a:p>
        </p:txBody>
      </p:sp>
    </p:spTree>
  </p:cSld>
  <p:clrMapOvr>
    <a:masterClrMapping/>
  </p:clrMapOvr>
  <p:transition spd="slow">
    <p:cut/>
  </p:transition>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63" name="Shape 1763"/>
        <p:cNvGrpSpPr/>
        <p:nvPr/>
      </p:nvGrpSpPr>
      <p:grpSpPr>
        <a:xfrm>
          <a:off x="0" y="0"/>
          <a:ext cx="0" cy="0"/>
          <a:chOff x="0" y="0"/>
          <a:chExt cx="0" cy="0"/>
        </a:xfrm>
      </p:grpSpPr>
      <p:pic>
        <p:nvPicPr>
          <p:cNvPr id="1764" name="Shape 1764"/>
          <p:cNvPicPr preferRelativeResize="0"/>
          <p:nvPr/>
        </p:nvPicPr>
        <p:blipFill rotWithShape="1">
          <a:blip r:embed="rId3">
            <a:alphaModFix/>
          </a:blip>
          <a:srcRect b="4710" l="1351" r="28640" t="54610"/>
          <a:stretch/>
        </p:blipFill>
        <p:spPr>
          <a:xfrm>
            <a:off x="0" y="926662"/>
            <a:ext cx="8834700" cy="3506399"/>
          </a:xfrm>
          <a:prstGeom prst="rect">
            <a:avLst/>
          </a:prstGeom>
          <a:noFill/>
          <a:ln>
            <a:noFill/>
          </a:ln>
        </p:spPr>
      </p:pic>
      <p:sp>
        <p:nvSpPr>
          <p:cNvPr id="1765" name="Shape 1765"/>
          <p:cNvSpPr txBox="1"/>
          <p:nvPr>
            <p:ph type="title"/>
          </p:nvPr>
        </p:nvSpPr>
        <p:spPr>
          <a:xfrm>
            <a:off x="60750" y="61653"/>
            <a:ext cx="8229600" cy="857400"/>
          </a:xfrm>
          <a:prstGeom prst="rect">
            <a:avLst/>
          </a:prstGeom>
          <a:noFill/>
          <a:ln>
            <a:noFill/>
          </a:ln>
        </p:spPr>
        <p:txBody>
          <a:bodyPr anchorCtr="0" anchor="ctr" bIns="45700" lIns="91425" rIns="91425" tIns="45700">
            <a:noAutofit/>
          </a:bodyPr>
          <a:lstStyle/>
          <a:p>
            <a:pPr indent="0" lvl="0" marL="0" marR="0" rtl="0" algn="l">
              <a:spcBef>
                <a:spcPts val="0"/>
              </a:spcBef>
              <a:buClr>
                <a:schemeClr val="dk1"/>
              </a:buClr>
              <a:buSzPct val="25000"/>
              <a:buFont typeface="Calibri"/>
              <a:buNone/>
            </a:pPr>
            <a:r>
              <a:rPr b="1" baseline="0" i="0" lang="en" sz="4000" u="none" cap="none" strike="noStrike">
                <a:solidFill>
                  <a:schemeClr val="dk1"/>
                </a:solidFill>
                <a:latin typeface="Cantarell"/>
                <a:ea typeface="Cantarell"/>
                <a:cs typeface="Cantarell"/>
                <a:sym typeface="Cantarell"/>
              </a:rPr>
              <a:t>Case Study: </a:t>
            </a:r>
            <a:r>
              <a:rPr b="1" lang="en" sz="4000">
                <a:solidFill>
                  <a:schemeClr val="dk1"/>
                </a:solidFill>
                <a:latin typeface="Cantarell"/>
                <a:ea typeface="Cantarell"/>
                <a:cs typeface="Cantarell"/>
                <a:sym typeface="Cantarell"/>
              </a:rPr>
              <a:t>IGHV2-70 Locus</a:t>
            </a:r>
          </a:p>
        </p:txBody>
      </p:sp>
      <p:sp>
        <p:nvSpPr>
          <p:cNvPr id="1766" name="Shape 1766"/>
          <p:cNvSpPr/>
          <p:nvPr/>
        </p:nvSpPr>
        <p:spPr>
          <a:xfrm>
            <a:off x="7230100" y="305875"/>
            <a:ext cx="166799" cy="166799"/>
          </a:xfrm>
          <a:prstGeom prst="rect">
            <a:avLst/>
          </a:prstGeom>
          <a:solidFill>
            <a:srgbClr val="FF0000"/>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767" name="Shape 1767"/>
          <p:cNvSpPr txBox="1"/>
          <p:nvPr/>
        </p:nvSpPr>
        <p:spPr>
          <a:xfrm>
            <a:off x="7393875" y="230550"/>
            <a:ext cx="1596300" cy="538800"/>
          </a:xfrm>
          <a:prstGeom prst="rect">
            <a:avLst/>
          </a:prstGeom>
          <a:noFill/>
          <a:ln>
            <a:noFill/>
          </a:ln>
        </p:spPr>
        <p:txBody>
          <a:bodyPr anchorCtr="0" anchor="t" bIns="91425" lIns="91425" rIns="91425" tIns="91425">
            <a:noAutofit/>
          </a:bodyPr>
          <a:lstStyle/>
          <a:p>
            <a:pPr lvl="0" rtl="0">
              <a:spcBef>
                <a:spcPts val="0"/>
              </a:spcBef>
              <a:buNone/>
            </a:pPr>
            <a:r>
              <a:rPr lang="en" sz="1100">
                <a:latin typeface="Cantarell"/>
                <a:ea typeface="Cantarell"/>
                <a:cs typeface="Cantarell"/>
                <a:sym typeface="Cantarell"/>
              </a:rPr>
              <a:t>Germline &gt; Somatic</a:t>
            </a:r>
          </a:p>
          <a:p>
            <a:pPr lvl="0" rtl="0">
              <a:spcBef>
                <a:spcPts val="0"/>
              </a:spcBef>
              <a:buNone/>
            </a:pPr>
            <a:r>
              <a:rPr lang="en" sz="1100">
                <a:latin typeface="Cantarell"/>
                <a:ea typeface="Cantarell"/>
                <a:cs typeface="Cantarell"/>
                <a:sym typeface="Cantarell"/>
              </a:rPr>
              <a:t>Somatic &gt; Germline</a:t>
            </a:r>
          </a:p>
        </p:txBody>
      </p:sp>
      <p:sp>
        <p:nvSpPr>
          <p:cNvPr id="1768" name="Shape 1768"/>
          <p:cNvSpPr/>
          <p:nvPr/>
        </p:nvSpPr>
        <p:spPr>
          <a:xfrm>
            <a:off x="7230100" y="520875"/>
            <a:ext cx="166799" cy="166799"/>
          </a:xfrm>
          <a:prstGeom prst="rect">
            <a:avLst/>
          </a:prstGeom>
          <a:solidFill>
            <a:srgbClr val="0000FF"/>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1769" name="Shape 1769"/>
          <p:cNvSpPr txBox="1"/>
          <p:nvPr/>
        </p:nvSpPr>
        <p:spPr>
          <a:xfrm>
            <a:off x="176250" y="4478250"/>
            <a:ext cx="8482199" cy="478200"/>
          </a:xfrm>
          <a:prstGeom prst="rect">
            <a:avLst/>
          </a:prstGeom>
          <a:noFill/>
          <a:ln>
            <a:noFill/>
          </a:ln>
        </p:spPr>
        <p:txBody>
          <a:bodyPr anchorCtr="0" anchor="t" bIns="91425" lIns="91425" rIns="91425" tIns="91425">
            <a:noAutofit/>
          </a:bodyPr>
          <a:lstStyle/>
          <a:p>
            <a:pPr>
              <a:spcBef>
                <a:spcPts val="0"/>
              </a:spcBef>
              <a:buNone/>
            </a:pPr>
            <a:r>
              <a:rPr lang="en">
                <a:latin typeface="Cantarell"/>
                <a:ea typeface="Cantarell"/>
                <a:cs typeface="Cantarell"/>
                <a:sym typeface="Cantarell"/>
              </a:rPr>
              <a:t>Permuted 10 samples of 483 mutations from the same cancer types, threshold affinity difference</a:t>
            </a:r>
          </a:p>
        </p:txBody>
      </p:sp>
      <p:sp>
        <p:nvSpPr>
          <p:cNvPr id="1770" name="Shape 1770"/>
          <p:cNvSpPr/>
          <p:nvPr/>
        </p:nvSpPr>
        <p:spPr>
          <a:xfrm>
            <a:off x="8008775" y="61650"/>
            <a:ext cx="1084800" cy="216900"/>
          </a:xfrm>
          <a:prstGeom prst="rect">
            <a:avLst/>
          </a:prstGeom>
          <a:solidFill>
            <a:srgbClr val="D9D2E9"/>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a:latin typeface="Cantarell"/>
                <a:ea typeface="Cantarell"/>
                <a:cs typeface="Cantarell"/>
                <a:sym typeface="Cantarell"/>
              </a:rPr>
              <a:t>2 - BLADE</a:t>
            </a:r>
          </a:p>
        </p:txBody>
      </p:sp>
    </p:spTree>
  </p:cSld>
  <p:clrMapOvr>
    <a:masterClrMapping/>
  </p:clrMapOvr>
  <p:transition spd="slow">
    <p:cut/>
  </p:transition>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74" name="Shape 1774"/>
        <p:cNvGrpSpPr/>
        <p:nvPr/>
      </p:nvGrpSpPr>
      <p:grpSpPr>
        <a:xfrm>
          <a:off x="0" y="0"/>
          <a:ext cx="0" cy="0"/>
          <a:chOff x="0" y="0"/>
          <a:chExt cx="0" cy="0"/>
        </a:xfrm>
      </p:grpSpPr>
      <p:pic>
        <p:nvPicPr>
          <p:cNvPr id="1775" name="Shape 1775"/>
          <p:cNvPicPr preferRelativeResize="0"/>
          <p:nvPr/>
        </p:nvPicPr>
        <p:blipFill rotWithShape="1">
          <a:blip r:embed="rId3">
            <a:alphaModFix/>
          </a:blip>
          <a:srcRect b="8424" l="0" r="0" t="0"/>
          <a:stretch/>
        </p:blipFill>
        <p:spPr>
          <a:xfrm>
            <a:off x="1699651" y="-683250"/>
            <a:ext cx="8159100" cy="5826899"/>
          </a:xfrm>
          <a:prstGeom prst="rect">
            <a:avLst/>
          </a:prstGeom>
          <a:noFill/>
          <a:ln>
            <a:noFill/>
          </a:ln>
        </p:spPr>
      </p:pic>
      <p:sp>
        <p:nvSpPr>
          <p:cNvPr id="1776" name="Shape 1776"/>
          <p:cNvSpPr txBox="1"/>
          <p:nvPr>
            <p:ph type="title"/>
          </p:nvPr>
        </p:nvSpPr>
        <p:spPr>
          <a:xfrm>
            <a:off x="60750" y="61653"/>
            <a:ext cx="8229600" cy="857400"/>
          </a:xfrm>
          <a:prstGeom prst="rect">
            <a:avLst/>
          </a:prstGeom>
          <a:noFill/>
          <a:ln>
            <a:noFill/>
          </a:ln>
        </p:spPr>
        <p:txBody>
          <a:bodyPr anchorCtr="0" anchor="ctr" bIns="45700" lIns="91425" rIns="91425" tIns="45700">
            <a:noAutofit/>
          </a:bodyPr>
          <a:lstStyle/>
          <a:p>
            <a:pPr indent="0" lvl="0" marL="0" marR="0" rtl="0" algn="l">
              <a:spcBef>
                <a:spcPts val="0"/>
              </a:spcBef>
              <a:buClr>
                <a:schemeClr val="dk1"/>
              </a:buClr>
              <a:buSzPct val="25000"/>
              <a:buFont typeface="Calibri"/>
              <a:buNone/>
            </a:pPr>
            <a:r>
              <a:rPr b="1" baseline="0" i="0" lang="en" sz="4000" u="none" cap="none" strike="noStrike">
                <a:solidFill>
                  <a:schemeClr val="dk1"/>
                </a:solidFill>
                <a:latin typeface="Cantarell"/>
                <a:ea typeface="Cantarell"/>
                <a:cs typeface="Cantarell"/>
                <a:sym typeface="Cantarell"/>
              </a:rPr>
              <a:t>Case Study: </a:t>
            </a:r>
            <a:r>
              <a:rPr b="1" lang="en" sz="4000">
                <a:solidFill>
                  <a:schemeClr val="dk1"/>
                </a:solidFill>
                <a:latin typeface="Cantarell"/>
                <a:ea typeface="Cantarell"/>
                <a:cs typeface="Cantarell"/>
                <a:sym typeface="Cantarell"/>
              </a:rPr>
              <a:t>IGHV2-70 Locus</a:t>
            </a:r>
          </a:p>
        </p:txBody>
      </p:sp>
      <p:pic>
        <p:nvPicPr>
          <p:cNvPr id="1777" name="Shape 1777"/>
          <p:cNvPicPr preferRelativeResize="0"/>
          <p:nvPr/>
        </p:nvPicPr>
        <p:blipFill rotWithShape="1">
          <a:blip r:embed="rId4">
            <a:alphaModFix/>
          </a:blip>
          <a:srcRect b="35250" l="2481" r="68565" t="54846"/>
          <a:stretch/>
        </p:blipFill>
        <p:spPr>
          <a:xfrm>
            <a:off x="6585425" y="2086775"/>
            <a:ext cx="2493600" cy="582599"/>
          </a:xfrm>
          <a:prstGeom prst="rect">
            <a:avLst/>
          </a:prstGeom>
          <a:noFill/>
          <a:ln>
            <a:noFill/>
          </a:ln>
        </p:spPr>
      </p:pic>
      <p:pic>
        <p:nvPicPr>
          <p:cNvPr id="1778" name="Shape 1778"/>
          <p:cNvPicPr preferRelativeResize="0"/>
          <p:nvPr/>
        </p:nvPicPr>
        <p:blipFill rotWithShape="1">
          <a:blip r:embed="rId4">
            <a:alphaModFix/>
          </a:blip>
          <a:srcRect b="7158" l="31295" r="49587" t="56686"/>
          <a:stretch/>
        </p:blipFill>
        <p:spPr>
          <a:xfrm>
            <a:off x="121225" y="1274300"/>
            <a:ext cx="1646399" cy="2126699"/>
          </a:xfrm>
          <a:prstGeom prst="rect">
            <a:avLst/>
          </a:prstGeom>
          <a:noFill/>
          <a:ln>
            <a:noFill/>
          </a:ln>
        </p:spPr>
      </p:pic>
      <p:sp>
        <p:nvSpPr>
          <p:cNvPr id="1779" name="Shape 1779"/>
          <p:cNvSpPr/>
          <p:nvPr/>
        </p:nvSpPr>
        <p:spPr>
          <a:xfrm>
            <a:off x="8008775" y="61650"/>
            <a:ext cx="1084800" cy="216900"/>
          </a:xfrm>
          <a:prstGeom prst="rect">
            <a:avLst/>
          </a:prstGeom>
          <a:solidFill>
            <a:srgbClr val="D9D2E9"/>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a:latin typeface="Cantarell"/>
                <a:ea typeface="Cantarell"/>
                <a:cs typeface="Cantarell"/>
                <a:sym typeface="Cantarell"/>
              </a:rPr>
              <a:t>2 - BLADE</a:t>
            </a:r>
          </a:p>
        </p:txBody>
      </p:sp>
    </p:spTree>
  </p:cSld>
  <p:clrMapOvr>
    <a:masterClrMapping/>
  </p:clrMapOvr>
  <p:transition spd="slow">
    <p:cut/>
  </p:transition>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83" name="Shape 1783"/>
        <p:cNvGrpSpPr/>
        <p:nvPr/>
      </p:nvGrpSpPr>
      <p:grpSpPr>
        <a:xfrm>
          <a:off x="0" y="0"/>
          <a:ext cx="0" cy="0"/>
          <a:chOff x="0" y="0"/>
          <a:chExt cx="0" cy="0"/>
        </a:xfrm>
      </p:grpSpPr>
      <p:sp>
        <p:nvSpPr>
          <p:cNvPr id="1784" name="Shape 1784"/>
          <p:cNvSpPr txBox="1"/>
          <p:nvPr>
            <p:ph type="title"/>
          </p:nvPr>
        </p:nvSpPr>
        <p:spPr>
          <a:xfrm>
            <a:off x="457200" y="205978"/>
            <a:ext cx="8229600" cy="85725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ntarell"/>
              <a:buNone/>
            </a:pPr>
            <a:r>
              <a:rPr b="1" lang="en" sz="3600">
                <a:solidFill>
                  <a:schemeClr val="dk1"/>
                </a:solidFill>
                <a:latin typeface="Cantarell"/>
                <a:ea typeface="Cantarell"/>
                <a:cs typeface="Cantarell"/>
                <a:sym typeface="Cantarell"/>
              </a:rPr>
              <a:t>Regional Heterogeneity Correction</a:t>
            </a:r>
          </a:p>
        </p:txBody>
      </p:sp>
      <p:sp>
        <p:nvSpPr>
          <p:cNvPr id="1785" name="Shape 1785"/>
          <p:cNvSpPr txBox="1"/>
          <p:nvPr/>
        </p:nvSpPr>
        <p:spPr>
          <a:xfrm>
            <a:off x="2250780" y="1088625"/>
            <a:ext cx="2467342" cy="484748"/>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baseline="0" i="0" lang="en" sz="1200" u="none" cap="none" strike="noStrike">
                <a:solidFill>
                  <a:schemeClr val="dk1"/>
                </a:solidFill>
                <a:latin typeface="Cantarell"/>
                <a:ea typeface="Cantarell"/>
                <a:cs typeface="Cantarell"/>
                <a:sym typeface="Cantarell"/>
              </a:rPr>
              <a:t>Regulatory regions</a:t>
            </a:r>
          </a:p>
          <a:p>
            <a:pPr indent="0" lvl="0" marL="0" marR="0" rtl="0" algn="ctr">
              <a:spcBef>
                <a:spcPts val="0"/>
              </a:spcBef>
              <a:buSzPct val="25000"/>
              <a:buNone/>
            </a:pPr>
            <a:r>
              <a:rPr b="1" baseline="0" i="0" lang="en" sz="1200" u="none" cap="none" strike="noStrike">
                <a:solidFill>
                  <a:schemeClr val="dk1"/>
                </a:solidFill>
                <a:latin typeface="Cantarell"/>
                <a:ea typeface="Cantarell"/>
                <a:cs typeface="Cantarell"/>
                <a:sym typeface="Cantarell"/>
              </a:rPr>
              <a:t>divided into 25bp tiles</a:t>
            </a:r>
          </a:p>
        </p:txBody>
      </p:sp>
      <p:grpSp>
        <p:nvGrpSpPr>
          <p:cNvPr id="1786" name="Shape 1786"/>
          <p:cNvGrpSpPr/>
          <p:nvPr/>
        </p:nvGrpSpPr>
        <p:grpSpPr>
          <a:xfrm>
            <a:off x="2693227" y="1776042"/>
            <a:ext cx="880268" cy="2219124"/>
            <a:chOff x="1342583" y="2872980"/>
            <a:chExt cx="880268" cy="2958832"/>
          </a:xfrm>
        </p:grpSpPr>
        <p:sp>
          <p:nvSpPr>
            <p:cNvPr id="1787" name="Shape 1787"/>
            <p:cNvSpPr/>
            <p:nvPr/>
          </p:nvSpPr>
          <p:spPr>
            <a:xfrm>
              <a:off x="1348108" y="2872980"/>
              <a:ext cx="865209" cy="2958832"/>
            </a:xfrm>
            <a:prstGeom prst="rect">
              <a:avLst/>
            </a:prstGeom>
            <a:solidFill>
              <a:srgbClr val="F2F2F2"/>
            </a:solidFill>
            <a:ln cap="flat" cmpd="sng" w="9525">
              <a:solidFill>
                <a:srgbClr val="A5A5A5"/>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dk1"/>
                </a:solidFill>
                <a:latin typeface="Calibri"/>
                <a:ea typeface="Calibri"/>
                <a:cs typeface="Calibri"/>
                <a:sym typeface="Calibri"/>
              </a:endParaRPr>
            </a:p>
          </p:txBody>
        </p:sp>
        <p:cxnSp>
          <p:nvCxnSpPr>
            <p:cNvPr id="1788" name="Shape 1788"/>
            <p:cNvCxnSpPr/>
            <p:nvPr/>
          </p:nvCxnSpPr>
          <p:spPr>
            <a:xfrm rot="10800000">
              <a:off x="1345898" y="3026360"/>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789" name="Shape 1789"/>
            <p:cNvCxnSpPr/>
            <p:nvPr/>
          </p:nvCxnSpPr>
          <p:spPr>
            <a:xfrm rot="10800000">
              <a:off x="1344793" y="3178760"/>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790" name="Shape 1790"/>
            <p:cNvCxnSpPr/>
            <p:nvPr/>
          </p:nvCxnSpPr>
          <p:spPr>
            <a:xfrm rot="10800000">
              <a:off x="1357643" y="3345117"/>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791" name="Shape 1791"/>
            <p:cNvCxnSpPr/>
            <p:nvPr/>
          </p:nvCxnSpPr>
          <p:spPr>
            <a:xfrm rot="10800000">
              <a:off x="1356539" y="3497517"/>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792" name="Shape 1792"/>
            <p:cNvCxnSpPr/>
            <p:nvPr/>
          </p:nvCxnSpPr>
          <p:spPr>
            <a:xfrm rot="10800000">
              <a:off x="1355433" y="3649917"/>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793" name="Shape 1793"/>
            <p:cNvCxnSpPr/>
            <p:nvPr/>
          </p:nvCxnSpPr>
          <p:spPr>
            <a:xfrm rot="10800000">
              <a:off x="1354329" y="3802317"/>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794" name="Shape 1794"/>
            <p:cNvCxnSpPr/>
            <p:nvPr/>
          </p:nvCxnSpPr>
          <p:spPr>
            <a:xfrm rot="10800000">
              <a:off x="1344793" y="3960353"/>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795" name="Shape 1795"/>
            <p:cNvCxnSpPr/>
            <p:nvPr/>
          </p:nvCxnSpPr>
          <p:spPr>
            <a:xfrm rot="10800000">
              <a:off x="1343689" y="4112753"/>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796" name="Shape 1796"/>
            <p:cNvCxnSpPr/>
            <p:nvPr/>
          </p:nvCxnSpPr>
          <p:spPr>
            <a:xfrm rot="10800000">
              <a:off x="1356539" y="4279110"/>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797" name="Shape 1797"/>
            <p:cNvCxnSpPr/>
            <p:nvPr/>
          </p:nvCxnSpPr>
          <p:spPr>
            <a:xfrm rot="10800000">
              <a:off x="1355433" y="4431510"/>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798" name="Shape 1798"/>
            <p:cNvCxnSpPr/>
            <p:nvPr/>
          </p:nvCxnSpPr>
          <p:spPr>
            <a:xfrm rot="10800000">
              <a:off x="1354329" y="4583910"/>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799" name="Shape 1799"/>
            <p:cNvCxnSpPr/>
            <p:nvPr/>
          </p:nvCxnSpPr>
          <p:spPr>
            <a:xfrm rot="10800000">
              <a:off x="1353223" y="4736310"/>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00" name="Shape 1800"/>
            <p:cNvCxnSpPr/>
            <p:nvPr/>
          </p:nvCxnSpPr>
          <p:spPr>
            <a:xfrm rot="10800000">
              <a:off x="1343689" y="4908301"/>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01" name="Shape 1801"/>
            <p:cNvCxnSpPr/>
            <p:nvPr/>
          </p:nvCxnSpPr>
          <p:spPr>
            <a:xfrm rot="10800000">
              <a:off x="1342583" y="5060701"/>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02" name="Shape 1802"/>
            <p:cNvCxnSpPr/>
            <p:nvPr/>
          </p:nvCxnSpPr>
          <p:spPr>
            <a:xfrm rot="10800000">
              <a:off x="1355433" y="5227058"/>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03" name="Shape 1803"/>
            <p:cNvCxnSpPr/>
            <p:nvPr/>
          </p:nvCxnSpPr>
          <p:spPr>
            <a:xfrm rot="10800000">
              <a:off x="1354329" y="5379458"/>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04" name="Shape 1804"/>
            <p:cNvCxnSpPr/>
            <p:nvPr/>
          </p:nvCxnSpPr>
          <p:spPr>
            <a:xfrm rot="10800000">
              <a:off x="1353223" y="5531858"/>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05" name="Shape 1805"/>
            <p:cNvCxnSpPr/>
            <p:nvPr/>
          </p:nvCxnSpPr>
          <p:spPr>
            <a:xfrm rot="10800000">
              <a:off x="1352118" y="5684258"/>
              <a:ext cx="865209" cy="0"/>
            </a:xfrm>
            <a:prstGeom prst="straightConnector1">
              <a:avLst/>
            </a:prstGeom>
            <a:noFill/>
            <a:ln cap="flat" cmpd="sng" w="9525">
              <a:solidFill>
                <a:srgbClr val="A5A5A5"/>
              </a:solidFill>
              <a:prstDash val="solid"/>
              <a:round/>
              <a:headEnd len="med" w="med" type="none"/>
              <a:tailEnd len="med" w="med" type="none"/>
            </a:ln>
          </p:spPr>
        </p:cxnSp>
      </p:grpSp>
      <p:grpSp>
        <p:nvGrpSpPr>
          <p:cNvPr id="1806" name="Shape 1806"/>
          <p:cNvGrpSpPr/>
          <p:nvPr/>
        </p:nvGrpSpPr>
        <p:grpSpPr>
          <a:xfrm>
            <a:off x="2986282" y="1952135"/>
            <a:ext cx="879164" cy="1163430"/>
            <a:chOff x="1911832" y="2143361"/>
            <a:chExt cx="879164" cy="1551240"/>
          </a:xfrm>
        </p:grpSpPr>
        <p:sp>
          <p:nvSpPr>
            <p:cNvPr id="1807" name="Shape 1807"/>
            <p:cNvSpPr/>
            <p:nvPr/>
          </p:nvSpPr>
          <p:spPr>
            <a:xfrm>
              <a:off x="1916251" y="2143361"/>
              <a:ext cx="865209" cy="1551240"/>
            </a:xfrm>
            <a:prstGeom prst="rect">
              <a:avLst/>
            </a:prstGeom>
            <a:solidFill>
              <a:srgbClr val="F2F2F2"/>
            </a:solidFill>
            <a:ln cap="flat" cmpd="sng" w="9525">
              <a:solidFill>
                <a:srgbClr val="A5A5A5"/>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dk1"/>
                </a:solidFill>
                <a:latin typeface="Calibri"/>
                <a:ea typeface="Calibri"/>
                <a:cs typeface="Calibri"/>
                <a:sym typeface="Calibri"/>
              </a:endParaRPr>
            </a:p>
          </p:txBody>
        </p:sp>
        <p:cxnSp>
          <p:nvCxnSpPr>
            <p:cNvPr id="1808" name="Shape 1808"/>
            <p:cNvCxnSpPr/>
            <p:nvPr/>
          </p:nvCxnSpPr>
          <p:spPr>
            <a:xfrm rot="10800000">
              <a:off x="1914041" y="2296741"/>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09" name="Shape 1809"/>
            <p:cNvCxnSpPr/>
            <p:nvPr/>
          </p:nvCxnSpPr>
          <p:spPr>
            <a:xfrm rot="10800000">
              <a:off x="1912937" y="2449141"/>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10" name="Shape 1810"/>
            <p:cNvCxnSpPr/>
            <p:nvPr/>
          </p:nvCxnSpPr>
          <p:spPr>
            <a:xfrm rot="10800000">
              <a:off x="1925787" y="2615499"/>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11" name="Shape 1811"/>
            <p:cNvCxnSpPr/>
            <p:nvPr/>
          </p:nvCxnSpPr>
          <p:spPr>
            <a:xfrm rot="10800000">
              <a:off x="1924682" y="2767899"/>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12" name="Shape 1812"/>
            <p:cNvCxnSpPr/>
            <p:nvPr/>
          </p:nvCxnSpPr>
          <p:spPr>
            <a:xfrm rot="10800000">
              <a:off x="1923576" y="2920299"/>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13" name="Shape 1813"/>
            <p:cNvCxnSpPr/>
            <p:nvPr/>
          </p:nvCxnSpPr>
          <p:spPr>
            <a:xfrm rot="10800000">
              <a:off x="1922472" y="3072699"/>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14" name="Shape 1814"/>
            <p:cNvCxnSpPr/>
            <p:nvPr/>
          </p:nvCxnSpPr>
          <p:spPr>
            <a:xfrm rot="10800000">
              <a:off x="1912937" y="3230733"/>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15" name="Shape 1815"/>
            <p:cNvCxnSpPr/>
            <p:nvPr/>
          </p:nvCxnSpPr>
          <p:spPr>
            <a:xfrm rot="10800000">
              <a:off x="1911832" y="3383133"/>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16" name="Shape 1816"/>
            <p:cNvCxnSpPr/>
            <p:nvPr/>
          </p:nvCxnSpPr>
          <p:spPr>
            <a:xfrm rot="10800000">
              <a:off x="1924682" y="3549491"/>
              <a:ext cx="865209" cy="0"/>
            </a:xfrm>
            <a:prstGeom prst="straightConnector1">
              <a:avLst/>
            </a:prstGeom>
            <a:noFill/>
            <a:ln cap="flat" cmpd="sng" w="9525">
              <a:solidFill>
                <a:srgbClr val="A5A5A5"/>
              </a:solidFill>
              <a:prstDash val="solid"/>
              <a:round/>
              <a:headEnd len="med" w="med" type="none"/>
              <a:tailEnd len="med" w="med" type="none"/>
            </a:ln>
          </p:spPr>
        </p:cxnSp>
      </p:grpSp>
      <p:grpSp>
        <p:nvGrpSpPr>
          <p:cNvPr id="1817" name="Shape 1817"/>
          <p:cNvGrpSpPr/>
          <p:nvPr/>
        </p:nvGrpSpPr>
        <p:grpSpPr>
          <a:xfrm>
            <a:off x="2873537" y="2426117"/>
            <a:ext cx="880268" cy="1761924"/>
            <a:chOff x="1570283" y="3084901"/>
            <a:chExt cx="880268" cy="2349232"/>
          </a:xfrm>
        </p:grpSpPr>
        <p:sp>
          <p:nvSpPr>
            <p:cNvPr id="1818" name="Shape 1818"/>
            <p:cNvSpPr/>
            <p:nvPr/>
          </p:nvSpPr>
          <p:spPr>
            <a:xfrm>
              <a:off x="1575808" y="3084901"/>
              <a:ext cx="865209" cy="2349232"/>
            </a:xfrm>
            <a:prstGeom prst="rect">
              <a:avLst/>
            </a:prstGeom>
            <a:solidFill>
              <a:srgbClr val="F2F2F2"/>
            </a:solidFill>
            <a:ln cap="flat" cmpd="sng" w="9525">
              <a:solidFill>
                <a:srgbClr val="A5A5A5"/>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dk1"/>
                </a:solidFill>
                <a:latin typeface="Calibri"/>
                <a:ea typeface="Calibri"/>
                <a:cs typeface="Calibri"/>
                <a:sym typeface="Calibri"/>
              </a:endParaRPr>
            </a:p>
          </p:txBody>
        </p:sp>
        <p:cxnSp>
          <p:nvCxnSpPr>
            <p:cNvPr id="1819" name="Shape 1819"/>
            <p:cNvCxnSpPr/>
            <p:nvPr/>
          </p:nvCxnSpPr>
          <p:spPr>
            <a:xfrm rot="10800000">
              <a:off x="1573598" y="3238283"/>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20" name="Shape 1820"/>
            <p:cNvCxnSpPr/>
            <p:nvPr/>
          </p:nvCxnSpPr>
          <p:spPr>
            <a:xfrm rot="10800000">
              <a:off x="1572493" y="3390682"/>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21" name="Shape 1821"/>
            <p:cNvCxnSpPr/>
            <p:nvPr/>
          </p:nvCxnSpPr>
          <p:spPr>
            <a:xfrm rot="10800000">
              <a:off x="1585343" y="3557039"/>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22" name="Shape 1822"/>
            <p:cNvCxnSpPr/>
            <p:nvPr/>
          </p:nvCxnSpPr>
          <p:spPr>
            <a:xfrm rot="10800000">
              <a:off x="1584239" y="3709439"/>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23" name="Shape 1823"/>
            <p:cNvCxnSpPr/>
            <p:nvPr/>
          </p:nvCxnSpPr>
          <p:spPr>
            <a:xfrm rot="10800000">
              <a:off x="1583133" y="3861839"/>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24" name="Shape 1824"/>
            <p:cNvCxnSpPr/>
            <p:nvPr/>
          </p:nvCxnSpPr>
          <p:spPr>
            <a:xfrm rot="10800000">
              <a:off x="1582029" y="4014239"/>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25" name="Shape 1825"/>
            <p:cNvCxnSpPr/>
            <p:nvPr/>
          </p:nvCxnSpPr>
          <p:spPr>
            <a:xfrm rot="10800000">
              <a:off x="1572493" y="4172275"/>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26" name="Shape 1826"/>
            <p:cNvCxnSpPr/>
            <p:nvPr/>
          </p:nvCxnSpPr>
          <p:spPr>
            <a:xfrm rot="10800000">
              <a:off x="1571389" y="4324675"/>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27" name="Shape 1827"/>
            <p:cNvCxnSpPr/>
            <p:nvPr/>
          </p:nvCxnSpPr>
          <p:spPr>
            <a:xfrm rot="10800000">
              <a:off x="1584239" y="4491032"/>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28" name="Shape 1828"/>
            <p:cNvCxnSpPr/>
            <p:nvPr/>
          </p:nvCxnSpPr>
          <p:spPr>
            <a:xfrm rot="10800000">
              <a:off x="1583133" y="4643432"/>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29" name="Shape 1829"/>
            <p:cNvCxnSpPr/>
            <p:nvPr/>
          </p:nvCxnSpPr>
          <p:spPr>
            <a:xfrm rot="10800000">
              <a:off x="1582029" y="4795832"/>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30" name="Shape 1830"/>
            <p:cNvCxnSpPr/>
            <p:nvPr/>
          </p:nvCxnSpPr>
          <p:spPr>
            <a:xfrm rot="10800000">
              <a:off x="1580923" y="4948232"/>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31" name="Shape 1831"/>
            <p:cNvCxnSpPr/>
            <p:nvPr/>
          </p:nvCxnSpPr>
          <p:spPr>
            <a:xfrm rot="10800000">
              <a:off x="1571389" y="5120223"/>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32" name="Shape 1832"/>
            <p:cNvCxnSpPr/>
            <p:nvPr/>
          </p:nvCxnSpPr>
          <p:spPr>
            <a:xfrm rot="10800000">
              <a:off x="1570283" y="5272623"/>
              <a:ext cx="865209" cy="0"/>
            </a:xfrm>
            <a:prstGeom prst="straightConnector1">
              <a:avLst/>
            </a:prstGeom>
            <a:noFill/>
            <a:ln cap="flat" cmpd="sng" w="9525">
              <a:solidFill>
                <a:srgbClr val="A5A5A5"/>
              </a:solidFill>
              <a:prstDash val="solid"/>
              <a:round/>
              <a:headEnd len="med" w="med" type="none"/>
              <a:tailEnd len="med" w="med" type="none"/>
            </a:ln>
          </p:spPr>
        </p:cxnSp>
      </p:grpSp>
      <p:grpSp>
        <p:nvGrpSpPr>
          <p:cNvPr id="1833" name="Shape 1833"/>
          <p:cNvGrpSpPr/>
          <p:nvPr/>
        </p:nvGrpSpPr>
        <p:grpSpPr>
          <a:xfrm>
            <a:off x="3309805" y="3416833"/>
            <a:ext cx="879164" cy="1163430"/>
            <a:chOff x="1911832" y="2143361"/>
            <a:chExt cx="879164" cy="1551240"/>
          </a:xfrm>
        </p:grpSpPr>
        <p:sp>
          <p:nvSpPr>
            <p:cNvPr id="1834" name="Shape 1834"/>
            <p:cNvSpPr/>
            <p:nvPr/>
          </p:nvSpPr>
          <p:spPr>
            <a:xfrm>
              <a:off x="1916251" y="2143361"/>
              <a:ext cx="865209" cy="1551240"/>
            </a:xfrm>
            <a:prstGeom prst="rect">
              <a:avLst/>
            </a:prstGeom>
            <a:solidFill>
              <a:srgbClr val="F2F2F2"/>
            </a:solidFill>
            <a:ln cap="flat" cmpd="sng" w="9525">
              <a:solidFill>
                <a:srgbClr val="A5A5A5"/>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dk1"/>
                </a:solidFill>
                <a:latin typeface="Calibri"/>
                <a:ea typeface="Calibri"/>
                <a:cs typeface="Calibri"/>
                <a:sym typeface="Calibri"/>
              </a:endParaRPr>
            </a:p>
          </p:txBody>
        </p:sp>
        <p:cxnSp>
          <p:nvCxnSpPr>
            <p:cNvPr id="1835" name="Shape 1835"/>
            <p:cNvCxnSpPr/>
            <p:nvPr/>
          </p:nvCxnSpPr>
          <p:spPr>
            <a:xfrm rot="10800000">
              <a:off x="1914041" y="2296741"/>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36" name="Shape 1836"/>
            <p:cNvCxnSpPr/>
            <p:nvPr/>
          </p:nvCxnSpPr>
          <p:spPr>
            <a:xfrm rot="10800000">
              <a:off x="1912937" y="2449141"/>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37" name="Shape 1837"/>
            <p:cNvCxnSpPr/>
            <p:nvPr/>
          </p:nvCxnSpPr>
          <p:spPr>
            <a:xfrm rot="10800000">
              <a:off x="1925787" y="2615499"/>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38" name="Shape 1838"/>
            <p:cNvCxnSpPr/>
            <p:nvPr/>
          </p:nvCxnSpPr>
          <p:spPr>
            <a:xfrm rot="10800000">
              <a:off x="1924682" y="2767899"/>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39" name="Shape 1839"/>
            <p:cNvCxnSpPr/>
            <p:nvPr/>
          </p:nvCxnSpPr>
          <p:spPr>
            <a:xfrm rot="10800000">
              <a:off x="1923576" y="2920299"/>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40" name="Shape 1840"/>
            <p:cNvCxnSpPr/>
            <p:nvPr/>
          </p:nvCxnSpPr>
          <p:spPr>
            <a:xfrm rot="10800000">
              <a:off x="1922472" y="3072699"/>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41" name="Shape 1841"/>
            <p:cNvCxnSpPr/>
            <p:nvPr/>
          </p:nvCxnSpPr>
          <p:spPr>
            <a:xfrm rot="10800000">
              <a:off x="1912937" y="3230733"/>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42" name="Shape 1842"/>
            <p:cNvCxnSpPr/>
            <p:nvPr/>
          </p:nvCxnSpPr>
          <p:spPr>
            <a:xfrm rot="10800000">
              <a:off x="1911832" y="3383133"/>
              <a:ext cx="865209" cy="0"/>
            </a:xfrm>
            <a:prstGeom prst="straightConnector1">
              <a:avLst/>
            </a:prstGeom>
            <a:noFill/>
            <a:ln cap="flat" cmpd="sng" w="9525">
              <a:solidFill>
                <a:srgbClr val="A5A5A5"/>
              </a:solidFill>
              <a:prstDash val="solid"/>
              <a:round/>
              <a:headEnd len="med" w="med" type="none"/>
              <a:tailEnd len="med" w="med" type="none"/>
            </a:ln>
          </p:spPr>
        </p:cxnSp>
        <p:cxnSp>
          <p:nvCxnSpPr>
            <p:cNvPr id="1843" name="Shape 1843"/>
            <p:cNvCxnSpPr/>
            <p:nvPr/>
          </p:nvCxnSpPr>
          <p:spPr>
            <a:xfrm rot="10800000">
              <a:off x="1924682" y="3549491"/>
              <a:ext cx="865209" cy="0"/>
            </a:xfrm>
            <a:prstGeom prst="straightConnector1">
              <a:avLst/>
            </a:prstGeom>
            <a:noFill/>
            <a:ln cap="flat" cmpd="sng" w="9525">
              <a:solidFill>
                <a:srgbClr val="A5A5A5"/>
              </a:solidFill>
              <a:prstDash val="solid"/>
              <a:round/>
              <a:headEnd len="med" w="med" type="none"/>
              <a:tailEnd len="med" w="med" type="none"/>
            </a:ln>
          </p:spPr>
        </p:cxnSp>
      </p:grpSp>
      <p:grpSp>
        <p:nvGrpSpPr>
          <p:cNvPr id="1844" name="Shape 1844"/>
          <p:cNvGrpSpPr/>
          <p:nvPr/>
        </p:nvGrpSpPr>
        <p:grpSpPr>
          <a:xfrm>
            <a:off x="3157202" y="2119562"/>
            <a:ext cx="880268" cy="1761924"/>
            <a:chOff x="1570283" y="3084901"/>
            <a:chExt cx="880268" cy="2349232"/>
          </a:xfrm>
        </p:grpSpPr>
        <p:sp>
          <p:nvSpPr>
            <p:cNvPr id="1845" name="Shape 1845"/>
            <p:cNvSpPr/>
            <p:nvPr/>
          </p:nvSpPr>
          <p:spPr>
            <a:xfrm>
              <a:off x="1575808" y="3084901"/>
              <a:ext cx="865209" cy="2349232"/>
            </a:xfrm>
            <a:prstGeom prst="rect">
              <a:avLst/>
            </a:prstGeom>
            <a:gradFill>
              <a:gsLst>
                <a:gs pos="0">
                  <a:srgbClr val="BBBBBB"/>
                </a:gs>
                <a:gs pos="35000">
                  <a:srgbClr val="CFCFCF"/>
                </a:gs>
                <a:gs pos="100000">
                  <a:srgbClr val="EEEEEE"/>
                </a:gs>
              </a:gsLst>
              <a:lin ang="16200000" scaled="0"/>
            </a:gradFill>
            <a:ln cap="flat" cmpd="sng" w="9525">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dk1"/>
                </a:solidFill>
                <a:latin typeface="Calibri"/>
                <a:ea typeface="Calibri"/>
                <a:cs typeface="Calibri"/>
                <a:sym typeface="Calibri"/>
              </a:endParaRPr>
            </a:p>
          </p:txBody>
        </p:sp>
        <p:cxnSp>
          <p:nvCxnSpPr>
            <p:cNvPr id="1846" name="Shape 1846"/>
            <p:cNvCxnSpPr/>
            <p:nvPr/>
          </p:nvCxnSpPr>
          <p:spPr>
            <a:xfrm rot="10800000">
              <a:off x="1573598" y="3238283"/>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847" name="Shape 1847"/>
            <p:cNvCxnSpPr/>
            <p:nvPr/>
          </p:nvCxnSpPr>
          <p:spPr>
            <a:xfrm rot="10800000">
              <a:off x="1572493" y="339068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848" name="Shape 1848"/>
            <p:cNvCxnSpPr/>
            <p:nvPr/>
          </p:nvCxnSpPr>
          <p:spPr>
            <a:xfrm rot="10800000">
              <a:off x="1585343" y="35570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849" name="Shape 1849"/>
            <p:cNvCxnSpPr/>
            <p:nvPr/>
          </p:nvCxnSpPr>
          <p:spPr>
            <a:xfrm rot="10800000">
              <a:off x="1584239" y="37094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850" name="Shape 1850"/>
            <p:cNvCxnSpPr/>
            <p:nvPr/>
          </p:nvCxnSpPr>
          <p:spPr>
            <a:xfrm rot="10800000">
              <a:off x="1583133" y="38618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851" name="Shape 1851"/>
            <p:cNvCxnSpPr/>
            <p:nvPr/>
          </p:nvCxnSpPr>
          <p:spPr>
            <a:xfrm rot="10800000">
              <a:off x="1582029" y="40142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852" name="Shape 1852"/>
            <p:cNvCxnSpPr/>
            <p:nvPr/>
          </p:nvCxnSpPr>
          <p:spPr>
            <a:xfrm rot="10800000">
              <a:off x="1572493" y="4172275"/>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853" name="Shape 1853"/>
            <p:cNvCxnSpPr/>
            <p:nvPr/>
          </p:nvCxnSpPr>
          <p:spPr>
            <a:xfrm rot="10800000">
              <a:off x="1571389" y="4324675"/>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854" name="Shape 1854"/>
            <p:cNvCxnSpPr/>
            <p:nvPr/>
          </p:nvCxnSpPr>
          <p:spPr>
            <a:xfrm rot="10800000">
              <a:off x="1584239" y="44910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855" name="Shape 1855"/>
            <p:cNvCxnSpPr/>
            <p:nvPr/>
          </p:nvCxnSpPr>
          <p:spPr>
            <a:xfrm rot="10800000">
              <a:off x="1583133" y="46434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856" name="Shape 1856"/>
            <p:cNvCxnSpPr/>
            <p:nvPr/>
          </p:nvCxnSpPr>
          <p:spPr>
            <a:xfrm rot="10800000">
              <a:off x="1582029" y="47958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857" name="Shape 1857"/>
            <p:cNvCxnSpPr/>
            <p:nvPr/>
          </p:nvCxnSpPr>
          <p:spPr>
            <a:xfrm rot="10800000">
              <a:off x="1580923" y="49482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858" name="Shape 1858"/>
            <p:cNvCxnSpPr/>
            <p:nvPr/>
          </p:nvCxnSpPr>
          <p:spPr>
            <a:xfrm rot="10800000">
              <a:off x="1571389" y="5120223"/>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859" name="Shape 1859"/>
            <p:cNvCxnSpPr/>
            <p:nvPr/>
          </p:nvCxnSpPr>
          <p:spPr>
            <a:xfrm rot="10800000">
              <a:off x="1570283" y="5272623"/>
              <a:ext cx="865209" cy="0"/>
            </a:xfrm>
            <a:prstGeom prst="straightConnector1">
              <a:avLst/>
            </a:prstGeom>
            <a:noFill/>
            <a:ln cap="flat" cmpd="sng" w="9525">
              <a:solidFill>
                <a:schemeClr val="dk1"/>
              </a:solidFill>
              <a:prstDash val="solid"/>
              <a:round/>
              <a:headEnd len="med" w="med" type="none"/>
              <a:tailEnd len="med" w="med" type="none"/>
            </a:ln>
          </p:spPr>
        </p:cxnSp>
      </p:grpSp>
      <p:sp>
        <p:nvSpPr>
          <p:cNvPr id="1860" name="Shape 1860"/>
          <p:cNvSpPr txBox="1"/>
          <p:nvPr/>
        </p:nvSpPr>
        <p:spPr>
          <a:xfrm>
            <a:off x="4574614" y="1121014"/>
            <a:ext cx="1890300" cy="900299"/>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baseline="0" i="0" lang="en" sz="1200" u="none" cap="none" strike="noStrike">
                <a:solidFill>
                  <a:schemeClr val="dk1"/>
                </a:solidFill>
                <a:latin typeface="Cantarell"/>
                <a:ea typeface="Cantarell"/>
                <a:cs typeface="Cantarell"/>
                <a:sym typeface="Cantarell"/>
              </a:rPr>
              <a:t>Annotate tiles with</a:t>
            </a:r>
          </a:p>
          <a:p>
            <a:pPr indent="0" lvl="0" marL="0" marR="0" rtl="0" algn="ctr">
              <a:spcBef>
                <a:spcPts val="0"/>
              </a:spcBef>
              <a:buSzPct val="25000"/>
              <a:buNone/>
            </a:pPr>
            <a:r>
              <a:rPr b="1" baseline="0" i="0" lang="en" sz="1200" u="none" cap="none" strike="noStrike">
                <a:solidFill>
                  <a:schemeClr val="dk1"/>
                </a:solidFill>
                <a:latin typeface="Cantarell"/>
                <a:ea typeface="Cantarell"/>
                <a:cs typeface="Cantarell"/>
                <a:sym typeface="Cantarell"/>
              </a:rPr>
              <a:t>chromatin states</a:t>
            </a:r>
          </a:p>
          <a:p>
            <a:pPr indent="0" lvl="0" marL="0" marR="0" rtl="0" algn="ctr">
              <a:spcBef>
                <a:spcPts val="0"/>
              </a:spcBef>
              <a:buSzPct val="25000"/>
              <a:buNone/>
            </a:pPr>
            <a:r>
              <a:rPr b="1" baseline="0" i="0" lang="en" sz="1200" u="none" cap="none" strike="noStrike">
                <a:solidFill>
                  <a:schemeClr val="dk1"/>
                </a:solidFill>
                <a:latin typeface="Cantarell"/>
                <a:ea typeface="Cantarell"/>
                <a:cs typeface="Cantarell"/>
                <a:sym typeface="Cantarell"/>
              </a:rPr>
              <a:t>per cell type,</a:t>
            </a:r>
            <a:r>
              <a:rPr b="1" lang="en" sz="1200">
                <a:solidFill>
                  <a:schemeClr val="dk1"/>
                </a:solidFill>
                <a:latin typeface="Cantarell"/>
                <a:ea typeface="Cantarell"/>
                <a:cs typeface="Cantarell"/>
                <a:sym typeface="Cantarell"/>
              </a:rPr>
              <a:t> G/C,</a:t>
            </a:r>
          </a:p>
          <a:p>
            <a:pPr indent="0" lvl="0" marL="0" marR="0" rtl="0" algn="ctr">
              <a:spcBef>
                <a:spcPts val="0"/>
              </a:spcBef>
              <a:buSzPct val="25000"/>
              <a:buNone/>
            </a:pPr>
            <a:r>
              <a:rPr b="1" baseline="0" i="0" lang="en" sz="1200" u="none" cap="none" strike="noStrike">
                <a:solidFill>
                  <a:schemeClr val="dk1"/>
                </a:solidFill>
                <a:latin typeface="Cantarell"/>
                <a:ea typeface="Cantarell"/>
                <a:cs typeface="Cantarell"/>
                <a:sym typeface="Cantarell"/>
              </a:rPr>
              <a:t>&amp; mutation rate</a:t>
            </a:r>
          </a:p>
        </p:txBody>
      </p:sp>
      <p:grpSp>
        <p:nvGrpSpPr>
          <p:cNvPr id="1861" name="Shape 1861"/>
          <p:cNvGrpSpPr/>
          <p:nvPr/>
        </p:nvGrpSpPr>
        <p:grpSpPr>
          <a:xfrm>
            <a:off x="5072197" y="2079050"/>
            <a:ext cx="892227" cy="1812106"/>
            <a:chOff x="3415850" y="2772066"/>
            <a:chExt cx="892227" cy="2416141"/>
          </a:xfrm>
        </p:grpSpPr>
        <p:grpSp>
          <p:nvGrpSpPr>
            <p:cNvPr id="1862" name="Shape 1862"/>
            <p:cNvGrpSpPr/>
            <p:nvPr/>
          </p:nvGrpSpPr>
          <p:grpSpPr>
            <a:xfrm>
              <a:off x="3415850" y="2813076"/>
              <a:ext cx="880268" cy="2349232"/>
              <a:chOff x="3384101" y="2632548"/>
              <a:chExt cx="880268" cy="2349232"/>
            </a:xfrm>
          </p:grpSpPr>
          <p:grpSp>
            <p:nvGrpSpPr>
              <p:cNvPr id="1863" name="Shape 1863"/>
              <p:cNvGrpSpPr/>
              <p:nvPr/>
            </p:nvGrpSpPr>
            <p:grpSpPr>
              <a:xfrm>
                <a:off x="3384101" y="2632548"/>
                <a:ext cx="880268" cy="2349232"/>
                <a:chOff x="1570283" y="3084901"/>
                <a:chExt cx="880268" cy="2349232"/>
              </a:xfrm>
            </p:grpSpPr>
            <p:sp>
              <p:nvSpPr>
                <p:cNvPr id="1864" name="Shape 1864"/>
                <p:cNvSpPr/>
                <p:nvPr/>
              </p:nvSpPr>
              <p:spPr>
                <a:xfrm>
                  <a:off x="1575808" y="3084901"/>
                  <a:ext cx="865209" cy="2349232"/>
                </a:xfrm>
                <a:prstGeom prst="rect">
                  <a:avLst/>
                </a:prstGeom>
                <a:gradFill>
                  <a:gsLst>
                    <a:gs pos="0">
                      <a:srgbClr val="BBBBBB"/>
                    </a:gs>
                    <a:gs pos="35000">
                      <a:srgbClr val="CFCFCF"/>
                    </a:gs>
                    <a:gs pos="100000">
                      <a:srgbClr val="EEEEEE"/>
                    </a:gs>
                  </a:gsLst>
                  <a:lin ang="16200000" scaled="0"/>
                </a:gradFill>
                <a:ln cap="flat" cmpd="sng" w="9525">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dk1"/>
                    </a:solidFill>
                    <a:latin typeface="Arial"/>
                    <a:ea typeface="Arial"/>
                    <a:cs typeface="Arial"/>
                    <a:sym typeface="Arial"/>
                  </a:endParaRPr>
                </a:p>
              </p:txBody>
            </p:sp>
            <p:cxnSp>
              <p:nvCxnSpPr>
                <p:cNvPr id="1865" name="Shape 1865"/>
                <p:cNvCxnSpPr/>
                <p:nvPr/>
              </p:nvCxnSpPr>
              <p:spPr>
                <a:xfrm rot="10800000">
                  <a:off x="1573598" y="3238283"/>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866" name="Shape 1866"/>
                <p:cNvCxnSpPr/>
                <p:nvPr/>
              </p:nvCxnSpPr>
              <p:spPr>
                <a:xfrm rot="10800000">
                  <a:off x="1572493" y="339068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867" name="Shape 1867"/>
                <p:cNvCxnSpPr/>
                <p:nvPr/>
              </p:nvCxnSpPr>
              <p:spPr>
                <a:xfrm rot="10800000">
                  <a:off x="1585343" y="35570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868" name="Shape 1868"/>
                <p:cNvCxnSpPr/>
                <p:nvPr/>
              </p:nvCxnSpPr>
              <p:spPr>
                <a:xfrm rot="10800000">
                  <a:off x="1584239" y="37094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869" name="Shape 1869"/>
                <p:cNvCxnSpPr/>
                <p:nvPr/>
              </p:nvCxnSpPr>
              <p:spPr>
                <a:xfrm rot="10800000">
                  <a:off x="1583133" y="38618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870" name="Shape 1870"/>
                <p:cNvCxnSpPr/>
                <p:nvPr/>
              </p:nvCxnSpPr>
              <p:spPr>
                <a:xfrm rot="10800000">
                  <a:off x="1582029" y="40142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871" name="Shape 1871"/>
                <p:cNvCxnSpPr/>
                <p:nvPr/>
              </p:nvCxnSpPr>
              <p:spPr>
                <a:xfrm rot="10800000">
                  <a:off x="1572493" y="4172275"/>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872" name="Shape 1872"/>
                <p:cNvCxnSpPr/>
                <p:nvPr/>
              </p:nvCxnSpPr>
              <p:spPr>
                <a:xfrm rot="10800000">
                  <a:off x="1571389" y="4324675"/>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873" name="Shape 1873"/>
                <p:cNvCxnSpPr/>
                <p:nvPr/>
              </p:nvCxnSpPr>
              <p:spPr>
                <a:xfrm rot="10800000">
                  <a:off x="1584239" y="44910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874" name="Shape 1874"/>
                <p:cNvCxnSpPr/>
                <p:nvPr/>
              </p:nvCxnSpPr>
              <p:spPr>
                <a:xfrm rot="10800000">
                  <a:off x="1583133" y="46434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875" name="Shape 1875"/>
                <p:cNvCxnSpPr/>
                <p:nvPr/>
              </p:nvCxnSpPr>
              <p:spPr>
                <a:xfrm rot="10800000">
                  <a:off x="1582029" y="47958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876" name="Shape 1876"/>
                <p:cNvCxnSpPr/>
                <p:nvPr/>
              </p:nvCxnSpPr>
              <p:spPr>
                <a:xfrm rot="10800000">
                  <a:off x="1580923" y="49482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877" name="Shape 1877"/>
                <p:cNvCxnSpPr/>
                <p:nvPr/>
              </p:nvCxnSpPr>
              <p:spPr>
                <a:xfrm rot="10800000">
                  <a:off x="1571389" y="5120223"/>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878" name="Shape 1878"/>
                <p:cNvCxnSpPr/>
                <p:nvPr/>
              </p:nvCxnSpPr>
              <p:spPr>
                <a:xfrm rot="10800000">
                  <a:off x="1570283" y="5272623"/>
                  <a:ext cx="865209" cy="0"/>
                </a:xfrm>
                <a:prstGeom prst="straightConnector1">
                  <a:avLst/>
                </a:prstGeom>
                <a:noFill/>
                <a:ln cap="flat" cmpd="sng" w="9525">
                  <a:solidFill>
                    <a:schemeClr val="dk1"/>
                  </a:solidFill>
                  <a:prstDash val="solid"/>
                  <a:round/>
                  <a:headEnd len="med" w="med" type="none"/>
                  <a:tailEnd len="med" w="med" type="none"/>
                </a:ln>
              </p:spPr>
            </p:cxnSp>
          </p:grpSp>
          <p:sp>
            <p:nvSpPr>
              <p:cNvPr id="1879" name="Shape 1879"/>
              <p:cNvSpPr/>
              <p:nvPr/>
            </p:nvSpPr>
            <p:spPr>
              <a:xfrm>
                <a:off x="3392719" y="4828235"/>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880" name="Shape 1880"/>
              <p:cNvSpPr/>
              <p:nvPr/>
            </p:nvSpPr>
            <p:spPr>
              <a:xfrm>
                <a:off x="3977985" y="4828235"/>
                <a:ext cx="275503"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881" name="Shape 1881"/>
              <p:cNvSpPr/>
              <p:nvPr/>
            </p:nvSpPr>
            <p:spPr>
              <a:xfrm>
                <a:off x="3686058" y="4828235"/>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882" name="Shape 1882"/>
              <p:cNvSpPr/>
              <p:nvPr/>
            </p:nvSpPr>
            <p:spPr>
              <a:xfrm>
                <a:off x="3392719" y="4669946"/>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883" name="Shape 1883"/>
              <p:cNvSpPr/>
              <p:nvPr/>
            </p:nvSpPr>
            <p:spPr>
              <a:xfrm>
                <a:off x="3977985" y="4669946"/>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884" name="Shape 1884"/>
              <p:cNvSpPr/>
              <p:nvPr/>
            </p:nvSpPr>
            <p:spPr>
              <a:xfrm>
                <a:off x="3686058" y="4669946"/>
                <a:ext cx="283680" cy="141130"/>
              </a:xfrm>
              <a:prstGeom prst="rect">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885" name="Shape 1885"/>
              <p:cNvSpPr/>
              <p:nvPr/>
            </p:nvSpPr>
            <p:spPr>
              <a:xfrm>
                <a:off x="3394066" y="4508123"/>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886" name="Shape 1886"/>
              <p:cNvSpPr/>
              <p:nvPr/>
            </p:nvSpPr>
            <p:spPr>
              <a:xfrm>
                <a:off x="3979332" y="4508123"/>
                <a:ext cx="275503"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887" name="Shape 1887"/>
              <p:cNvSpPr/>
              <p:nvPr/>
            </p:nvSpPr>
            <p:spPr>
              <a:xfrm>
                <a:off x="3687405" y="4508123"/>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888" name="Shape 1888"/>
              <p:cNvSpPr/>
              <p:nvPr/>
            </p:nvSpPr>
            <p:spPr>
              <a:xfrm>
                <a:off x="3391371" y="4353944"/>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889" name="Shape 1889"/>
              <p:cNvSpPr/>
              <p:nvPr/>
            </p:nvSpPr>
            <p:spPr>
              <a:xfrm>
                <a:off x="3976639" y="4353944"/>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890" name="Shape 1890"/>
              <p:cNvSpPr/>
              <p:nvPr/>
            </p:nvSpPr>
            <p:spPr>
              <a:xfrm>
                <a:off x="3684712" y="4353944"/>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891" name="Shape 1891"/>
              <p:cNvSpPr/>
              <p:nvPr/>
            </p:nvSpPr>
            <p:spPr>
              <a:xfrm>
                <a:off x="3391371" y="4195655"/>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892" name="Shape 1892"/>
              <p:cNvSpPr/>
              <p:nvPr/>
            </p:nvSpPr>
            <p:spPr>
              <a:xfrm>
                <a:off x="3976639" y="4195655"/>
                <a:ext cx="275503"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893" name="Shape 1893"/>
              <p:cNvSpPr/>
              <p:nvPr/>
            </p:nvSpPr>
            <p:spPr>
              <a:xfrm>
                <a:off x="3684712" y="4195655"/>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894" name="Shape 1894"/>
              <p:cNvSpPr/>
              <p:nvPr/>
            </p:nvSpPr>
            <p:spPr>
              <a:xfrm>
                <a:off x="3392719" y="4033832"/>
                <a:ext cx="283680"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895" name="Shape 1895"/>
              <p:cNvSpPr/>
              <p:nvPr/>
            </p:nvSpPr>
            <p:spPr>
              <a:xfrm>
                <a:off x="3977985" y="4033832"/>
                <a:ext cx="275503"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896" name="Shape 1896"/>
              <p:cNvSpPr/>
              <p:nvPr/>
            </p:nvSpPr>
            <p:spPr>
              <a:xfrm>
                <a:off x="3686058" y="4033832"/>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897" name="Shape 1897"/>
              <p:cNvSpPr/>
              <p:nvPr/>
            </p:nvSpPr>
            <p:spPr>
              <a:xfrm>
                <a:off x="3395294" y="3883151"/>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898" name="Shape 1898"/>
              <p:cNvSpPr/>
              <p:nvPr/>
            </p:nvSpPr>
            <p:spPr>
              <a:xfrm>
                <a:off x="3980562" y="3883151"/>
                <a:ext cx="275503"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899" name="Shape 1899"/>
              <p:cNvSpPr/>
              <p:nvPr/>
            </p:nvSpPr>
            <p:spPr>
              <a:xfrm>
                <a:off x="3688635" y="3883151"/>
                <a:ext cx="283680"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00" name="Shape 1900"/>
              <p:cNvSpPr/>
              <p:nvPr/>
            </p:nvSpPr>
            <p:spPr>
              <a:xfrm>
                <a:off x="3395294" y="3724862"/>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01" name="Shape 1901"/>
              <p:cNvSpPr/>
              <p:nvPr/>
            </p:nvSpPr>
            <p:spPr>
              <a:xfrm>
                <a:off x="3980562" y="3724862"/>
                <a:ext cx="275503"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02" name="Shape 1902"/>
              <p:cNvSpPr/>
              <p:nvPr/>
            </p:nvSpPr>
            <p:spPr>
              <a:xfrm>
                <a:off x="3688635" y="3724862"/>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03" name="Shape 1903"/>
              <p:cNvSpPr/>
              <p:nvPr/>
            </p:nvSpPr>
            <p:spPr>
              <a:xfrm>
                <a:off x="3396642" y="3563039"/>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04" name="Shape 1904"/>
              <p:cNvSpPr/>
              <p:nvPr/>
            </p:nvSpPr>
            <p:spPr>
              <a:xfrm>
                <a:off x="3981908" y="3563039"/>
                <a:ext cx="275503"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05" name="Shape 1905"/>
              <p:cNvSpPr/>
              <p:nvPr/>
            </p:nvSpPr>
            <p:spPr>
              <a:xfrm>
                <a:off x="3689982" y="3563039"/>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06" name="Shape 1906"/>
              <p:cNvSpPr/>
              <p:nvPr/>
            </p:nvSpPr>
            <p:spPr>
              <a:xfrm>
                <a:off x="3393948" y="3408860"/>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07" name="Shape 1907"/>
              <p:cNvSpPr/>
              <p:nvPr/>
            </p:nvSpPr>
            <p:spPr>
              <a:xfrm>
                <a:off x="3979214" y="3408860"/>
                <a:ext cx="275503"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08" name="Shape 1908"/>
              <p:cNvSpPr/>
              <p:nvPr/>
            </p:nvSpPr>
            <p:spPr>
              <a:xfrm>
                <a:off x="3687287" y="3408860"/>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09" name="Shape 1909"/>
              <p:cNvSpPr/>
              <p:nvPr/>
            </p:nvSpPr>
            <p:spPr>
              <a:xfrm>
                <a:off x="3393948" y="3250571"/>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10" name="Shape 1910"/>
              <p:cNvSpPr/>
              <p:nvPr/>
            </p:nvSpPr>
            <p:spPr>
              <a:xfrm>
                <a:off x="3979214" y="3250571"/>
                <a:ext cx="275503"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11" name="Shape 1911"/>
              <p:cNvSpPr/>
              <p:nvPr/>
            </p:nvSpPr>
            <p:spPr>
              <a:xfrm>
                <a:off x="3687287" y="3250571"/>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12" name="Shape 1912"/>
              <p:cNvSpPr/>
              <p:nvPr/>
            </p:nvSpPr>
            <p:spPr>
              <a:xfrm>
                <a:off x="3395294" y="3088748"/>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13" name="Shape 1913"/>
              <p:cNvSpPr/>
              <p:nvPr/>
            </p:nvSpPr>
            <p:spPr>
              <a:xfrm>
                <a:off x="3980562" y="3088748"/>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14" name="Shape 1914"/>
              <p:cNvSpPr/>
              <p:nvPr/>
            </p:nvSpPr>
            <p:spPr>
              <a:xfrm>
                <a:off x="3688635" y="3088748"/>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15" name="Shape 1915"/>
              <p:cNvSpPr/>
              <p:nvPr/>
            </p:nvSpPr>
            <p:spPr>
              <a:xfrm>
                <a:off x="3396157" y="2952660"/>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16" name="Shape 1916"/>
              <p:cNvSpPr/>
              <p:nvPr/>
            </p:nvSpPr>
            <p:spPr>
              <a:xfrm>
                <a:off x="3981423" y="2952660"/>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17" name="Shape 1917"/>
              <p:cNvSpPr/>
              <p:nvPr/>
            </p:nvSpPr>
            <p:spPr>
              <a:xfrm>
                <a:off x="3689496" y="2952660"/>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18" name="Shape 1918"/>
              <p:cNvSpPr/>
              <p:nvPr/>
            </p:nvSpPr>
            <p:spPr>
              <a:xfrm>
                <a:off x="3396157" y="2794372"/>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19" name="Shape 1919"/>
              <p:cNvSpPr/>
              <p:nvPr/>
            </p:nvSpPr>
            <p:spPr>
              <a:xfrm>
                <a:off x="3981423" y="2794372"/>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20" name="Shape 1920"/>
              <p:cNvSpPr/>
              <p:nvPr/>
            </p:nvSpPr>
            <p:spPr>
              <a:xfrm>
                <a:off x="3689496" y="2794372"/>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21" name="Shape 1921"/>
              <p:cNvSpPr/>
              <p:nvPr/>
            </p:nvSpPr>
            <p:spPr>
              <a:xfrm>
                <a:off x="3397503" y="2632549"/>
                <a:ext cx="283680" cy="141130"/>
              </a:xfrm>
              <a:prstGeom prst="rect">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22" name="Shape 1922"/>
              <p:cNvSpPr/>
              <p:nvPr/>
            </p:nvSpPr>
            <p:spPr>
              <a:xfrm>
                <a:off x="3982771" y="2632549"/>
                <a:ext cx="275503"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23" name="Shape 1923"/>
              <p:cNvSpPr/>
              <p:nvPr/>
            </p:nvSpPr>
            <p:spPr>
              <a:xfrm>
                <a:off x="3690844" y="2632549"/>
                <a:ext cx="283680"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grpSp>
        <p:sp>
          <p:nvSpPr>
            <p:cNvPr id="1924" name="Shape 1924"/>
            <p:cNvSpPr txBox="1"/>
            <p:nvPr/>
          </p:nvSpPr>
          <p:spPr>
            <a:xfrm>
              <a:off x="4007996" y="2772066"/>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18</a:t>
              </a:r>
            </a:p>
          </p:txBody>
        </p:sp>
        <p:sp>
          <p:nvSpPr>
            <p:cNvPr id="1925" name="Shape 1925"/>
            <p:cNvSpPr txBox="1"/>
            <p:nvPr/>
          </p:nvSpPr>
          <p:spPr>
            <a:xfrm>
              <a:off x="4007996" y="2935050"/>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17</a:t>
              </a:r>
            </a:p>
          </p:txBody>
        </p:sp>
        <p:sp>
          <p:nvSpPr>
            <p:cNvPr id="1926" name="Shape 1926"/>
            <p:cNvSpPr txBox="1"/>
            <p:nvPr/>
          </p:nvSpPr>
          <p:spPr>
            <a:xfrm>
              <a:off x="4007996" y="3095003"/>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17</a:t>
              </a:r>
            </a:p>
          </p:txBody>
        </p:sp>
        <p:sp>
          <p:nvSpPr>
            <p:cNvPr id="1927" name="Shape 1927"/>
            <p:cNvSpPr txBox="1"/>
            <p:nvPr/>
          </p:nvSpPr>
          <p:spPr>
            <a:xfrm>
              <a:off x="4007996" y="3226238"/>
              <a:ext cx="300081"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15</a:t>
              </a:r>
            </a:p>
          </p:txBody>
        </p:sp>
        <p:sp>
          <p:nvSpPr>
            <p:cNvPr id="1928" name="Shape 1928"/>
            <p:cNvSpPr txBox="1"/>
            <p:nvPr/>
          </p:nvSpPr>
          <p:spPr>
            <a:xfrm>
              <a:off x="4007996" y="3386801"/>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16</a:t>
              </a:r>
            </a:p>
          </p:txBody>
        </p:sp>
        <p:sp>
          <p:nvSpPr>
            <p:cNvPr id="1929" name="Shape 1929"/>
            <p:cNvSpPr txBox="1"/>
            <p:nvPr/>
          </p:nvSpPr>
          <p:spPr>
            <a:xfrm>
              <a:off x="4007996" y="354978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17</a:t>
              </a:r>
            </a:p>
          </p:txBody>
        </p:sp>
        <p:sp>
          <p:nvSpPr>
            <p:cNvPr id="1930" name="Shape 1930"/>
            <p:cNvSpPr txBox="1"/>
            <p:nvPr/>
          </p:nvSpPr>
          <p:spPr>
            <a:xfrm>
              <a:off x="4007996" y="3702042"/>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19</a:t>
              </a:r>
            </a:p>
          </p:txBody>
        </p:sp>
        <p:sp>
          <p:nvSpPr>
            <p:cNvPr id="1931" name="Shape 1931"/>
            <p:cNvSpPr txBox="1"/>
            <p:nvPr/>
          </p:nvSpPr>
          <p:spPr>
            <a:xfrm>
              <a:off x="4007996" y="3864064"/>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23</a:t>
              </a:r>
            </a:p>
          </p:txBody>
        </p:sp>
        <p:sp>
          <p:nvSpPr>
            <p:cNvPr id="1932" name="Shape 1932"/>
            <p:cNvSpPr txBox="1"/>
            <p:nvPr/>
          </p:nvSpPr>
          <p:spPr>
            <a:xfrm>
              <a:off x="4007996" y="402613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23</a:t>
              </a:r>
            </a:p>
          </p:txBody>
        </p:sp>
        <p:sp>
          <p:nvSpPr>
            <p:cNvPr id="1933" name="Shape 1933"/>
            <p:cNvSpPr txBox="1"/>
            <p:nvPr/>
          </p:nvSpPr>
          <p:spPr>
            <a:xfrm>
              <a:off x="4007996" y="4170837"/>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20</a:t>
              </a:r>
            </a:p>
          </p:txBody>
        </p:sp>
        <p:sp>
          <p:nvSpPr>
            <p:cNvPr id="1934" name="Shape 1934"/>
            <p:cNvSpPr txBox="1"/>
            <p:nvPr/>
          </p:nvSpPr>
          <p:spPr>
            <a:xfrm>
              <a:off x="4007996" y="433093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20</a:t>
              </a:r>
            </a:p>
          </p:txBody>
        </p:sp>
        <p:sp>
          <p:nvSpPr>
            <p:cNvPr id="1935" name="Shape 1935"/>
            <p:cNvSpPr txBox="1"/>
            <p:nvPr/>
          </p:nvSpPr>
          <p:spPr>
            <a:xfrm>
              <a:off x="4007996" y="4488078"/>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20</a:t>
              </a:r>
            </a:p>
          </p:txBody>
        </p:sp>
        <p:sp>
          <p:nvSpPr>
            <p:cNvPr id="1936" name="Shape 1936"/>
            <p:cNvSpPr txBox="1"/>
            <p:nvPr/>
          </p:nvSpPr>
          <p:spPr>
            <a:xfrm>
              <a:off x="4007996" y="464817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18</a:t>
              </a:r>
            </a:p>
          </p:txBody>
        </p:sp>
        <p:sp>
          <p:nvSpPr>
            <p:cNvPr id="1937" name="Shape 1937"/>
            <p:cNvSpPr txBox="1"/>
            <p:nvPr/>
          </p:nvSpPr>
          <p:spPr>
            <a:xfrm>
              <a:off x="4007996" y="4806407"/>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18</a:t>
              </a:r>
            </a:p>
          </p:txBody>
        </p:sp>
        <p:sp>
          <p:nvSpPr>
            <p:cNvPr id="1938" name="Shape 1938"/>
            <p:cNvSpPr txBox="1"/>
            <p:nvPr/>
          </p:nvSpPr>
          <p:spPr>
            <a:xfrm>
              <a:off x="4007996" y="4972764"/>
              <a:ext cx="300081"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15</a:t>
              </a:r>
            </a:p>
          </p:txBody>
        </p:sp>
      </p:grpSp>
      <p:sp>
        <p:nvSpPr>
          <p:cNvPr id="1939" name="Shape 1939"/>
          <p:cNvSpPr txBox="1"/>
          <p:nvPr/>
        </p:nvSpPr>
        <p:spPr>
          <a:xfrm>
            <a:off x="6382832" y="1167893"/>
            <a:ext cx="2416046" cy="692497"/>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baseline="0" i="0" lang="en" sz="1200" u="none" cap="none" strike="noStrike">
                <a:solidFill>
                  <a:schemeClr val="dk1"/>
                </a:solidFill>
                <a:latin typeface="Cantarell"/>
                <a:ea typeface="Cantarell"/>
                <a:cs typeface="Cantarell"/>
                <a:sym typeface="Cantarell"/>
              </a:rPr>
              <a:t>Resample tiles based</a:t>
            </a:r>
          </a:p>
          <a:p>
            <a:pPr indent="0" lvl="0" marL="0" marR="0" rtl="0" algn="ctr">
              <a:spcBef>
                <a:spcPts val="0"/>
              </a:spcBef>
              <a:buSzPct val="25000"/>
              <a:buNone/>
            </a:pPr>
            <a:r>
              <a:rPr b="1" baseline="0" i="0" lang="en" sz="1200" u="none" cap="none" strike="noStrike">
                <a:solidFill>
                  <a:schemeClr val="dk1"/>
                </a:solidFill>
                <a:latin typeface="Cantarell"/>
                <a:ea typeface="Cantarell"/>
                <a:cs typeface="Cantarell"/>
                <a:sym typeface="Cantarell"/>
              </a:rPr>
              <a:t>on state and mutation</a:t>
            </a:r>
          </a:p>
          <a:p>
            <a:pPr indent="0" lvl="0" marL="0" marR="0" rtl="0" algn="ctr">
              <a:spcBef>
                <a:spcPts val="0"/>
              </a:spcBef>
              <a:buSzPct val="25000"/>
              <a:buNone/>
            </a:pPr>
            <a:r>
              <a:rPr b="1" baseline="0" i="0" lang="en" sz="1200" u="none" cap="none" strike="noStrike">
                <a:solidFill>
                  <a:schemeClr val="dk1"/>
                </a:solidFill>
                <a:latin typeface="Cantarell"/>
                <a:ea typeface="Cantarell"/>
                <a:cs typeface="Cantarell"/>
                <a:sym typeface="Cantarell"/>
              </a:rPr>
              <a:t>rate distribution</a:t>
            </a:r>
          </a:p>
        </p:txBody>
      </p:sp>
      <p:grpSp>
        <p:nvGrpSpPr>
          <p:cNvPr id="1940" name="Shape 1940"/>
          <p:cNvGrpSpPr/>
          <p:nvPr/>
        </p:nvGrpSpPr>
        <p:grpSpPr>
          <a:xfrm>
            <a:off x="6865014" y="1839339"/>
            <a:ext cx="892227" cy="1812106"/>
            <a:chOff x="3415850" y="2772066"/>
            <a:chExt cx="892227" cy="2416141"/>
          </a:xfrm>
        </p:grpSpPr>
        <p:grpSp>
          <p:nvGrpSpPr>
            <p:cNvPr id="1941" name="Shape 1941"/>
            <p:cNvGrpSpPr/>
            <p:nvPr/>
          </p:nvGrpSpPr>
          <p:grpSpPr>
            <a:xfrm>
              <a:off x="3415850" y="2813076"/>
              <a:ext cx="880268" cy="2349232"/>
              <a:chOff x="3384101" y="2632548"/>
              <a:chExt cx="880268" cy="2349232"/>
            </a:xfrm>
          </p:grpSpPr>
          <p:grpSp>
            <p:nvGrpSpPr>
              <p:cNvPr id="1942" name="Shape 1942"/>
              <p:cNvGrpSpPr/>
              <p:nvPr/>
            </p:nvGrpSpPr>
            <p:grpSpPr>
              <a:xfrm>
                <a:off x="3384101" y="2632548"/>
                <a:ext cx="880268" cy="2349232"/>
                <a:chOff x="1570283" y="3084901"/>
                <a:chExt cx="880268" cy="2349232"/>
              </a:xfrm>
            </p:grpSpPr>
            <p:sp>
              <p:nvSpPr>
                <p:cNvPr id="1943" name="Shape 1943"/>
                <p:cNvSpPr/>
                <p:nvPr/>
              </p:nvSpPr>
              <p:spPr>
                <a:xfrm>
                  <a:off x="1575808" y="3084901"/>
                  <a:ext cx="865209" cy="2349232"/>
                </a:xfrm>
                <a:prstGeom prst="rect">
                  <a:avLst/>
                </a:prstGeom>
                <a:gradFill>
                  <a:gsLst>
                    <a:gs pos="0">
                      <a:srgbClr val="BBBBBB"/>
                    </a:gs>
                    <a:gs pos="35000">
                      <a:srgbClr val="CFCFCF"/>
                    </a:gs>
                    <a:gs pos="100000">
                      <a:srgbClr val="EEEEEE"/>
                    </a:gs>
                  </a:gsLst>
                  <a:lin ang="16200000" scaled="0"/>
                </a:gradFill>
                <a:ln cap="flat" cmpd="sng" w="9525">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dk1"/>
                    </a:solidFill>
                    <a:latin typeface="Arial"/>
                    <a:ea typeface="Arial"/>
                    <a:cs typeface="Arial"/>
                    <a:sym typeface="Arial"/>
                  </a:endParaRPr>
                </a:p>
              </p:txBody>
            </p:sp>
            <p:cxnSp>
              <p:nvCxnSpPr>
                <p:cNvPr id="1944" name="Shape 1944"/>
                <p:cNvCxnSpPr/>
                <p:nvPr/>
              </p:nvCxnSpPr>
              <p:spPr>
                <a:xfrm rot="10800000">
                  <a:off x="1573598" y="3238283"/>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945" name="Shape 1945"/>
                <p:cNvCxnSpPr/>
                <p:nvPr/>
              </p:nvCxnSpPr>
              <p:spPr>
                <a:xfrm rot="10800000">
                  <a:off x="1572493" y="339068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946" name="Shape 1946"/>
                <p:cNvCxnSpPr/>
                <p:nvPr/>
              </p:nvCxnSpPr>
              <p:spPr>
                <a:xfrm rot="10800000">
                  <a:off x="1585343" y="35570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947" name="Shape 1947"/>
                <p:cNvCxnSpPr/>
                <p:nvPr/>
              </p:nvCxnSpPr>
              <p:spPr>
                <a:xfrm rot="10800000">
                  <a:off x="1584239" y="37094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948" name="Shape 1948"/>
                <p:cNvCxnSpPr/>
                <p:nvPr/>
              </p:nvCxnSpPr>
              <p:spPr>
                <a:xfrm rot="10800000">
                  <a:off x="1583133" y="38618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949" name="Shape 1949"/>
                <p:cNvCxnSpPr/>
                <p:nvPr/>
              </p:nvCxnSpPr>
              <p:spPr>
                <a:xfrm rot="10800000">
                  <a:off x="1582029" y="40142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950" name="Shape 1950"/>
                <p:cNvCxnSpPr/>
                <p:nvPr/>
              </p:nvCxnSpPr>
              <p:spPr>
                <a:xfrm rot="10800000">
                  <a:off x="1572493" y="4172275"/>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951" name="Shape 1951"/>
                <p:cNvCxnSpPr/>
                <p:nvPr/>
              </p:nvCxnSpPr>
              <p:spPr>
                <a:xfrm rot="10800000">
                  <a:off x="1571389" y="4324675"/>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952" name="Shape 1952"/>
                <p:cNvCxnSpPr/>
                <p:nvPr/>
              </p:nvCxnSpPr>
              <p:spPr>
                <a:xfrm rot="10800000">
                  <a:off x="1584239" y="44910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953" name="Shape 1953"/>
                <p:cNvCxnSpPr/>
                <p:nvPr/>
              </p:nvCxnSpPr>
              <p:spPr>
                <a:xfrm rot="10800000">
                  <a:off x="1583133" y="46434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954" name="Shape 1954"/>
                <p:cNvCxnSpPr/>
                <p:nvPr/>
              </p:nvCxnSpPr>
              <p:spPr>
                <a:xfrm rot="10800000">
                  <a:off x="1582029" y="47958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955" name="Shape 1955"/>
                <p:cNvCxnSpPr/>
                <p:nvPr/>
              </p:nvCxnSpPr>
              <p:spPr>
                <a:xfrm rot="10800000">
                  <a:off x="1580923" y="49482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956" name="Shape 1956"/>
                <p:cNvCxnSpPr/>
                <p:nvPr/>
              </p:nvCxnSpPr>
              <p:spPr>
                <a:xfrm rot="10800000">
                  <a:off x="1571389" y="5120223"/>
                  <a:ext cx="865209" cy="0"/>
                </a:xfrm>
                <a:prstGeom prst="straightConnector1">
                  <a:avLst/>
                </a:prstGeom>
                <a:noFill/>
                <a:ln cap="flat" cmpd="sng" w="9525">
                  <a:solidFill>
                    <a:schemeClr val="dk1"/>
                  </a:solidFill>
                  <a:prstDash val="solid"/>
                  <a:round/>
                  <a:headEnd len="med" w="med" type="none"/>
                  <a:tailEnd len="med" w="med" type="none"/>
                </a:ln>
              </p:spPr>
            </p:cxnSp>
            <p:cxnSp>
              <p:nvCxnSpPr>
                <p:cNvPr id="1957" name="Shape 1957"/>
                <p:cNvCxnSpPr/>
                <p:nvPr/>
              </p:nvCxnSpPr>
              <p:spPr>
                <a:xfrm rot="10800000">
                  <a:off x="1570283" y="5272623"/>
                  <a:ext cx="865209" cy="0"/>
                </a:xfrm>
                <a:prstGeom prst="straightConnector1">
                  <a:avLst/>
                </a:prstGeom>
                <a:noFill/>
                <a:ln cap="flat" cmpd="sng" w="9525">
                  <a:solidFill>
                    <a:schemeClr val="dk1"/>
                  </a:solidFill>
                  <a:prstDash val="solid"/>
                  <a:round/>
                  <a:headEnd len="med" w="med" type="none"/>
                  <a:tailEnd len="med" w="med" type="none"/>
                </a:ln>
              </p:spPr>
            </p:cxnSp>
          </p:grpSp>
          <p:sp>
            <p:nvSpPr>
              <p:cNvPr id="1958" name="Shape 1958"/>
              <p:cNvSpPr/>
              <p:nvPr/>
            </p:nvSpPr>
            <p:spPr>
              <a:xfrm>
                <a:off x="3392719" y="4828235"/>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59" name="Shape 1959"/>
              <p:cNvSpPr/>
              <p:nvPr/>
            </p:nvSpPr>
            <p:spPr>
              <a:xfrm>
                <a:off x="3977985" y="4828235"/>
                <a:ext cx="275503"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60" name="Shape 1960"/>
              <p:cNvSpPr/>
              <p:nvPr/>
            </p:nvSpPr>
            <p:spPr>
              <a:xfrm>
                <a:off x="3686058" y="4828235"/>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61" name="Shape 1961"/>
              <p:cNvSpPr/>
              <p:nvPr/>
            </p:nvSpPr>
            <p:spPr>
              <a:xfrm>
                <a:off x="3392719" y="4669946"/>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62" name="Shape 1962"/>
              <p:cNvSpPr/>
              <p:nvPr/>
            </p:nvSpPr>
            <p:spPr>
              <a:xfrm>
                <a:off x="3977985" y="4669946"/>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63" name="Shape 1963"/>
              <p:cNvSpPr/>
              <p:nvPr/>
            </p:nvSpPr>
            <p:spPr>
              <a:xfrm>
                <a:off x="3686058" y="4669946"/>
                <a:ext cx="283680" cy="141130"/>
              </a:xfrm>
              <a:prstGeom prst="rect">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64" name="Shape 1964"/>
              <p:cNvSpPr/>
              <p:nvPr/>
            </p:nvSpPr>
            <p:spPr>
              <a:xfrm>
                <a:off x="3394066" y="4508123"/>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65" name="Shape 1965"/>
              <p:cNvSpPr/>
              <p:nvPr/>
            </p:nvSpPr>
            <p:spPr>
              <a:xfrm>
                <a:off x="3979332" y="4508123"/>
                <a:ext cx="275503"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66" name="Shape 1966"/>
              <p:cNvSpPr/>
              <p:nvPr/>
            </p:nvSpPr>
            <p:spPr>
              <a:xfrm>
                <a:off x="3687405" y="4508123"/>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67" name="Shape 1967"/>
              <p:cNvSpPr/>
              <p:nvPr/>
            </p:nvSpPr>
            <p:spPr>
              <a:xfrm>
                <a:off x="3391371" y="4353944"/>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68" name="Shape 1968"/>
              <p:cNvSpPr/>
              <p:nvPr/>
            </p:nvSpPr>
            <p:spPr>
              <a:xfrm>
                <a:off x="3976639" y="4353944"/>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69" name="Shape 1969"/>
              <p:cNvSpPr/>
              <p:nvPr/>
            </p:nvSpPr>
            <p:spPr>
              <a:xfrm>
                <a:off x="3684712" y="4353944"/>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70" name="Shape 1970"/>
              <p:cNvSpPr/>
              <p:nvPr/>
            </p:nvSpPr>
            <p:spPr>
              <a:xfrm>
                <a:off x="3391371" y="4195655"/>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71" name="Shape 1971"/>
              <p:cNvSpPr/>
              <p:nvPr/>
            </p:nvSpPr>
            <p:spPr>
              <a:xfrm>
                <a:off x="3976639" y="4195655"/>
                <a:ext cx="275503"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72" name="Shape 1972"/>
              <p:cNvSpPr/>
              <p:nvPr/>
            </p:nvSpPr>
            <p:spPr>
              <a:xfrm>
                <a:off x="3684712" y="4195655"/>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73" name="Shape 1973"/>
              <p:cNvSpPr/>
              <p:nvPr/>
            </p:nvSpPr>
            <p:spPr>
              <a:xfrm>
                <a:off x="3392719" y="4033832"/>
                <a:ext cx="283680"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74" name="Shape 1974"/>
              <p:cNvSpPr/>
              <p:nvPr/>
            </p:nvSpPr>
            <p:spPr>
              <a:xfrm>
                <a:off x="3977985" y="4033832"/>
                <a:ext cx="275503"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75" name="Shape 1975"/>
              <p:cNvSpPr/>
              <p:nvPr/>
            </p:nvSpPr>
            <p:spPr>
              <a:xfrm>
                <a:off x="3686058" y="4033832"/>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76" name="Shape 1976"/>
              <p:cNvSpPr/>
              <p:nvPr/>
            </p:nvSpPr>
            <p:spPr>
              <a:xfrm>
                <a:off x="3395294" y="3883151"/>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77" name="Shape 1977"/>
              <p:cNvSpPr/>
              <p:nvPr/>
            </p:nvSpPr>
            <p:spPr>
              <a:xfrm>
                <a:off x="3980562" y="3883151"/>
                <a:ext cx="275503"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78" name="Shape 1978"/>
              <p:cNvSpPr/>
              <p:nvPr/>
            </p:nvSpPr>
            <p:spPr>
              <a:xfrm>
                <a:off x="3688635" y="3883151"/>
                <a:ext cx="283680"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79" name="Shape 1979"/>
              <p:cNvSpPr/>
              <p:nvPr/>
            </p:nvSpPr>
            <p:spPr>
              <a:xfrm>
                <a:off x="3395294" y="3724862"/>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80" name="Shape 1980"/>
              <p:cNvSpPr/>
              <p:nvPr/>
            </p:nvSpPr>
            <p:spPr>
              <a:xfrm>
                <a:off x="3980562" y="3724862"/>
                <a:ext cx="275503"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81" name="Shape 1981"/>
              <p:cNvSpPr/>
              <p:nvPr/>
            </p:nvSpPr>
            <p:spPr>
              <a:xfrm>
                <a:off x="3688635" y="3724862"/>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82" name="Shape 1982"/>
              <p:cNvSpPr/>
              <p:nvPr/>
            </p:nvSpPr>
            <p:spPr>
              <a:xfrm>
                <a:off x="3396642" y="3563039"/>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83" name="Shape 1983"/>
              <p:cNvSpPr/>
              <p:nvPr/>
            </p:nvSpPr>
            <p:spPr>
              <a:xfrm>
                <a:off x="3981908" y="3563039"/>
                <a:ext cx="275503"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84" name="Shape 1984"/>
              <p:cNvSpPr/>
              <p:nvPr/>
            </p:nvSpPr>
            <p:spPr>
              <a:xfrm>
                <a:off x="3689982" y="3563039"/>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85" name="Shape 1985"/>
              <p:cNvSpPr/>
              <p:nvPr/>
            </p:nvSpPr>
            <p:spPr>
              <a:xfrm>
                <a:off x="3393948" y="3408860"/>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86" name="Shape 1986"/>
              <p:cNvSpPr/>
              <p:nvPr/>
            </p:nvSpPr>
            <p:spPr>
              <a:xfrm>
                <a:off x="3979214" y="3408860"/>
                <a:ext cx="275503"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87" name="Shape 1987"/>
              <p:cNvSpPr/>
              <p:nvPr/>
            </p:nvSpPr>
            <p:spPr>
              <a:xfrm>
                <a:off x="3687287" y="3408860"/>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88" name="Shape 1988"/>
              <p:cNvSpPr/>
              <p:nvPr/>
            </p:nvSpPr>
            <p:spPr>
              <a:xfrm>
                <a:off x="3393948" y="3250571"/>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89" name="Shape 1989"/>
              <p:cNvSpPr/>
              <p:nvPr/>
            </p:nvSpPr>
            <p:spPr>
              <a:xfrm>
                <a:off x="3979214" y="3250571"/>
                <a:ext cx="275503"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90" name="Shape 1990"/>
              <p:cNvSpPr/>
              <p:nvPr/>
            </p:nvSpPr>
            <p:spPr>
              <a:xfrm>
                <a:off x="3687287" y="3250571"/>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91" name="Shape 1991"/>
              <p:cNvSpPr/>
              <p:nvPr/>
            </p:nvSpPr>
            <p:spPr>
              <a:xfrm>
                <a:off x="3395294" y="3088748"/>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92" name="Shape 1992"/>
              <p:cNvSpPr/>
              <p:nvPr/>
            </p:nvSpPr>
            <p:spPr>
              <a:xfrm>
                <a:off x="3980562" y="3088748"/>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93" name="Shape 1993"/>
              <p:cNvSpPr/>
              <p:nvPr/>
            </p:nvSpPr>
            <p:spPr>
              <a:xfrm>
                <a:off x="3688635" y="3088748"/>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94" name="Shape 1994"/>
              <p:cNvSpPr/>
              <p:nvPr/>
            </p:nvSpPr>
            <p:spPr>
              <a:xfrm>
                <a:off x="3396157" y="2952660"/>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95" name="Shape 1995"/>
              <p:cNvSpPr/>
              <p:nvPr/>
            </p:nvSpPr>
            <p:spPr>
              <a:xfrm>
                <a:off x="3981423" y="2952660"/>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96" name="Shape 1996"/>
              <p:cNvSpPr/>
              <p:nvPr/>
            </p:nvSpPr>
            <p:spPr>
              <a:xfrm>
                <a:off x="3689496" y="2952660"/>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97" name="Shape 1997"/>
              <p:cNvSpPr/>
              <p:nvPr/>
            </p:nvSpPr>
            <p:spPr>
              <a:xfrm>
                <a:off x="3396157" y="2794372"/>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98" name="Shape 1998"/>
              <p:cNvSpPr/>
              <p:nvPr/>
            </p:nvSpPr>
            <p:spPr>
              <a:xfrm>
                <a:off x="3981423" y="2794372"/>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1999" name="Shape 1999"/>
              <p:cNvSpPr/>
              <p:nvPr/>
            </p:nvSpPr>
            <p:spPr>
              <a:xfrm>
                <a:off x="3689496" y="2794372"/>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00" name="Shape 2000"/>
              <p:cNvSpPr/>
              <p:nvPr/>
            </p:nvSpPr>
            <p:spPr>
              <a:xfrm>
                <a:off x="3397503" y="2632549"/>
                <a:ext cx="283680" cy="141130"/>
              </a:xfrm>
              <a:prstGeom prst="rect">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01" name="Shape 2001"/>
              <p:cNvSpPr/>
              <p:nvPr/>
            </p:nvSpPr>
            <p:spPr>
              <a:xfrm>
                <a:off x="3982771" y="2632549"/>
                <a:ext cx="275503"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02" name="Shape 2002"/>
              <p:cNvSpPr/>
              <p:nvPr/>
            </p:nvSpPr>
            <p:spPr>
              <a:xfrm>
                <a:off x="3690844" y="2632549"/>
                <a:ext cx="283680"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grpSp>
        <p:sp>
          <p:nvSpPr>
            <p:cNvPr id="2003" name="Shape 2003"/>
            <p:cNvSpPr txBox="1"/>
            <p:nvPr/>
          </p:nvSpPr>
          <p:spPr>
            <a:xfrm>
              <a:off x="4007996" y="2772066"/>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18</a:t>
              </a:r>
            </a:p>
          </p:txBody>
        </p:sp>
        <p:sp>
          <p:nvSpPr>
            <p:cNvPr id="2004" name="Shape 2004"/>
            <p:cNvSpPr txBox="1"/>
            <p:nvPr/>
          </p:nvSpPr>
          <p:spPr>
            <a:xfrm>
              <a:off x="4007996" y="2935050"/>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17</a:t>
              </a:r>
            </a:p>
          </p:txBody>
        </p:sp>
        <p:sp>
          <p:nvSpPr>
            <p:cNvPr id="2005" name="Shape 2005"/>
            <p:cNvSpPr txBox="1"/>
            <p:nvPr/>
          </p:nvSpPr>
          <p:spPr>
            <a:xfrm>
              <a:off x="4007996" y="3095003"/>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17</a:t>
              </a:r>
            </a:p>
          </p:txBody>
        </p:sp>
        <p:sp>
          <p:nvSpPr>
            <p:cNvPr id="2006" name="Shape 2006"/>
            <p:cNvSpPr txBox="1"/>
            <p:nvPr/>
          </p:nvSpPr>
          <p:spPr>
            <a:xfrm>
              <a:off x="4007996" y="3226238"/>
              <a:ext cx="300081"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15</a:t>
              </a:r>
            </a:p>
          </p:txBody>
        </p:sp>
        <p:sp>
          <p:nvSpPr>
            <p:cNvPr id="2007" name="Shape 2007"/>
            <p:cNvSpPr txBox="1"/>
            <p:nvPr/>
          </p:nvSpPr>
          <p:spPr>
            <a:xfrm>
              <a:off x="4007996" y="3386801"/>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16</a:t>
              </a:r>
            </a:p>
          </p:txBody>
        </p:sp>
        <p:sp>
          <p:nvSpPr>
            <p:cNvPr id="2008" name="Shape 2008"/>
            <p:cNvSpPr txBox="1"/>
            <p:nvPr/>
          </p:nvSpPr>
          <p:spPr>
            <a:xfrm>
              <a:off x="4007996" y="354978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17</a:t>
              </a:r>
            </a:p>
          </p:txBody>
        </p:sp>
        <p:sp>
          <p:nvSpPr>
            <p:cNvPr id="2009" name="Shape 2009"/>
            <p:cNvSpPr txBox="1"/>
            <p:nvPr/>
          </p:nvSpPr>
          <p:spPr>
            <a:xfrm>
              <a:off x="4007996" y="3702042"/>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19</a:t>
              </a:r>
            </a:p>
          </p:txBody>
        </p:sp>
        <p:sp>
          <p:nvSpPr>
            <p:cNvPr id="2010" name="Shape 2010"/>
            <p:cNvSpPr txBox="1"/>
            <p:nvPr/>
          </p:nvSpPr>
          <p:spPr>
            <a:xfrm>
              <a:off x="4007996" y="3864064"/>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23</a:t>
              </a:r>
            </a:p>
          </p:txBody>
        </p:sp>
        <p:sp>
          <p:nvSpPr>
            <p:cNvPr id="2011" name="Shape 2011"/>
            <p:cNvSpPr txBox="1"/>
            <p:nvPr/>
          </p:nvSpPr>
          <p:spPr>
            <a:xfrm>
              <a:off x="4007996" y="402613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23</a:t>
              </a:r>
            </a:p>
          </p:txBody>
        </p:sp>
        <p:sp>
          <p:nvSpPr>
            <p:cNvPr id="2012" name="Shape 2012"/>
            <p:cNvSpPr txBox="1"/>
            <p:nvPr/>
          </p:nvSpPr>
          <p:spPr>
            <a:xfrm>
              <a:off x="4007996" y="4170837"/>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20</a:t>
              </a:r>
            </a:p>
          </p:txBody>
        </p:sp>
        <p:sp>
          <p:nvSpPr>
            <p:cNvPr id="2013" name="Shape 2013"/>
            <p:cNvSpPr txBox="1"/>
            <p:nvPr/>
          </p:nvSpPr>
          <p:spPr>
            <a:xfrm>
              <a:off x="4007996" y="433093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20</a:t>
              </a:r>
            </a:p>
          </p:txBody>
        </p:sp>
        <p:sp>
          <p:nvSpPr>
            <p:cNvPr id="2014" name="Shape 2014"/>
            <p:cNvSpPr txBox="1"/>
            <p:nvPr/>
          </p:nvSpPr>
          <p:spPr>
            <a:xfrm>
              <a:off x="4007996" y="4488078"/>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20</a:t>
              </a:r>
            </a:p>
          </p:txBody>
        </p:sp>
        <p:sp>
          <p:nvSpPr>
            <p:cNvPr id="2015" name="Shape 2015"/>
            <p:cNvSpPr txBox="1"/>
            <p:nvPr/>
          </p:nvSpPr>
          <p:spPr>
            <a:xfrm>
              <a:off x="4007996" y="464817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18</a:t>
              </a:r>
            </a:p>
          </p:txBody>
        </p:sp>
        <p:sp>
          <p:nvSpPr>
            <p:cNvPr id="2016" name="Shape 2016"/>
            <p:cNvSpPr txBox="1"/>
            <p:nvPr/>
          </p:nvSpPr>
          <p:spPr>
            <a:xfrm>
              <a:off x="4007996" y="4806407"/>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18</a:t>
              </a:r>
            </a:p>
          </p:txBody>
        </p:sp>
        <p:sp>
          <p:nvSpPr>
            <p:cNvPr id="2017" name="Shape 2017"/>
            <p:cNvSpPr txBox="1"/>
            <p:nvPr/>
          </p:nvSpPr>
          <p:spPr>
            <a:xfrm>
              <a:off x="4007996" y="4972764"/>
              <a:ext cx="300081"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15</a:t>
              </a:r>
            </a:p>
          </p:txBody>
        </p:sp>
      </p:grpSp>
      <p:grpSp>
        <p:nvGrpSpPr>
          <p:cNvPr id="2018" name="Shape 2018"/>
          <p:cNvGrpSpPr/>
          <p:nvPr/>
        </p:nvGrpSpPr>
        <p:grpSpPr>
          <a:xfrm>
            <a:off x="6964499" y="1898079"/>
            <a:ext cx="892227" cy="1812106"/>
            <a:chOff x="3415850" y="2772066"/>
            <a:chExt cx="892227" cy="2416141"/>
          </a:xfrm>
        </p:grpSpPr>
        <p:grpSp>
          <p:nvGrpSpPr>
            <p:cNvPr id="2019" name="Shape 2019"/>
            <p:cNvGrpSpPr/>
            <p:nvPr/>
          </p:nvGrpSpPr>
          <p:grpSpPr>
            <a:xfrm>
              <a:off x="3415850" y="2813076"/>
              <a:ext cx="880268" cy="2349232"/>
              <a:chOff x="3384101" y="2632548"/>
              <a:chExt cx="880268" cy="2349232"/>
            </a:xfrm>
          </p:grpSpPr>
          <p:grpSp>
            <p:nvGrpSpPr>
              <p:cNvPr id="2020" name="Shape 2020"/>
              <p:cNvGrpSpPr/>
              <p:nvPr/>
            </p:nvGrpSpPr>
            <p:grpSpPr>
              <a:xfrm>
                <a:off x="3384101" y="2632548"/>
                <a:ext cx="880268" cy="2349232"/>
                <a:chOff x="1570283" y="3084901"/>
                <a:chExt cx="880268" cy="2349232"/>
              </a:xfrm>
            </p:grpSpPr>
            <p:sp>
              <p:nvSpPr>
                <p:cNvPr id="2021" name="Shape 2021"/>
                <p:cNvSpPr/>
                <p:nvPr/>
              </p:nvSpPr>
              <p:spPr>
                <a:xfrm>
                  <a:off x="1575808" y="3084901"/>
                  <a:ext cx="865209" cy="2349232"/>
                </a:xfrm>
                <a:prstGeom prst="rect">
                  <a:avLst/>
                </a:prstGeom>
                <a:gradFill>
                  <a:gsLst>
                    <a:gs pos="0">
                      <a:srgbClr val="BBBBBB"/>
                    </a:gs>
                    <a:gs pos="35000">
                      <a:srgbClr val="CFCFCF"/>
                    </a:gs>
                    <a:gs pos="100000">
                      <a:srgbClr val="EEEEEE"/>
                    </a:gs>
                  </a:gsLst>
                  <a:lin ang="16200000" scaled="0"/>
                </a:gradFill>
                <a:ln cap="flat" cmpd="sng" w="9525">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dk1"/>
                    </a:solidFill>
                    <a:latin typeface="Arial"/>
                    <a:ea typeface="Arial"/>
                    <a:cs typeface="Arial"/>
                    <a:sym typeface="Arial"/>
                  </a:endParaRPr>
                </a:p>
              </p:txBody>
            </p:sp>
            <p:cxnSp>
              <p:nvCxnSpPr>
                <p:cNvPr id="2022" name="Shape 2022"/>
                <p:cNvCxnSpPr/>
                <p:nvPr/>
              </p:nvCxnSpPr>
              <p:spPr>
                <a:xfrm rot="10800000">
                  <a:off x="1573598" y="3238283"/>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023" name="Shape 2023"/>
                <p:cNvCxnSpPr/>
                <p:nvPr/>
              </p:nvCxnSpPr>
              <p:spPr>
                <a:xfrm rot="10800000">
                  <a:off x="1572493" y="339068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024" name="Shape 2024"/>
                <p:cNvCxnSpPr/>
                <p:nvPr/>
              </p:nvCxnSpPr>
              <p:spPr>
                <a:xfrm rot="10800000">
                  <a:off x="1585343" y="35570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025" name="Shape 2025"/>
                <p:cNvCxnSpPr/>
                <p:nvPr/>
              </p:nvCxnSpPr>
              <p:spPr>
                <a:xfrm rot="10800000">
                  <a:off x="1584239" y="37094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026" name="Shape 2026"/>
                <p:cNvCxnSpPr/>
                <p:nvPr/>
              </p:nvCxnSpPr>
              <p:spPr>
                <a:xfrm rot="10800000">
                  <a:off x="1583133" y="38618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027" name="Shape 2027"/>
                <p:cNvCxnSpPr/>
                <p:nvPr/>
              </p:nvCxnSpPr>
              <p:spPr>
                <a:xfrm rot="10800000">
                  <a:off x="1582029" y="40142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028" name="Shape 2028"/>
                <p:cNvCxnSpPr/>
                <p:nvPr/>
              </p:nvCxnSpPr>
              <p:spPr>
                <a:xfrm rot="10800000">
                  <a:off x="1572493" y="4172275"/>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029" name="Shape 2029"/>
                <p:cNvCxnSpPr/>
                <p:nvPr/>
              </p:nvCxnSpPr>
              <p:spPr>
                <a:xfrm rot="10800000">
                  <a:off x="1571389" y="4324675"/>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030" name="Shape 2030"/>
                <p:cNvCxnSpPr/>
                <p:nvPr/>
              </p:nvCxnSpPr>
              <p:spPr>
                <a:xfrm rot="10800000">
                  <a:off x="1584239" y="44910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031" name="Shape 2031"/>
                <p:cNvCxnSpPr/>
                <p:nvPr/>
              </p:nvCxnSpPr>
              <p:spPr>
                <a:xfrm rot="10800000">
                  <a:off x="1583133" y="46434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032" name="Shape 2032"/>
                <p:cNvCxnSpPr/>
                <p:nvPr/>
              </p:nvCxnSpPr>
              <p:spPr>
                <a:xfrm rot="10800000">
                  <a:off x="1582029" y="47958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033" name="Shape 2033"/>
                <p:cNvCxnSpPr/>
                <p:nvPr/>
              </p:nvCxnSpPr>
              <p:spPr>
                <a:xfrm rot="10800000">
                  <a:off x="1580923" y="49482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034" name="Shape 2034"/>
                <p:cNvCxnSpPr/>
                <p:nvPr/>
              </p:nvCxnSpPr>
              <p:spPr>
                <a:xfrm rot="10800000">
                  <a:off x="1571389" y="5120223"/>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035" name="Shape 2035"/>
                <p:cNvCxnSpPr/>
                <p:nvPr/>
              </p:nvCxnSpPr>
              <p:spPr>
                <a:xfrm rot="10800000">
                  <a:off x="1570283" y="5272623"/>
                  <a:ext cx="865209" cy="0"/>
                </a:xfrm>
                <a:prstGeom prst="straightConnector1">
                  <a:avLst/>
                </a:prstGeom>
                <a:noFill/>
                <a:ln cap="flat" cmpd="sng" w="9525">
                  <a:solidFill>
                    <a:schemeClr val="dk1"/>
                  </a:solidFill>
                  <a:prstDash val="solid"/>
                  <a:round/>
                  <a:headEnd len="med" w="med" type="none"/>
                  <a:tailEnd len="med" w="med" type="none"/>
                </a:ln>
              </p:spPr>
            </p:cxnSp>
          </p:grpSp>
          <p:sp>
            <p:nvSpPr>
              <p:cNvPr id="2036" name="Shape 2036"/>
              <p:cNvSpPr/>
              <p:nvPr/>
            </p:nvSpPr>
            <p:spPr>
              <a:xfrm>
                <a:off x="3392719" y="4828235"/>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37" name="Shape 2037"/>
              <p:cNvSpPr/>
              <p:nvPr/>
            </p:nvSpPr>
            <p:spPr>
              <a:xfrm>
                <a:off x="3977985" y="4828235"/>
                <a:ext cx="275503"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38" name="Shape 2038"/>
              <p:cNvSpPr/>
              <p:nvPr/>
            </p:nvSpPr>
            <p:spPr>
              <a:xfrm>
                <a:off x="3686058" y="4828235"/>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39" name="Shape 2039"/>
              <p:cNvSpPr/>
              <p:nvPr/>
            </p:nvSpPr>
            <p:spPr>
              <a:xfrm>
                <a:off x="3392719" y="4669946"/>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40" name="Shape 2040"/>
              <p:cNvSpPr/>
              <p:nvPr/>
            </p:nvSpPr>
            <p:spPr>
              <a:xfrm>
                <a:off x="3977985" y="4669946"/>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41" name="Shape 2041"/>
              <p:cNvSpPr/>
              <p:nvPr/>
            </p:nvSpPr>
            <p:spPr>
              <a:xfrm>
                <a:off x="3686058" y="4669946"/>
                <a:ext cx="283680" cy="141130"/>
              </a:xfrm>
              <a:prstGeom prst="rect">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42" name="Shape 2042"/>
              <p:cNvSpPr/>
              <p:nvPr/>
            </p:nvSpPr>
            <p:spPr>
              <a:xfrm>
                <a:off x="3394066" y="4508123"/>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43" name="Shape 2043"/>
              <p:cNvSpPr/>
              <p:nvPr/>
            </p:nvSpPr>
            <p:spPr>
              <a:xfrm>
                <a:off x="3979332" y="4508123"/>
                <a:ext cx="275503"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44" name="Shape 2044"/>
              <p:cNvSpPr/>
              <p:nvPr/>
            </p:nvSpPr>
            <p:spPr>
              <a:xfrm>
                <a:off x="3687405" y="4508123"/>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45" name="Shape 2045"/>
              <p:cNvSpPr/>
              <p:nvPr/>
            </p:nvSpPr>
            <p:spPr>
              <a:xfrm>
                <a:off x="3391371" y="4353944"/>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46" name="Shape 2046"/>
              <p:cNvSpPr/>
              <p:nvPr/>
            </p:nvSpPr>
            <p:spPr>
              <a:xfrm>
                <a:off x="3976639" y="4353944"/>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47" name="Shape 2047"/>
              <p:cNvSpPr/>
              <p:nvPr/>
            </p:nvSpPr>
            <p:spPr>
              <a:xfrm>
                <a:off x="3684712" y="4353944"/>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48" name="Shape 2048"/>
              <p:cNvSpPr/>
              <p:nvPr/>
            </p:nvSpPr>
            <p:spPr>
              <a:xfrm>
                <a:off x="3391371" y="4195655"/>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49" name="Shape 2049"/>
              <p:cNvSpPr/>
              <p:nvPr/>
            </p:nvSpPr>
            <p:spPr>
              <a:xfrm>
                <a:off x="3976639" y="4195655"/>
                <a:ext cx="275503"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50" name="Shape 2050"/>
              <p:cNvSpPr/>
              <p:nvPr/>
            </p:nvSpPr>
            <p:spPr>
              <a:xfrm>
                <a:off x="3684712" y="4195655"/>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51" name="Shape 2051"/>
              <p:cNvSpPr/>
              <p:nvPr/>
            </p:nvSpPr>
            <p:spPr>
              <a:xfrm>
                <a:off x="3392719" y="4033832"/>
                <a:ext cx="283680"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52" name="Shape 2052"/>
              <p:cNvSpPr/>
              <p:nvPr/>
            </p:nvSpPr>
            <p:spPr>
              <a:xfrm>
                <a:off x="3977985" y="4033832"/>
                <a:ext cx="275503"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53" name="Shape 2053"/>
              <p:cNvSpPr/>
              <p:nvPr/>
            </p:nvSpPr>
            <p:spPr>
              <a:xfrm>
                <a:off x="3686058" y="4033832"/>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54" name="Shape 2054"/>
              <p:cNvSpPr/>
              <p:nvPr/>
            </p:nvSpPr>
            <p:spPr>
              <a:xfrm>
                <a:off x="3395294" y="3883151"/>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55" name="Shape 2055"/>
              <p:cNvSpPr/>
              <p:nvPr/>
            </p:nvSpPr>
            <p:spPr>
              <a:xfrm>
                <a:off x="3980562" y="3883151"/>
                <a:ext cx="275503"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56" name="Shape 2056"/>
              <p:cNvSpPr/>
              <p:nvPr/>
            </p:nvSpPr>
            <p:spPr>
              <a:xfrm>
                <a:off x="3688635" y="3883151"/>
                <a:ext cx="283680"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57" name="Shape 2057"/>
              <p:cNvSpPr/>
              <p:nvPr/>
            </p:nvSpPr>
            <p:spPr>
              <a:xfrm>
                <a:off x="3395294" y="3724862"/>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58" name="Shape 2058"/>
              <p:cNvSpPr/>
              <p:nvPr/>
            </p:nvSpPr>
            <p:spPr>
              <a:xfrm>
                <a:off x="3980562" y="3724862"/>
                <a:ext cx="275503"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59" name="Shape 2059"/>
              <p:cNvSpPr/>
              <p:nvPr/>
            </p:nvSpPr>
            <p:spPr>
              <a:xfrm>
                <a:off x="3688635" y="3724862"/>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60" name="Shape 2060"/>
              <p:cNvSpPr/>
              <p:nvPr/>
            </p:nvSpPr>
            <p:spPr>
              <a:xfrm>
                <a:off x="3396642" y="3563039"/>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61" name="Shape 2061"/>
              <p:cNvSpPr/>
              <p:nvPr/>
            </p:nvSpPr>
            <p:spPr>
              <a:xfrm>
                <a:off x="3981908" y="3563039"/>
                <a:ext cx="275503"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62" name="Shape 2062"/>
              <p:cNvSpPr/>
              <p:nvPr/>
            </p:nvSpPr>
            <p:spPr>
              <a:xfrm>
                <a:off x="3689982" y="3563039"/>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63" name="Shape 2063"/>
              <p:cNvSpPr/>
              <p:nvPr/>
            </p:nvSpPr>
            <p:spPr>
              <a:xfrm>
                <a:off x="3393948" y="3408860"/>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64" name="Shape 2064"/>
              <p:cNvSpPr/>
              <p:nvPr/>
            </p:nvSpPr>
            <p:spPr>
              <a:xfrm>
                <a:off x="3979214" y="3408860"/>
                <a:ext cx="275503"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65" name="Shape 2065"/>
              <p:cNvSpPr/>
              <p:nvPr/>
            </p:nvSpPr>
            <p:spPr>
              <a:xfrm>
                <a:off x="3687287" y="3408860"/>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66" name="Shape 2066"/>
              <p:cNvSpPr/>
              <p:nvPr/>
            </p:nvSpPr>
            <p:spPr>
              <a:xfrm>
                <a:off x="3393948" y="3250571"/>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67" name="Shape 2067"/>
              <p:cNvSpPr/>
              <p:nvPr/>
            </p:nvSpPr>
            <p:spPr>
              <a:xfrm>
                <a:off x="3979214" y="3250571"/>
                <a:ext cx="275503"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68" name="Shape 2068"/>
              <p:cNvSpPr/>
              <p:nvPr/>
            </p:nvSpPr>
            <p:spPr>
              <a:xfrm>
                <a:off x="3687287" y="3250571"/>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69" name="Shape 2069"/>
              <p:cNvSpPr/>
              <p:nvPr/>
            </p:nvSpPr>
            <p:spPr>
              <a:xfrm>
                <a:off x="3395294" y="3088748"/>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70" name="Shape 2070"/>
              <p:cNvSpPr/>
              <p:nvPr/>
            </p:nvSpPr>
            <p:spPr>
              <a:xfrm>
                <a:off x="3980562" y="3088748"/>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71" name="Shape 2071"/>
              <p:cNvSpPr/>
              <p:nvPr/>
            </p:nvSpPr>
            <p:spPr>
              <a:xfrm>
                <a:off x="3688635" y="3088748"/>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72" name="Shape 2072"/>
              <p:cNvSpPr/>
              <p:nvPr/>
            </p:nvSpPr>
            <p:spPr>
              <a:xfrm>
                <a:off x="3396157" y="2952660"/>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73" name="Shape 2073"/>
              <p:cNvSpPr/>
              <p:nvPr/>
            </p:nvSpPr>
            <p:spPr>
              <a:xfrm>
                <a:off x="3981423" y="2952660"/>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74" name="Shape 2074"/>
              <p:cNvSpPr/>
              <p:nvPr/>
            </p:nvSpPr>
            <p:spPr>
              <a:xfrm>
                <a:off x="3689496" y="2952660"/>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75" name="Shape 2075"/>
              <p:cNvSpPr/>
              <p:nvPr/>
            </p:nvSpPr>
            <p:spPr>
              <a:xfrm>
                <a:off x="3396157" y="2794372"/>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76" name="Shape 2076"/>
              <p:cNvSpPr/>
              <p:nvPr/>
            </p:nvSpPr>
            <p:spPr>
              <a:xfrm>
                <a:off x="3981423" y="2794372"/>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77" name="Shape 2077"/>
              <p:cNvSpPr/>
              <p:nvPr/>
            </p:nvSpPr>
            <p:spPr>
              <a:xfrm>
                <a:off x="3689496" y="2794372"/>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78" name="Shape 2078"/>
              <p:cNvSpPr/>
              <p:nvPr/>
            </p:nvSpPr>
            <p:spPr>
              <a:xfrm>
                <a:off x="3397503" y="2632549"/>
                <a:ext cx="283680" cy="141130"/>
              </a:xfrm>
              <a:prstGeom prst="rect">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79" name="Shape 2079"/>
              <p:cNvSpPr/>
              <p:nvPr/>
            </p:nvSpPr>
            <p:spPr>
              <a:xfrm>
                <a:off x="3982771" y="2632549"/>
                <a:ext cx="275503"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080" name="Shape 2080"/>
              <p:cNvSpPr/>
              <p:nvPr/>
            </p:nvSpPr>
            <p:spPr>
              <a:xfrm>
                <a:off x="3690844" y="2632549"/>
                <a:ext cx="283680"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grpSp>
        <p:sp>
          <p:nvSpPr>
            <p:cNvPr id="2081" name="Shape 2081"/>
            <p:cNvSpPr txBox="1"/>
            <p:nvPr/>
          </p:nvSpPr>
          <p:spPr>
            <a:xfrm>
              <a:off x="4007996" y="2772066"/>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18</a:t>
              </a:r>
            </a:p>
          </p:txBody>
        </p:sp>
        <p:sp>
          <p:nvSpPr>
            <p:cNvPr id="2082" name="Shape 2082"/>
            <p:cNvSpPr txBox="1"/>
            <p:nvPr/>
          </p:nvSpPr>
          <p:spPr>
            <a:xfrm>
              <a:off x="4007996" y="2935050"/>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17</a:t>
              </a:r>
            </a:p>
          </p:txBody>
        </p:sp>
        <p:sp>
          <p:nvSpPr>
            <p:cNvPr id="2083" name="Shape 2083"/>
            <p:cNvSpPr txBox="1"/>
            <p:nvPr/>
          </p:nvSpPr>
          <p:spPr>
            <a:xfrm>
              <a:off x="4007996" y="3095003"/>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17</a:t>
              </a:r>
            </a:p>
          </p:txBody>
        </p:sp>
        <p:sp>
          <p:nvSpPr>
            <p:cNvPr id="2084" name="Shape 2084"/>
            <p:cNvSpPr txBox="1"/>
            <p:nvPr/>
          </p:nvSpPr>
          <p:spPr>
            <a:xfrm>
              <a:off x="4007996" y="3226238"/>
              <a:ext cx="300081"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15</a:t>
              </a:r>
            </a:p>
          </p:txBody>
        </p:sp>
        <p:sp>
          <p:nvSpPr>
            <p:cNvPr id="2085" name="Shape 2085"/>
            <p:cNvSpPr txBox="1"/>
            <p:nvPr/>
          </p:nvSpPr>
          <p:spPr>
            <a:xfrm>
              <a:off x="4007996" y="3386801"/>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16</a:t>
              </a:r>
            </a:p>
          </p:txBody>
        </p:sp>
        <p:sp>
          <p:nvSpPr>
            <p:cNvPr id="2086" name="Shape 2086"/>
            <p:cNvSpPr txBox="1"/>
            <p:nvPr/>
          </p:nvSpPr>
          <p:spPr>
            <a:xfrm>
              <a:off x="4007996" y="354978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17</a:t>
              </a:r>
            </a:p>
          </p:txBody>
        </p:sp>
        <p:sp>
          <p:nvSpPr>
            <p:cNvPr id="2087" name="Shape 2087"/>
            <p:cNvSpPr txBox="1"/>
            <p:nvPr/>
          </p:nvSpPr>
          <p:spPr>
            <a:xfrm>
              <a:off x="4007996" y="3702042"/>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19</a:t>
              </a:r>
            </a:p>
          </p:txBody>
        </p:sp>
        <p:sp>
          <p:nvSpPr>
            <p:cNvPr id="2088" name="Shape 2088"/>
            <p:cNvSpPr txBox="1"/>
            <p:nvPr/>
          </p:nvSpPr>
          <p:spPr>
            <a:xfrm>
              <a:off x="4007996" y="3864064"/>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23</a:t>
              </a:r>
            </a:p>
          </p:txBody>
        </p:sp>
        <p:sp>
          <p:nvSpPr>
            <p:cNvPr id="2089" name="Shape 2089"/>
            <p:cNvSpPr txBox="1"/>
            <p:nvPr/>
          </p:nvSpPr>
          <p:spPr>
            <a:xfrm>
              <a:off x="4007996" y="402613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23</a:t>
              </a:r>
            </a:p>
          </p:txBody>
        </p:sp>
        <p:sp>
          <p:nvSpPr>
            <p:cNvPr id="2090" name="Shape 2090"/>
            <p:cNvSpPr txBox="1"/>
            <p:nvPr/>
          </p:nvSpPr>
          <p:spPr>
            <a:xfrm>
              <a:off x="4007996" y="4170837"/>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20</a:t>
              </a:r>
            </a:p>
          </p:txBody>
        </p:sp>
        <p:sp>
          <p:nvSpPr>
            <p:cNvPr id="2091" name="Shape 2091"/>
            <p:cNvSpPr txBox="1"/>
            <p:nvPr/>
          </p:nvSpPr>
          <p:spPr>
            <a:xfrm>
              <a:off x="4007996" y="433093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20</a:t>
              </a:r>
            </a:p>
          </p:txBody>
        </p:sp>
        <p:sp>
          <p:nvSpPr>
            <p:cNvPr id="2092" name="Shape 2092"/>
            <p:cNvSpPr txBox="1"/>
            <p:nvPr/>
          </p:nvSpPr>
          <p:spPr>
            <a:xfrm>
              <a:off x="4007996" y="4488078"/>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20</a:t>
              </a:r>
            </a:p>
          </p:txBody>
        </p:sp>
        <p:sp>
          <p:nvSpPr>
            <p:cNvPr id="2093" name="Shape 2093"/>
            <p:cNvSpPr txBox="1"/>
            <p:nvPr/>
          </p:nvSpPr>
          <p:spPr>
            <a:xfrm>
              <a:off x="4007996" y="464817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18</a:t>
              </a:r>
            </a:p>
          </p:txBody>
        </p:sp>
        <p:sp>
          <p:nvSpPr>
            <p:cNvPr id="2094" name="Shape 2094"/>
            <p:cNvSpPr txBox="1"/>
            <p:nvPr/>
          </p:nvSpPr>
          <p:spPr>
            <a:xfrm>
              <a:off x="4007996" y="4806407"/>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18</a:t>
              </a:r>
            </a:p>
          </p:txBody>
        </p:sp>
        <p:sp>
          <p:nvSpPr>
            <p:cNvPr id="2095" name="Shape 2095"/>
            <p:cNvSpPr txBox="1"/>
            <p:nvPr/>
          </p:nvSpPr>
          <p:spPr>
            <a:xfrm>
              <a:off x="4007996" y="4972764"/>
              <a:ext cx="300081"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15</a:t>
              </a:r>
            </a:p>
          </p:txBody>
        </p:sp>
      </p:grpSp>
      <p:grpSp>
        <p:nvGrpSpPr>
          <p:cNvPr id="2096" name="Shape 2096"/>
          <p:cNvGrpSpPr/>
          <p:nvPr/>
        </p:nvGrpSpPr>
        <p:grpSpPr>
          <a:xfrm>
            <a:off x="7063984" y="1956818"/>
            <a:ext cx="892227" cy="1812106"/>
            <a:chOff x="3415850" y="2772066"/>
            <a:chExt cx="892227" cy="2416141"/>
          </a:xfrm>
        </p:grpSpPr>
        <p:grpSp>
          <p:nvGrpSpPr>
            <p:cNvPr id="2097" name="Shape 2097"/>
            <p:cNvGrpSpPr/>
            <p:nvPr/>
          </p:nvGrpSpPr>
          <p:grpSpPr>
            <a:xfrm>
              <a:off x="3415850" y="2813076"/>
              <a:ext cx="880268" cy="2349232"/>
              <a:chOff x="3384101" y="2632548"/>
              <a:chExt cx="880268" cy="2349232"/>
            </a:xfrm>
          </p:grpSpPr>
          <p:grpSp>
            <p:nvGrpSpPr>
              <p:cNvPr id="2098" name="Shape 2098"/>
              <p:cNvGrpSpPr/>
              <p:nvPr/>
            </p:nvGrpSpPr>
            <p:grpSpPr>
              <a:xfrm>
                <a:off x="3384101" y="2632548"/>
                <a:ext cx="880268" cy="2349232"/>
                <a:chOff x="1570283" y="3084901"/>
                <a:chExt cx="880268" cy="2349232"/>
              </a:xfrm>
            </p:grpSpPr>
            <p:sp>
              <p:nvSpPr>
                <p:cNvPr id="2099" name="Shape 2099"/>
                <p:cNvSpPr/>
                <p:nvPr/>
              </p:nvSpPr>
              <p:spPr>
                <a:xfrm>
                  <a:off x="1575808" y="3084901"/>
                  <a:ext cx="865209" cy="2349232"/>
                </a:xfrm>
                <a:prstGeom prst="rect">
                  <a:avLst/>
                </a:prstGeom>
                <a:gradFill>
                  <a:gsLst>
                    <a:gs pos="0">
                      <a:srgbClr val="BBBBBB"/>
                    </a:gs>
                    <a:gs pos="35000">
                      <a:srgbClr val="CFCFCF"/>
                    </a:gs>
                    <a:gs pos="100000">
                      <a:srgbClr val="EEEEEE"/>
                    </a:gs>
                  </a:gsLst>
                  <a:lin ang="16200000" scaled="0"/>
                </a:gradFill>
                <a:ln cap="flat" cmpd="sng" w="9525">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dk1"/>
                    </a:solidFill>
                    <a:latin typeface="Arial"/>
                    <a:ea typeface="Arial"/>
                    <a:cs typeface="Arial"/>
                    <a:sym typeface="Arial"/>
                  </a:endParaRPr>
                </a:p>
              </p:txBody>
            </p:sp>
            <p:cxnSp>
              <p:nvCxnSpPr>
                <p:cNvPr id="2100" name="Shape 2100"/>
                <p:cNvCxnSpPr/>
                <p:nvPr/>
              </p:nvCxnSpPr>
              <p:spPr>
                <a:xfrm rot="10800000">
                  <a:off x="1573598" y="3238283"/>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101" name="Shape 2101"/>
                <p:cNvCxnSpPr/>
                <p:nvPr/>
              </p:nvCxnSpPr>
              <p:spPr>
                <a:xfrm rot="10800000">
                  <a:off x="1572493" y="339068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102" name="Shape 2102"/>
                <p:cNvCxnSpPr/>
                <p:nvPr/>
              </p:nvCxnSpPr>
              <p:spPr>
                <a:xfrm rot="10800000">
                  <a:off x="1585343" y="35570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103" name="Shape 2103"/>
                <p:cNvCxnSpPr/>
                <p:nvPr/>
              </p:nvCxnSpPr>
              <p:spPr>
                <a:xfrm rot="10800000">
                  <a:off x="1584239" y="37094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104" name="Shape 2104"/>
                <p:cNvCxnSpPr/>
                <p:nvPr/>
              </p:nvCxnSpPr>
              <p:spPr>
                <a:xfrm rot="10800000">
                  <a:off x="1583133" y="38618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105" name="Shape 2105"/>
                <p:cNvCxnSpPr/>
                <p:nvPr/>
              </p:nvCxnSpPr>
              <p:spPr>
                <a:xfrm rot="10800000">
                  <a:off x="1582029" y="40142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106" name="Shape 2106"/>
                <p:cNvCxnSpPr/>
                <p:nvPr/>
              </p:nvCxnSpPr>
              <p:spPr>
                <a:xfrm rot="10800000">
                  <a:off x="1572493" y="4172275"/>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107" name="Shape 2107"/>
                <p:cNvCxnSpPr/>
                <p:nvPr/>
              </p:nvCxnSpPr>
              <p:spPr>
                <a:xfrm rot="10800000">
                  <a:off x="1571389" y="4324675"/>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108" name="Shape 2108"/>
                <p:cNvCxnSpPr/>
                <p:nvPr/>
              </p:nvCxnSpPr>
              <p:spPr>
                <a:xfrm rot="10800000">
                  <a:off x="1584239" y="44910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109" name="Shape 2109"/>
                <p:cNvCxnSpPr/>
                <p:nvPr/>
              </p:nvCxnSpPr>
              <p:spPr>
                <a:xfrm rot="10800000">
                  <a:off x="1583133" y="46434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110" name="Shape 2110"/>
                <p:cNvCxnSpPr/>
                <p:nvPr/>
              </p:nvCxnSpPr>
              <p:spPr>
                <a:xfrm rot="10800000">
                  <a:off x="1582029" y="47958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111" name="Shape 2111"/>
                <p:cNvCxnSpPr/>
                <p:nvPr/>
              </p:nvCxnSpPr>
              <p:spPr>
                <a:xfrm rot="10800000">
                  <a:off x="1580923" y="49482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112" name="Shape 2112"/>
                <p:cNvCxnSpPr/>
                <p:nvPr/>
              </p:nvCxnSpPr>
              <p:spPr>
                <a:xfrm rot="10800000">
                  <a:off x="1571389" y="5120223"/>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113" name="Shape 2113"/>
                <p:cNvCxnSpPr/>
                <p:nvPr/>
              </p:nvCxnSpPr>
              <p:spPr>
                <a:xfrm rot="10800000">
                  <a:off x="1570283" y="5272623"/>
                  <a:ext cx="865209" cy="0"/>
                </a:xfrm>
                <a:prstGeom prst="straightConnector1">
                  <a:avLst/>
                </a:prstGeom>
                <a:noFill/>
                <a:ln cap="flat" cmpd="sng" w="9525">
                  <a:solidFill>
                    <a:schemeClr val="dk1"/>
                  </a:solidFill>
                  <a:prstDash val="solid"/>
                  <a:round/>
                  <a:headEnd len="med" w="med" type="none"/>
                  <a:tailEnd len="med" w="med" type="none"/>
                </a:ln>
              </p:spPr>
            </p:cxnSp>
          </p:grpSp>
          <p:sp>
            <p:nvSpPr>
              <p:cNvPr id="2114" name="Shape 2114"/>
              <p:cNvSpPr/>
              <p:nvPr/>
            </p:nvSpPr>
            <p:spPr>
              <a:xfrm>
                <a:off x="3392719" y="4828235"/>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15" name="Shape 2115"/>
              <p:cNvSpPr/>
              <p:nvPr/>
            </p:nvSpPr>
            <p:spPr>
              <a:xfrm>
                <a:off x="3977985" y="4828235"/>
                <a:ext cx="275503"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16" name="Shape 2116"/>
              <p:cNvSpPr/>
              <p:nvPr/>
            </p:nvSpPr>
            <p:spPr>
              <a:xfrm>
                <a:off x="3686058" y="4828235"/>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17" name="Shape 2117"/>
              <p:cNvSpPr/>
              <p:nvPr/>
            </p:nvSpPr>
            <p:spPr>
              <a:xfrm>
                <a:off x="3392719" y="4669946"/>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18" name="Shape 2118"/>
              <p:cNvSpPr/>
              <p:nvPr/>
            </p:nvSpPr>
            <p:spPr>
              <a:xfrm>
                <a:off x="3977985" y="4669946"/>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19" name="Shape 2119"/>
              <p:cNvSpPr/>
              <p:nvPr/>
            </p:nvSpPr>
            <p:spPr>
              <a:xfrm>
                <a:off x="3686058" y="4669946"/>
                <a:ext cx="283680" cy="141130"/>
              </a:xfrm>
              <a:prstGeom prst="rect">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20" name="Shape 2120"/>
              <p:cNvSpPr/>
              <p:nvPr/>
            </p:nvSpPr>
            <p:spPr>
              <a:xfrm>
                <a:off x="3394066" y="4508123"/>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21" name="Shape 2121"/>
              <p:cNvSpPr/>
              <p:nvPr/>
            </p:nvSpPr>
            <p:spPr>
              <a:xfrm>
                <a:off x="3979332" y="4508123"/>
                <a:ext cx="275503"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22" name="Shape 2122"/>
              <p:cNvSpPr/>
              <p:nvPr/>
            </p:nvSpPr>
            <p:spPr>
              <a:xfrm>
                <a:off x="3687405" y="4508123"/>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23" name="Shape 2123"/>
              <p:cNvSpPr/>
              <p:nvPr/>
            </p:nvSpPr>
            <p:spPr>
              <a:xfrm>
                <a:off x="3391371" y="4353944"/>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24" name="Shape 2124"/>
              <p:cNvSpPr/>
              <p:nvPr/>
            </p:nvSpPr>
            <p:spPr>
              <a:xfrm>
                <a:off x="3976639" y="4353944"/>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25" name="Shape 2125"/>
              <p:cNvSpPr/>
              <p:nvPr/>
            </p:nvSpPr>
            <p:spPr>
              <a:xfrm>
                <a:off x="3684712" y="4353944"/>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26" name="Shape 2126"/>
              <p:cNvSpPr/>
              <p:nvPr/>
            </p:nvSpPr>
            <p:spPr>
              <a:xfrm>
                <a:off x="3391371" y="4195655"/>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27" name="Shape 2127"/>
              <p:cNvSpPr/>
              <p:nvPr/>
            </p:nvSpPr>
            <p:spPr>
              <a:xfrm>
                <a:off x="3976639" y="4195655"/>
                <a:ext cx="275503"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28" name="Shape 2128"/>
              <p:cNvSpPr/>
              <p:nvPr/>
            </p:nvSpPr>
            <p:spPr>
              <a:xfrm>
                <a:off x="3684712" y="4195655"/>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29" name="Shape 2129"/>
              <p:cNvSpPr/>
              <p:nvPr/>
            </p:nvSpPr>
            <p:spPr>
              <a:xfrm>
                <a:off x="3392719" y="4033832"/>
                <a:ext cx="283680"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30" name="Shape 2130"/>
              <p:cNvSpPr/>
              <p:nvPr/>
            </p:nvSpPr>
            <p:spPr>
              <a:xfrm>
                <a:off x="3977985" y="4033832"/>
                <a:ext cx="275503"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31" name="Shape 2131"/>
              <p:cNvSpPr/>
              <p:nvPr/>
            </p:nvSpPr>
            <p:spPr>
              <a:xfrm>
                <a:off x="3686058" y="4033832"/>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32" name="Shape 2132"/>
              <p:cNvSpPr/>
              <p:nvPr/>
            </p:nvSpPr>
            <p:spPr>
              <a:xfrm>
                <a:off x="3395294" y="3883151"/>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33" name="Shape 2133"/>
              <p:cNvSpPr/>
              <p:nvPr/>
            </p:nvSpPr>
            <p:spPr>
              <a:xfrm>
                <a:off x="3980562" y="3883151"/>
                <a:ext cx="275503"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34" name="Shape 2134"/>
              <p:cNvSpPr/>
              <p:nvPr/>
            </p:nvSpPr>
            <p:spPr>
              <a:xfrm>
                <a:off x="3688635" y="3883151"/>
                <a:ext cx="283680"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35" name="Shape 2135"/>
              <p:cNvSpPr/>
              <p:nvPr/>
            </p:nvSpPr>
            <p:spPr>
              <a:xfrm>
                <a:off x="3395294" y="3724862"/>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36" name="Shape 2136"/>
              <p:cNvSpPr/>
              <p:nvPr/>
            </p:nvSpPr>
            <p:spPr>
              <a:xfrm>
                <a:off x="3980562" y="3724862"/>
                <a:ext cx="275503"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37" name="Shape 2137"/>
              <p:cNvSpPr/>
              <p:nvPr/>
            </p:nvSpPr>
            <p:spPr>
              <a:xfrm>
                <a:off x="3688635" y="3724862"/>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38" name="Shape 2138"/>
              <p:cNvSpPr/>
              <p:nvPr/>
            </p:nvSpPr>
            <p:spPr>
              <a:xfrm>
                <a:off x="3396642" y="3563039"/>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39" name="Shape 2139"/>
              <p:cNvSpPr/>
              <p:nvPr/>
            </p:nvSpPr>
            <p:spPr>
              <a:xfrm>
                <a:off x="3981908" y="3563039"/>
                <a:ext cx="275503"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40" name="Shape 2140"/>
              <p:cNvSpPr/>
              <p:nvPr/>
            </p:nvSpPr>
            <p:spPr>
              <a:xfrm>
                <a:off x="3689982" y="3563039"/>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41" name="Shape 2141"/>
              <p:cNvSpPr/>
              <p:nvPr/>
            </p:nvSpPr>
            <p:spPr>
              <a:xfrm>
                <a:off x="3393948" y="3408860"/>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42" name="Shape 2142"/>
              <p:cNvSpPr/>
              <p:nvPr/>
            </p:nvSpPr>
            <p:spPr>
              <a:xfrm>
                <a:off x="3979214" y="3408860"/>
                <a:ext cx="275503"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43" name="Shape 2143"/>
              <p:cNvSpPr/>
              <p:nvPr/>
            </p:nvSpPr>
            <p:spPr>
              <a:xfrm>
                <a:off x="3687287" y="3408860"/>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44" name="Shape 2144"/>
              <p:cNvSpPr/>
              <p:nvPr/>
            </p:nvSpPr>
            <p:spPr>
              <a:xfrm>
                <a:off x="3393948" y="3250571"/>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45" name="Shape 2145"/>
              <p:cNvSpPr/>
              <p:nvPr/>
            </p:nvSpPr>
            <p:spPr>
              <a:xfrm>
                <a:off x="3979214" y="3250571"/>
                <a:ext cx="275503"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46" name="Shape 2146"/>
              <p:cNvSpPr/>
              <p:nvPr/>
            </p:nvSpPr>
            <p:spPr>
              <a:xfrm>
                <a:off x="3687287" y="3250571"/>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47" name="Shape 2147"/>
              <p:cNvSpPr/>
              <p:nvPr/>
            </p:nvSpPr>
            <p:spPr>
              <a:xfrm>
                <a:off x="3395294" y="3088748"/>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48" name="Shape 2148"/>
              <p:cNvSpPr/>
              <p:nvPr/>
            </p:nvSpPr>
            <p:spPr>
              <a:xfrm>
                <a:off x="3980562" y="3088748"/>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49" name="Shape 2149"/>
              <p:cNvSpPr/>
              <p:nvPr/>
            </p:nvSpPr>
            <p:spPr>
              <a:xfrm>
                <a:off x="3688635" y="3088748"/>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50" name="Shape 2150"/>
              <p:cNvSpPr/>
              <p:nvPr/>
            </p:nvSpPr>
            <p:spPr>
              <a:xfrm>
                <a:off x="3396157" y="2952660"/>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51" name="Shape 2151"/>
              <p:cNvSpPr/>
              <p:nvPr/>
            </p:nvSpPr>
            <p:spPr>
              <a:xfrm>
                <a:off x="3981423" y="2952660"/>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52" name="Shape 2152"/>
              <p:cNvSpPr/>
              <p:nvPr/>
            </p:nvSpPr>
            <p:spPr>
              <a:xfrm>
                <a:off x="3689496" y="2952660"/>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53" name="Shape 2153"/>
              <p:cNvSpPr/>
              <p:nvPr/>
            </p:nvSpPr>
            <p:spPr>
              <a:xfrm>
                <a:off x="3396157" y="2794372"/>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54" name="Shape 2154"/>
              <p:cNvSpPr/>
              <p:nvPr/>
            </p:nvSpPr>
            <p:spPr>
              <a:xfrm>
                <a:off x="3981423" y="2794372"/>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55" name="Shape 2155"/>
              <p:cNvSpPr/>
              <p:nvPr/>
            </p:nvSpPr>
            <p:spPr>
              <a:xfrm>
                <a:off x="3689496" y="2794372"/>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56" name="Shape 2156"/>
              <p:cNvSpPr/>
              <p:nvPr/>
            </p:nvSpPr>
            <p:spPr>
              <a:xfrm>
                <a:off x="3397503" y="2632549"/>
                <a:ext cx="283680" cy="141130"/>
              </a:xfrm>
              <a:prstGeom prst="rect">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57" name="Shape 2157"/>
              <p:cNvSpPr/>
              <p:nvPr/>
            </p:nvSpPr>
            <p:spPr>
              <a:xfrm>
                <a:off x="3982771" y="2632549"/>
                <a:ext cx="275503"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58" name="Shape 2158"/>
              <p:cNvSpPr/>
              <p:nvPr/>
            </p:nvSpPr>
            <p:spPr>
              <a:xfrm>
                <a:off x="3690844" y="2632549"/>
                <a:ext cx="283680"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grpSp>
        <p:sp>
          <p:nvSpPr>
            <p:cNvPr id="2159" name="Shape 2159"/>
            <p:cNvSpPr txBox="1"/>
            <p:nvPr/>
          </p:nvSpPr>
          <p:spPr>
            <a:xfrm>
              <a:off x="4007996" y="2772066"/>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18</a:t>
              </a:r>
            </a:p>
          </p:txBody>
        </p:sp>
        <p:sp>
          <p:nvSpPr>
            <p:cNvPr id="2160" name="Shape 2160"/>
            <p:cNvSpPr txBox="1"/>
            <p:nvPr/>
          </p:nvSpPr>
          <p:spPr>
            <a:xfrm>
              <a:off x="4007996" y="2935050"/>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17</a:t>
              </a:r>
            </a:p>
          </p:txBody>
        </p:sp>
        <p:sp>
          <p:nvSpPr>
            <p:cNvPr id="2161" name="Shape 2161"/>
            <p:cNvSpPr txBox="1"/>
            <p:nvPr/>
          </p:nvSpPr>
          <p:spPr>
            <a:xfrm>
              <a:off x="4007996" y="3095003"/>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17</a:t>
              </a:r>
            </a:p>
          </p:txBody>
        </p:sp>
        <p:sp>
          <p:nvSpPr>
            <p:cNvPr id="2162" name="Shape 2162"/>
            <p:cNvSpPr txBox="1"/>
            <p:nvPr/>
          </p:nvSpPr>
          <p:spPr>
            <a:xfrm>
              <a:off x="4007996" y="3226238"/>
              <a:ext cx="300081"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15</a:t>
              </a:r>
            </a:p>
          </p:txBody>
        </p:sp>
        <p:sp>
          <p:nvSpPr>
            <p:cNvPr id="2163" name="Shape 2163"/>
            <p:cNvSpPr txBox="1"/>
            <p:nvPr/>
          </p:nvSpPr>
          <p:spPr>
            <a:xfrm>
              <a:off x="4007996" y="3386801"/>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16</a:t>
              </a:r>
            </a:p>
          </p:txBody>
        </p:sp>
        <p:sp>
          <p:nvSpPr>
            <p:cNvPr id="2164" name="Shape 2164"/>
            <p:cNvSpPr txBox="1"/>
            <p:nvPr/>
          </p:nvSpPr>
          <p:spPr>
            <a:xfrm>
              <a:off x="4007996" y="354978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17</a:t>
              </a:r>
            </a:p>
          </p:txBody>
        </p:sp>
        <p:sp>
          <p:nvSpPr>
            <p:cNvPr id="2165" name="Shape 2165"/>
            <p:cNvSpPr txBox="1"/>
            <p:nvPr/>
          </p:nvSpPr>
          <p:spPr>
            <a:xfrm>
              <a:off x="4007996" y="3702042"/>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19</a:t>
              </a:r>
            </a:p>
          </p:txBody>
        </p:sp>
        <p:sp>
          <p:nvSpPr>
            <p:cNvPr id="2166" name="Shape 2166"/>
            <p:cNvSpPr txBox="1"/>
            <p:nvPr/>
          </p:nvSpPr>
          <p:spPr>
            <a:xfrm>
              <a:off x="4007996" y="3864064"/>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23</a:t>
              </a:r>
            </a:p>
          </p:txBody>
        </p:sp>
        <p:sp>
          <p:nvSpPr>
            <p:cNvPr id="2167" name="Shape 2167"/>
            <p:cNvSpPr txBox="1"/>
            <p:nvPr/>
          </p:nvSpPr>
          <p:spPr>
            <a:xfrm>
              <a:off x="4007996" y="402613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23</a:t>
              </a:r>
            </a:p>
          </p:txBody>
        </p:sp>
        <p:sp>
          <p:nvSpPr>
            <p:cNvPr id="2168" name="Shape 2168"/>
            <p:cNvSpPr txBox="1"/>
            <p:nvPr/>
          </p:nvSpPr>
          <p:spPr>
            <a:xfrm>
              <a:off x="4007996" y="4170837"/>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20</a:t>
              </a:r>
            </a:p>
          </p:txBody>
        </p:sp>
        <p:sp>
          <p:nvSpPr>
            <p:cNvPr id="2169" name="Shape 2169"/>
            <p:cNvSpPr txBox="1"/>
            <p:nvPr/>
          </p:nvSpPr>
          <p:spPr>
            <a:xfrm>
              <a:off x="4007996" y="433093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20</a:t>
              </a:r>
            </a:p>
          </p:txBody>
        </p:sp>
        <p:sp>
          <p:nvSpPr>
            <p:cNvPr id="2170" name="Shape 2170"/>
            <p:cNvSpPr txBox="1"/>
            <p:nvPr/>
          </p:nvSpPr>
          <p:spPr>
            <a:xfrm>
              <a:off x="4007996" y="4488078"/>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20</a:t>
              </a:r>
            </a:p>
          </p:txBody>
        </p:sp>
        <p:sp>
          <p:nvSpPr>
            <p:cNvPr id="2171" name="Shape 2171"/>
            <p:cNvSpPr txBox="1"/>
            <p:nvPr/>
          </p:nvSpPr>
          <p:spPr>
            <a:xfrm>
              <a:off x="4007996" y="464817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18</a:t>
              </a:r>
            </a:p>
          </p:txBody>
        </p:sp>
        <p:sp>
          <p:nvSpPr>
            <p:cNvPr id="2172" name="Shape 2172"/>
            <p:cNvSpPr txBox="1"/>
            <p:nvPr/>
          </p:nvSpPr>
          <p:spPr>
            <a:xfrm>
              <a:off x="4007996" y="4806407"/>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18</a:t>
              </a:r>
            </a:p>
          </p:txBody>
        </p:sp>
        <p:sp>
          <p:nvSpPr>
            <p:cNvPr id="2173" name="Shape 2173"/>
            <p:cNvSpPr txBox="1"/>
            <p:nvPr/>
          </p:nvSpPr>
          <p:spPr>
            <a:xfrm>
              <a:off x="4007996" y="4972764"/>
              <a:ext cx="300081"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15</a:t>
              </a:r>
            </a:p>
          </p:txBody>
        </p:sp>
      </p:grpSp>
      <p:grpSp>
        <p:nvGrpSpPr>
          <p:cNvPr id="2174" name="Shape 2174"/>
          <p:cNvGrpSpPr/>
          <p:nvPr/>
        </p:nvGrpSpPr>
        <p:grpSpPr>
          <a:xfrm>
            <a:off x="7174052" y="2015557"/>
            <a:ext cx="892227" cy="1812106"/>
            <a:chOff x="3415850" y="2772066"/>
            <a:chExt cx="892227" cy="2416141"/>
          </a:xfrm>
        </p:grpSpPr>
        <p:grpSp>
          <p:nvGrpSpPr>
            <p:cNvPr id="2175" name="Shape 2175"/>
            <p:cNvGrpSpPr/>
            <p:nvPr/>
          </p:nvGrpSpPr>
          <p:grpSpPr>
            <a:xfrm>
              <a:off x="3415850" y="2813076"/>
              <a:ext cx="880268" cy="2349232"/>
              <a:chOff x="3384101" y="2632548"/>
              <a:chExt cx="880268" cy="2349232"/>
            </a:xfrm>
          </p:grpSpPr>
          <p:grpSp>
            <p:nvGrpSpPr>
              <p:cNvPr id="2176" name="Shape 2176"/>
              <p:cNvGrpSpPr/>
              <p:nvPr/>
            </p:nvGrpSpPr>
            <p:grpSpPr>
              <a:xfrm>
                <a:off x="3384101" y="2632548"/>
                <a:ext cx="880268" cy="2349232"/>
                <a:chOff x="1570283" y="3084901"/>
                <a:chExt cx="880268" cy="2349232"/>
              </a:xfrm>
            </p:grpSpPr>
            <p:sp>
              <p:nvSpPr>
                <p:cNvPr id="2177" name="Shape 2177"/>
                <p:cNvSpPr/>
                <p:nvPr/>
              </p:nvSpPr>
              <p:spPr>
                <a:xfrm>
                  <a:off x="1575808" y="3084901"/>
                  <a:ext cx="865209" cy="2349232"/>
                </a:xfrm>
                <a:prstGeom prst="rect">
                  <a:avLst/>
                </a:prstGeom>
                <a:gradFill>
                  <a:gsLst>
                    <a:gs pos="0">
                      <a:srgbClr val="BBBBBB"/>
                    </a:gs>
                    <a:gs pos="35000">
                      <a:srgbClr val="CFCFCF"/>
                    </a:gs>
                    <a:gs pos="100000">
                      <a:srgbClr val="EEEEEE"/>
                    </a:gs>
                  </a:gsLst>
                  <a:lin ang="16200000" scaled="0"/>
                </a:gradFill>
                <a:ln cap="flat" cmpd="sng" w="9525">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dk1"/>
                    </a:solidFill>
                    <a:latin typeface="Arial"/>
                    <a:ea typeface="Arial"/>
                    <a:cs typeface="Arial"/>
                    <a:sym typeface="Arial"/>
                  </a:endParaRPr>
                </a:p>
              </p:txBody>
            </p:sp>
            <p:cxnSp>
              <p:nvCxnSpPr>
                <p:cNvPr id="2178" name="Shape 2178"/>
                <p:cNvCxnSpPr/>
                <p:nvPr/>
              </p:nvCxnSpPr>
              <p:spPr>
                <a:xfrm rot="10800000">
                  <a:off x="1573598" y="3238283"/>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179" name="Shape 2179"/>
                <p:cNvCxnSpPr/>
                <p:nvPr/>
              </p:nvCxnSpPr>
              <p:spPr>
                <a:xfrm rot="10800000">
                  <a:off x="1572493" y="339068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180" name="Shape 2180"/>
                <p:cNvCxnSpPr/>
                <p:nvPr/>
              </p:nvCxnSpPr>
              <p:spPr>
                <a:xfrm rot="10800000">
                  <a:off x="1585343" y="35570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181" name="Shape 2181"/>
                <p:cNvCxnSpPr/>
                <p:nvPr/>
              </p:nvCxnSpPr>
              <p:spPr>
                <a:xfrm rot="10800000">
                  <a:off x="1584239" y="37094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182" name="Shape 2182"/>
                <p:cNvCxnSpPr/>
                <p:nvPr/>
              </p:nvCxnSpPr>
              <p:spPr>
                <a:xfrm rot="10800000">
                  <a:off x="1583133" y="38618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183" name="Shape 2183"/>
                <p:cNvCxnSpPr/>
                <p:nvPr/>
              </p:nvCxnSpPr>
              <p:spPr>
                <a:xfrm rot="10800000">
                  <a:off x="1582029" y="40142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184" name="Shape 2184"/>
                <p:cNvCxnSpPr/>
                <p:nvPr/>
              </p:nvCxnSpPr>
              <p:spPr>
                <a:xfrm rot="10800000">
                  <a:off x="1572493" y="4172275"/>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185" name="Shape 2185"/>
                <p:cNvCxnSpPr/>
                <p:nvPr/>
              </p:nvCxnSpPr>
              <p:spPr>
                <a:xfrm rot="10800000">
                  <a:off x="1571389" y="4324675"/>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186" name="Shape 2186"/>
                <p:cNvCxnSpPr/>
                <p:nvPr/>
              </p:nvCxnSpPr>
              <p:spPr>
                <a:xfrm rot="10800000">
                  <a:off x="1584239" y="44910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187" name="Shape 2187"/>
                <p:cNvCxnSpPr/>
                <p:nvPr/>
              </p:nvCxnSpPr>
              <p:spPr>
                <a:xfrm rot="10800000">
                  <a:off x="1583133" y="46434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188" name="Shape 2188"/>
                <p:cNvCxnSpPr/>
                <p:nvPr/>
              </p:nvCxnSpPr>
              <p:spPr>
                <a:xfrm rot="10800000">
                  <a:off x="1582029" y="47958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189" name="Shape 2189"/>
                <p:cNvCxnSpPr/>
                <p:nvPr/>
              </p:nvCxnSpPr>
              <p:spPr>
                <a:xfrm rot="10800000">
                  <a:off x="1580923" y="49482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190" name="Shape 2190"/>
                <p:cNvCxnSpPr/>
                <p:nvPr/>
              </p:nvCxnSpPr>
              <p:spPr>
                <a:xfrm rot="10800000">
                  <a:off x="1571389" y="5120223"/>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191" name="Shape 2191"/>
                <p:cNvCxnSpPr/>
                <p:nvPr/>
              </p:nvCxnSpPr>
              <p:spPr>
                <a:xfrm rot="10800000">
                  <a:off x="1570283" y="5272623"/>
                  <a:ext cx="865209" cy="0"/>
                </a:xfrm>
                <a:prstGeom prst="straightConnector1">
                  <a:avLst/>
                </a:prstGeom>
                <a:noFill/>
                <a:ln cap="flat" cmpd="sng" w="9525">
                  <a:solidFill>
                    <a:schemeClr val="dk1"/>
                  </a:solidFill>
                  <a:prstDash val="solid"/>
                  <a:round/>
                  <a:headEnd len="med" w="med" type="none"/>
                  <a:tailEnd len="med" w="med" type="none"/>
                </a:ln>
              </p:spPr>
            </p:cxnSp>
          </p:grpSp>
          <p:sp>
            <p:nvSpPr>
              <p:cNvPr id="2192" name="Shape 2192"/>
              <p:cNvSpPr/>
              <p:nvPr/>
            </p:nvSpPr>
            <p:spPr>
              <a:xfrm>
                <a:off x="3392719" y="4828235"/>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93" name="Shape 2193"/>
              <p:cNvSpPr/>
              <p:nvPr/>
            </p:nvSpPr>
            <p:spPr>
              <a:xfrm>
                <a:off x="3977985" y="4828235"/>
                <a:ext cx="275503"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94" name="Shape 2194"/>
              <p:cNvSpPr/>
              <p:nvPr/>
            </p:nvSpPr>
            <p:spPr>
              <a:xfrm>
                <a:off x="3686058" y="4828235"/>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95" name="Shape 2195"/>
              <p:cNvSpPr/>
              <p:nvPr/>
            </p:nvSpPr>
            <p:spPr>
              <a:xfrm>
                <a:off x="3392719" y="4669946"/>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96" name="Shape 2196"/>
              <p:cNvSpPr/>
              <p:nvPr/>
            </p:nvSpPr>
            <p:spPr>
              <a:xfrm>
                <a:off x="3977985" y="4669946"/>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97" name="Shape 2197"/>
              <p:cNvSpPr/>
              <p:nvPr/>
            </p:nvSpPr>
            <p:spPr>
              <a:xfrm>
                <a:off x="3686058" y="4669946"/>
                <a:ext cx="283680" cy="141130"/>
              </a:xfrm>
              <a:prstGeom prst="rect">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98" name="Shape 2198"/>
              <p:cNvSpPr/>
              <p:nvPr/>
            </p:nvSpPr>
            <p:spPr>
              <a:xfrm>
                <a:off x="3394066" y="4508123"/>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199" name="Shape 2199"/>
              <p:cNvSpPr/>
              <p:nvPr/>
            </p:nvSpPr>
            <p:spPr>
              <a:xfrm>
                <a:off x="3979332" y="4508123"/>
                <a:ext cx="275503"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00" name="Shape 2200"/>
              <p:cNvSpPr/>
              <p:nvPr/>
            </p:nvSpPr>
            <p:spPr>
              <a:xfrm>
                <a:off x="3687405" y="4508123"/>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01" name="Shape 2201"/>
              <p:cNvSpPr/>
              <p:nvPr/>
            </p:nvSpPr>
            <p:spPr>
              <a:xfrm>
                <a:off x="3391371" y="4353944"/>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02" name="Shape 2202"/>
              <p:cNvSpPr/>
              <p:nvPr/>
            </p:nvSpPr>
            <p:spPr>
              <a:xfrm>
                <a:off x="3976639" y="4353944"/>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03" name="Shape 2203"/>
              <p:cNvSpPr/>
              <p:nvPr/>
            </p:nvSpPr>
            <p:spPr>
              <a:xfrm>
                <a:off x="3684712" y="4353944"/>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04" name="Shape 2204"/>
              <p:cNvSpPr/>
              <p:nvPr/>
            </p:nvSpPr>
            <p:spPr>
              <a:xfrm>
                <a:off x="3391371" y="4195655"/>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05" name="Shape 2205"/>
              <p:cNvSpPr/>
              <p:nvPr/>
            </p:nvSpPr>
            <p:spPr>
              <a:xfrm>
                <a:off x="3976639" y="4195655"/>
                <a:ext cx="275503"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06" name="Shape 2206"/>
              <p:cNvSpPr/>
              <p:nvPr/>
            </p:nvSpPr>
            <p:spPr>
              <a:xfrm>
                <a:off x="3684712" y="4195655"/>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07" name="Shape 2207"/>
              <p:cNvSpPr/>
              <p:nvPr/>
            </p:nvSpPr>
            <p:spPr>
              <a:xfrm>
                <a:off x="3392719" y="4033832"/>
                <a:ext cx="283680"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08" name="Shape 2208"/>
              <p:cNvSpPr/>
              <p:nvPr/>
            </p:nvSpPr>
            <p:spPr>
              <a:xfrm>
                <a:off x="3977985" y="4033832"/>
                <a:ext cx="275503"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09" name="Shape 2209"/>
              <p:cNvSpPr/>
              <p:nvPr/>
            </p:nvSpPr>
            <p:spPr>
              <a:xfrm>
                <a:off x="3686058" y="4033832"/>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10" name="Shape 2210"/>
              <p:cNvSpPr/>
              <p:nvPr/>
            </p:nvSpPr>
            <p:spPr>
              <a:xfrm>
                <a:off x="3395294" y="3883151"/>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11" name="Shape 2211"/>
              <p:cNvSpPr/>
              <p:nvPr/>
            </p:nvSpPr>
            <p:spPr>
              <a:xfrm>
                <a:off x="3980562" y="3883151"/>
                <a:ext cx="275503"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12" name="Shape 2212"/>
              <p:cNvSpPr/>
              <p:nvPr/>
            </p:nvSpPr>
            <p:spPr>
              <a:xfrm>
                <a:off x="3688635" y="3883151"/>
                <a:ext cx="283680"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13" name="Shape 2213"/>
              <p:cNvSpPr/>
              <p:nvPr/>
            </p:nvSpPr>
            <p:spPr>
              <a:xfrm>
                <a:off x="3395294" y="3724862"/>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14" name="Shape 2214"/>
              <p:cNvSpPr/>
              <p:nvPr/>
            </p:nvSpPr>
            <p:spPr>
              <a:xfrm>
                <a:off x="3980562" y="3724862"/>
                <a:ext cx="275503"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15" name="Shape 2215"/>
              <p:cNvSpPr/>
              <p:nvPr/>
            </p:nvSpPr>
            <p:spPr>
              <a:xfrm>
                <a:off x="3688635" y="3724862"/>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16" name="Shape 2216"/>
              <p:cNvSpPr/>
              <p:nvPr/>
            </p:nvSpPr>
            <p:spPr>
              <a:xfrm>
                <a:off x="3396642" y="3563039"/>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17" name="Shape 2217"/>
              <p:cNvSpPr/>
              <p:nvPr/>
            </p:nvSpPr>
            <p:spPr>
              <a:xfrm>
                <a:off x="3981908" y="3563039"/>
                <a:ext cx="275503"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18" name="Shape 2218"/>
              <p:cNvSpPr/>
              <p:nvPr/>
            </p:nvSpPr>
            <p:spPr>
              <a:xfrm>
                <a:off x="3689982" y="3563039"/>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19" name="Shape 2219"/>
              <p:cNvSpPr/>
              <p:nvPr/>
            </p:nvSpPr>
            <p:spPr>
              <a:xfrm>
                <a:off x="3393948" y="3408860"/>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20" name="Shape 2220"/>
              <p:cNvSpPr/>
              <p:nvPr/>
            </p:nvSpPr>
            <p:spPr>
              <a:xfrm>
                <a:off x="3979214" y="3408860"/>
                <a:ext cx="275503"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21" name="Shape 2221"/>
              <p:cNvSpPr/>
              <p:nvPr/>
            </p:nvSpPr>
            <p:spPr>
              <a:xfrm>
                <a:off x="3687287" y="3408860"/>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22" name="Shape 2222"/>
              <p:cNvSpPr/>
              <p:nvPr/>
            </p:nvSpPr>
            <p:spPr>
              <a:xfrm>
                <a:off x="3393948" y="3250571"/>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23" name="Shape 2223"/>
              <p:cNvSpPr/>
              <p:nvPr/>
            </p:nvSpPr>
            <p:spPr>
              <a:xfrm>
                <a:off x="3979214" y="3250571"/>
                <a:ext cx="275503"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24" name="Shape 2224"/>
              <p:cNvSpPr/>
              <p:nvPr/>
            </p:nvSpPr>
            <p:spPr>
              <a:xfrm>
                <a:off x="3687287" y="3250571"/>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25" name="Shape 2225"/>
              <p:cNvSpPr/>
              <p:nvPr/>
            </p:nvSpPr>
            <p:spPr>
              <a:xfrm>
                <a:off x="3395294" y="3088748"/>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26" name="Shape 2226"/>
              <p:cNvSpPr/>
              <p:nvPr/>
            </p:nvSpPr>
            <p:spPr>
              <a:xfrm>
                <a:off x="3980562" y="3088748"/>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27" name="Shape 2227"/>
              <p:cNvSpPr/>
              <p:nvPr/>
            </p:nvSpPr>
            <p:spPr>
              <a:xfrm>
                <a:off x="3688635" y="3088748"/>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28" name="Shape 2228"/>
              <p:cNvSpPr/>
              <p:nvPr/>
            </p:nvSpPr>
            <p:spPr>
              <a:xfrm>
                <a:off x="3396157" y="2952660"/>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29" name="Shape 2229"/>
              <p:cNvSpPr/>
              <p:nvPr/>
            </p:nvSpPr>
            <p:spPr>
              <a:xfrm>
                <a:off x="3981423" y="2952660"/>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30" name="Shape 2230"/>
              <p:cNvSpPr/>
              <p:nvPr/>
            </p:nvSpPr>
            <p:spPr>
              <a:xfrm>
                <a:off x="3689496" y="2952660"/>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31" name="Shape 2231"/>
              <p:cNvSpPr/>
              <p:nvPr/>
            </p:nvSpPr>
            <p:spPr>
              <a:xfrm>
                <a:off x="3396157" y="2794372"/>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32" name="Shape 2232"/>
              <p:cNvSpPr/>
              <p:nvPr/>
            </p:nvSpPr>
            <p:spPr>
              <a:xfrm>
                <a:off x="3981423" y="2794372"/>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33" name="Shape 2233"/>
              <p:cNvSpPr/>
              <p:nvPr/>
            </p:nvSpPr>
            <p:spPr>
              <a:xfrm>
                <a:off x="3689496" y="2794372"/>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34" name="Shape 2234"/>
              <p:cNvSpPr/>
              <p:nvPr/>
            </p:nvSpPr>
            <p:spPr>
              <a:xfrm>
                <a:off x="3397503" y="2632549"/>
                <a:ext cx="283680" cy="141130"/>
              </a:xfrm>
              <a:prstGeom prst="rect">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35" name="Shape 2235"/>
              <p:cNvSpPr/>
              <p:nvPr/>
            </p:nvSpPr>
            <p:spPr>
              <a:xfrm>
                <a:off x="3982771" y="2632549"/>
                <a:ext cx="275503"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36" name="Shape 2236"/>
              <p:cNvSpPr/>
              <p:nvPr/>
            </p:nvSpPr>
            <p:spPr>
              <a:xfrm>
                <a:off x="3690844" y="2632549"/>
                <a:ext cx="283680"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grpSp>
        <p:sp>
          <p:nvSpPr>
            <p:cNvPr id="2237" name="Shape 2237"/>
            <p:cNvSpPr txBox="1"/>
            <p:nvPr/>
          </p:nvSpPr>
          <p:spPr>
            <a:xfrm>
              <a:off x="4007996" y="2772066"/>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18</a:t>
              </a:r>
            </a:p>
          </p:txBody>
        </p:sp>
        <p:sp>
          <p:nvSpPr>
            <p:cNvPr id="2238" name="Shape 2238"/>
            <p:cNvSpPr txBox="1"/>
            <p:nvPr/>
          </p:nvSpPr>
          <p:spPr>
            <a:xfrm>
              <a:off x="4007996" y="2935050"/>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17</a:t>
              </a:r>
            </a:p>
          </p:txBody>
        </p:sp>
        <p:sp>
          <p:nvSpPr>
            <p:cNvPr id="2239" name="Shape 2239"/>
            <p:cNvSpPr txBox="1"/>
            <p:nvPr/>
          </p:nvSpPr>
          <p:spPr>
            <a:xfrm>
              <a:off x="4007996" y="3095003"/>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17</a:t>
              </a:r>
            </a:p>
          </p:txBody>
        </p:sp>
        <p:sp>
          <p:nvSpPr>
            <p:cNvPr id="2240" name="Shape 2240"/>
            <p:cNvSpPr txBox="1"/>
            <p:nvPr/>
          </p:nvSpPr>
          <p:spPr>
            <a:xfrm>
              <a:off x="4007996" y="3226238"/>
              <a:ext cx="300081"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15</a:t>
              </a:r>
            </a:p>
          </p:txBody>
        </p:sp>
        <p:sp>
          <p:nvSpPr>
            <p:cNvPr id="2241" name="Shape 2241"/>
            <p:cNvSpPr txBox="1"/>
            <p:nvPr/>
          </p:nvSpPr>
          <p:spPr>
            <a:xfrm>
              <a:off x="4007996" y="3386801"/>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16</a:t>
              </a:r>
            </a:p>
          </p:txBody>
        </p:sp>
        <p:sp>
          <p:nvSpPr>
            <p:cNvPr id="2242" name="Shape 2242"/>
            <p:cNvSpPr txBox="1"/>
            <p:nvPr/>
          </p:nvSpPr>
          <p:spPr>
            <a:xfrm>
              <a:off x="4007996" y="354978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17</a:t>
              </a:r>
            </a:p>
          </p:txBody>
        </p:sp>
        <p:sp>
          <p:nvSpPr>
            <p:cNvPr id="2243" name="Shape 2243"/>
            <p:cNvSpPr txBox="1"/>
            <p:nvPr/>
          </p:nvSpPr>
          <p:spPr>
            <a:xfrm>
              <a:off x="4007996" y="3702042"/>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19</a:t>
              </a:r>
            </a:p>
          </p:txBody>
        </p:sp>
        <p:sp>
          <p:nvSpPr>
            <p:cNvPr id="2244" name="Shape 2244"/>
            <p:cNvSpPr txBox="1"/>
            <p:nvPr/>
          </p:nvSpPr>
          <p:spPr>
            <a:xfrm>
              <a:off x="4007996" y="3864064"/>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23</a:t>
              </a:r>
            </a:p>
          </p:txBody>
        </p:sp>
        <p:sp>
          <p:nvSpPr>
            <p:cNvPr id="2245" name="Shape 2245"/>
            <p:cNvSpPr txBox="1"/>
            <p:nvPr/>
          </p:nvSpPr>
          <p:spPr>
            <a:xfrm>
              <a:off x="4007996" y="402613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23</a:t>
              </a:r>
            </a:p>
          </p:txBody>
        </p:sp>
        <p:sp>
          <p:nvSpPr>
            <p:cNvPr id="2246" name="Shape 2246"/>
            <p:cNvSpPr txBox="1"/>
            <p:nvPr/>
          </p:nvSpPr>
          <p:spPr>
            <a:xfrm>
              <a:off x="4007996" y="4170837"/>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20</a:t>
              </a:r>
            </a:p>
          </p:txBody>
        </p:sp>
        <p:sp>
          <p:nvSpPr>
            <p:cNvPr id="2247" name="Shape 2247"/>
            <p:cNvSpPr txBox="1"/>
            <p:nvPr/>
          </p:nvSpPr>
          <p:spPr>
            <a:xfrm>
              <a:off x="4007996" y="433093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20</a:t>
              </a:r>
            </a:p>
          </p:txBody>
        </p:sp>
        <p:sp>
          <p:nvSpPr>
            <p:cNvPr id="2248" name="Shape 2248"/>
            <p:cNvSpPr txBox="1"/>
            <p:nvPr/>
          </p:nvSpPr>
          <p:spPr>
            <a:xfrm>
              <a:off x="4007996" y="4488078"/>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20</a:t>
              </a:r>
            </a:p>
          </p:txBody>
        </p:sp>
        <p:sp>
          <p:nvSpPr>
            <p:cNvPr id="2249" name="Shape 2249"/>
            <p:cNvSpPr txBox="1"/>
            <p:nvPr/>
          </p:nvSpPr>
          <p:spPr>
            <a:xfrm>
              <a:off x="4007996" y="464817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18</a:t>
              </a:r>
            </a:p>
          </p:txBody>
        </p:sp>
        <p:sp>
          <p:nvSpPr>
            <p:cNvPr id="2250" name="Shape 2250"/>
            <p:cNvSpPr txBox="1"/>
            <p:nvPr/>
          </p:nvSpPr>
          <p:spPr>
            <a:xfrm>
              <a:off x="4007996" y="4806407"/>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18</a:t>
              </a:r>
            </a:p>
          </p:txBody>
        </p:sp>
        <p:sp>
          <p:nvSpPr>
            <p:cNvPr id="2251" name="Shape 2251"/>
            <p:cNvSpPr txBox="1"/>
            <p:nvPr/>
          </p:nvSpPr>
          <p:spPr>
            <a:xfrm>
              <a:off x="4007996" y="4972764"/>
              <a:ext cx="300081"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15</a:t>
              </a:r>
            </a:p>
          </p:txBody>
        </p:sp>
      </p:grpSp>
      <p:grpSp>
        <p:nvGrpSpPr>
          <p:cNvPr id="2252" name="Shape 2252"/>
          <p:cNvGrpSpPr/>
          <p:nvPr/>
        </p:nvGrpSpPr>
        <p:grpSpPr>
          <a:xfrm>
            <a:off x="7284120" y="2074296"/>
            <a:ext cx="892227" cy="1812106"/>
            <a:chOff x="3415850" y="2772066"/>
            <a:chExt cx="892227" cy="2416141"/>
          </a:xfrm>
        </p:grpSpPr>
        <p:grpSp>
          <p:nvGrpSpPr>
            <p:cNvPr id="2253" name="Shape 2253"/>
            <p:cNvGrpSpPr/>
            <p:nvPr/>
          </p:nvGrpSpPr>
          <p:grpSpPr>
            <a:xfrm>
              <a:off x="3415850" y="2813076"/>
              <a:ext cx="880268" cy="2349232"/>
              <a:chOff x="3384101" y="2632548"/>
              <a:chExt cx="880268" cy="2349232"/>
            </a:xfrm>
          </p:grpSpPr>
          <p:grpSp>
            <p:nvGrpSpPr>
              <p:cNvPr id="2254" name="Shape 2254"/>
              <p:cNvGrpSpPr/>
              <p:nvPr/>
            </p:nvGrpSpPr>
            <p:grpSpPr>
              <a:xfrm>
                <a:off x="3384101" y="2632548"/>
                <a:ext cx="880268" cy="2349232"/>
                <a:chOff x="1570283" y="3084901"/>
                <a:chExt cx="880268" cy="2349232"/>
              </a:xfrm>
            </p:grpSpPr>
            <p:sp>
              <p:nvSpPr>
                <p:cNvPr id="2255" name="Shape 2255"/>
                <p:cNvSpPr/>
                <p:nvPr/>
              </p:nvSpPr>
              <p:spPr>
                <a:xfrm>
                  <a:off x="1575808" y="3084901"/>
                  <a:ext cx="865209" cy="2349232"/>
                </a:xfrm>
                <a:prstGeom prst="rect">
                  <a:avLst/>
                </a:prstGeom>
                <a:gradFill>
                  <a:gsLst>
                    <a:gs pos="0">
                      <a:srgbClr val="BBBBBB"/>
                    </a:gs>
                    <a:gs pos="35000">
                      <a:srgbClr val="CFCFCF"/>
                    </a:gs>
                    <a:gs pos="100000">
                      <a:srgbClr val="EEEEEE"/>
                    </a:gs>
                  </a:gsLst>
                  <a:lin ang="16200000" scaled="0"/>
                </a:gradFill>
                <a:ln cap="flat" cmpd="sng" w="9525">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dk1"/>
                    </a:solidFill>
                    <a:latin typeface="Arial"/>
                    <a:ea typeface="Arial"/>
                    <a:cs typeface="Arial"/>
                    <a:sym typeface="Arial"/>
                  </a:endParaRPr>
                </a:p>
              </p:txBody>
            </p:sp>
            <p:cxnSp>
              <p:nvCxnSpPr>
                <p:cNvPr id="2256" name="Shape 2256"/>
                <p:cNvCxnSpPr/>
                <p:nvPr/>
              </p:nvCxnSpPr>
              <p:spPr>
                <a:xfrm rot="10800000">
                  <a:off x="1573598" y="3238283"/>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257" name="Shape 2257"/>
                <p:cNvCxnSpPr/>
                <p:nvPr/>
              </p:nvCxnSpPr>
              <p:spPr>
                <a:xfrm rot="10800000">
                  <a:off x="1572493" y="339068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258" name="Shape 2258"/>
                <p:cNvCxnSpPr/>
                <p:nvPr/>
              </p:nvCxnSpPr>
              <p:spPr>
                <a:xfrm rot="10800000">
                  <a:off x="1585343" y="35570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259" name="Shape 2259"/>
                <p:cNvCxnSpPr/>
                <p:nvPr/>
              </p:nvCxnSpPr>
              <p:spPr>
                <a:xfrm rot="10800000">
                  <a:off x="1584239" y="37094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260" name="Shape 2260"/>
                <p:cNvCxnSpPr/>
                <p:nvPr/>
              </p:nvCxnSpPr>
              <p:spPr>
                <a:xfrm rot="10800000">
                  <a:off x="1583133" y="38618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261" name="Shape 2261"/>
                <p:cNvCxnSpPr/>
                <p:nvPr/>
              </p:nvCxnSpPr>
              <p:spPr>
                <a:xfrm rot="10800000">
                  <a:off x="1582029" y="40142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262" name="Shape 2262"/>
                <p:cNvCxnSpPr/>
                <p:nvPr/>
              </p:nvCxnSpPr>
              <p:spPr>
                <a:xfrm rot="10800000">
                  <a:off x="1572493" y="4172275"/>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263" name="Shape 2263"/>
                <p:cNvCxnSpPr/>
                <p:nvPr/>
              </p:nvCxnSpPr>
              <p:spPr>
                <a:xfrm rot="10800000">
                  <a:off x="1571389" y="4324675"/>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264" name="Shape 2264"/>
                <p:cNvCxnSpPr/>
                <p:nvPr/>
              </p:nvCxnSpPr>
              <p:spPr>
                <a:xfrm rot="10800000">
                  <a:off x="1584239" y="44910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265" name="Shape 2265"/>
                <p:cNvCxnSpPr/>
                <p:nvPr/>
              </p:nvCxnSpPr>
              <p:spPr>
                <a:xfrm rot="10800000">
                  <a:off x="1583133" y="46434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266" name="Shape 2266"/>
                <p:cNvCxnSpPr/>
                <p:nvPr/>
              </p:nvCxnSpPr>
              <p:spPr>
                <a:xfrm rot="10800000">
                  <a:off x="1582029" y="47958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267" name="Shape 2267"/>
                <p:cNvCxnSpPr/>
                <p:nvPr/>
              </p:nvCxnSpPr>
              <p:spPr>
                <a:xfrm rot="10800000">
                  <a:off x="1580923" y="49482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268" name="Shape 2268"/>
                <p:cNvCxnSpPr/>
                <p:nvPr/>
              </p:nvCxnSpPr>
              <p:spPr>
                <a:xfrm rot="10800000">
                  <a:off x="1571389" y="5120223"/>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269" name="Shape 2269"/>
                <p:cNvCxnSpPr/>
                <p:nvPr/>
              </p:nvCxnSpPr>
              <p:spPr>
                <a:xfrm rot="10800000">
                  <a:off x="1570283" y="5272623"/>
                  <a:ext cx="865209" cy="0"/>
                </a:xfrm>
                <a:prstGeom prst="straightConnector1">
                  <a:avLst/>
                </a:prstGeom>
                <a:noFill/>
                <a:ln cap="flat" cmpd="sng" w="9525">
                  <a:solidFill>
                    <a:schemeClr val="dk1"/>
                  </a:solidFill>
                  <a:prstDash val="solid"/>
                  <a:round/>
                  <a:headEnd len="med" w="med" type="none"/>
                  <a:tailEnd len="med" w="med" type="none"/>
                </a:ln>
              </p:spPr>
            </p:cxnSp>
          </p:grpSp>
          <p:sp>
            <p:nvSpPr>
              <p:cNvPr id="2270" name="Shape 2270"/>
              <p:cNvSpPr/>
              <p:nvPr/>
            </p:nvSpPr>
            <p:spPr>
              <a:xfrm>
                <a:off x="3392719" y="4828235"/>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71" name="Shape 2271"/>
              <p:cNvSpPr/>
              <p:nvPr/>
            </p:nvSpPr>
            <p:spPr>
              <a:xfrm>
                <a:off x="3977985" y="4828235"/>
                <a:ext cx="275503"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72" name="Shape 2272"/>
              <p:cNvSpPr/>
              <p:nvPr/>
            </p:nvSpPr>
            <p:spPr>
              <a:xfrm>
                <a:off x="3686058" y="4828235"/>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73" name="Shape 2273"/>
              <p:cNvSpPr/>
              <p:nvPr/>
            </p:nvSpPr>
            <p:spPr>
              <a:xfrm>
                <a:off x="3392719" y="4669946"/>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74" name="Shape 2274"/>
              <p:cNvSpPr/>
              <p:nvPr/>
            </p:nvSpPr>
            <p:spPr>
              <a:xfrm>
                <a:off x="3977985" y="4669946"/>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75" name="Shape 2275"/>
              <p:cNvSpPr/>
              <p:nvPr/>
            </p:nvSpPr>
            <p:spPr>
              <a:xfrm>
                <a:off x="3686058" y="4669946"/>
                <a:ext cx="283680" cy="141130"/>
              </a:xfrm>
              <a:prstGeom prst="rect">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76" name="Shape 2276"/>
              <p:cNvSpPr/>
              <p:nvPr/>
            </p:nvSpPr>
            <p:spPr>
              <a:xfrm>
                <a:off x="3394066" y="4508123"/>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77" name="Shape 2277"/>
              <p:cNvSpPr/>
              <p:nvPr/>
            </p:nvSpPr>
            <p:spPr>
              <a:xfrm>
                <a:off x="3979332" y="4508123"/>
                <a:ext cx="275503"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78" name="Shape 2278"/>
              <p:cNvSpPr/>
              <p:nvPr/>
            </p:nvSpPr>
            <p:spPr>
              <a:xfrm>
                <a:off x="3687405" y="4508123"/>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79" name="Shape 2279"/>
              <p:cNvSpPr/>
              <p:nvPr/>
            </p:nvSpPr>
            <p:spPr>
              <a:xfrm>
                <a:off x="3391371" y="4353944"/>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80" name="Shape 2280"/>
              <p:cNvSpPr/>
              <p:nvPr/>
            </p:nvSpPr>
            <p:spPr>
              <a:xfrm>
                <a:off x="3976639" y="4353944"/>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81" name="Shape 2281"/>
              <p:cNvSpPr/>
              <p:nvPr/>
            </p:nvSpPr>
            <p:spPr>
              <a:xfrm>
                <a:off x="3684712" y="4353944"/>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82" name="Shape 2282"/>
              <p:cNvSpPr/>
              <p:nvPr/>
            </p:nvSpPr>
            <p:spPr>
              <a:xfrm>
                <a:off x="3391371" y="4195655"/>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83" name="Shape 2283"/>
              <p:cNvSpPr/>
              <p:nvPr/>
            </p:nvSpPr>
            <p:spPr>
              <a:xfrm>
                <a:off x="3976639" y="4195655"/>
                <a:ext cx="275503"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84" name="Shape 2284"/>
              <p:cNvSpPr/>
              <p:nvPr/>
            </p:nvSpPr>
            <p:spPr>
              <a:xfrm>
                <a:off x="3684712" y="4195655"/>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85" name="Shape 2285"/>
              <p:cNvSpPr/>
              <p:nvPr/>
            </p:nvSpPr>
            <p:spPr>
              <a:xfrm>
                <a:off x="3392719" y="4033832"/>
                <a:ext cx="283680"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86" name="Shape 2286"/>
              <p:cNvSpPr/>
              <p:nvPr/>
            </p:nvSpPr>
            <p:spPr>
              <a:xfrm>
                <a:off x="3977985" y="4033832"/>
                <a:ext cx="275503"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87" name="Shape 2287"/>
              <p:cNvSpPr/>
              <p:nvPr/>
            </p:nvSpPr>
            <p:spPr>
              <a:xfrm>
                <a:off x="3686058" y="4033832"/>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88" name="Shape 2288"/>
              <p:cNvSpPr/>
              <p:nvPr/>
            </p:nvSpPr>
            <p:spPr>
              <a:xfrm>
                <a:off x="3395294" y="3883151"/>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89" name="Shape 2289"/>
              <p:cNvSpPr/>
              <p:nvPr/>
            </p:nvSpPr>
            <p:spPr>
              <a:xfrm>
                <a:off x="3980562" y="3883151"/>
                <a:ext cx="275503"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90" name="Shape 2290"/>
              <p:cNvSpPr/>
              <p:nvPr/>
            </p:nvSpPr>
            <p:spPr>
              <a:xfrm>
                <a:off x="3688635" y="3883151"/>
                <a:ext cx="283680"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91" name="Shape 2291"/>
              <p:cNvSpPr/>
              <p:nvPr/>
            </p:nvSpPr>
            <p:spPr>
              <a:xfrm>
                <a:off x="3395294" y="3724862"/>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92" name="Shape 2292"/>
              <p:cNvSpPr/>
              <p:nvPr/>
            </p:nvSpPr>
            <p:spPr>
              <a:xfrm>
                <a:off x="3980562" y="3724862"/>
                <a:ext cx="275503"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93" name="Shape 2293"/>
              <p:cNvSpPr/>
              <p:nvPr/>
            </p:nvSpPr>
            <p:spPr>
              <a:xfrm>
                <a:off x="3688635" y="3724862"/>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94" name="Shape 2294"/>
              <p:cNvSpPr/>
              <p:nvPr/>
            </p:nvSpPr>
            <p:spPr>
              <a:xfrm>
                <a:off x="3396642" y="3563039"/>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95" name="Shape 2295"/>
              <p:cNvSpPr/>
              <p:nvPr/>
            </p:nvSpPr>
            <p:spPr>
              <a:xfrm>
                <a:off x="3981908" y="3563039"/>
                <a:ext cx="275503"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96" name="Shape 2296"/>
              <p:cNvSpPr/>
              <p:nvPr/>
            </p:nvSpPr>
            <p:spPr>
              <a:xfrm>
                <a:off x="3689982" y="3563039"/>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97" name="Shape 2297"/>
              <p:cNvSpPr/>
              <p:nvPr/>
            </p:nvSpPr>
            <p:spPr>
              <a:xfrm>
                <a:off x="3393948" y="3408860"/>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98" name="Shape 2298"/>
              <p:cNvSpPr/>
              <p:nvPr/>
            </p:nvSpPr>
            <p:spPr>
              <a:xfrm>
                <a:off x="3979214" y="3408860"/>
                <a:ext cx="275503"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299" name="Shape 2299"/>
              <p:cNvSpPr/>
              <p:nvPr/>
            </p:nvSpPr>
            <p:spPr>
              <a:xfrm>
                <a:off x="3687287" y="3408860"/>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00" name="Shape 2300"/>
              <p:cNvSpPr/>
              <p:nvPr/>
            </p:nvSpPr>
            <p:spPr>
              <a:xfrm>
                <a:off x="3393948" y="3250571"/>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01" name="Shape 2301"/>
              <p:cNvSpPr/>
              <p:nvPr/>
            </p:nvSpPr>
            <p:spPr>
              <a:xfrm>
                <a:off x="3979214" y="3250571"/>
                <a:ext cx="275503"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02" name="Shape 2302"/>
              <p:cNvSpPr/>
              <p:nvPr/>
            </p:nvSpPr>
            <p:spPr>
              <a:xfrm>
                <a:off x="3687287" y="3250571"/>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03" name="Shape 2303"/>
              <p:cNvSpPr/>
              <p:nvPr/>
            </p:nvSpPr>
            <p:spPr>
              <a:xfrm>
                <a:off x="3395294" y="3088748"/>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04" name="Shape 2304"/>
              <p:cNvSpPr/>
              <p:nvPr/>
            </p:nvSpPr>
            <p:spPr>
              <a:xfrm>
                <a:off x="3980562" y="3088748"/>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05" name="Shape 2305"/>
              <p:cNvSpPr/>
              <p:nvPr/>
            </p:nvSpPr>
            <p:spPr>
              <a:xfrm>
                <a:off x="3688635" y="3088748"/>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06" name="Shape 2306"/>
              <p:cNvSpPr/>
              <p:nvPr/>
            </p:nvSpPr>
            <p:spPr>
              <a:xfrm>
                <a:off x="3396157" y="2952660"/>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07" name="Shape 2307"/>
              <p:cNvSpPr/>
              <p:nvPr/>
            </p:nvSpPr>
            <p:spPr>
              <a:xfrm>
                <a:off x="3981423" y="2952660"/>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08" name="Shape 2308"/>
              <p:cNvSpPr/>
              <p:nvPr/>
            </p:nvSpPr>
            <p:spPr>
              <a:xfrm>
                <a:off x="3689496" y="2952660"/>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09" name="Shape 2309"/>
              <p:cNvSpPr/>
              <p:nvPr/>
            </p:nvSpPr>
            <p:spPr>
              <a:xfrm>
                <a:off x="3396157" y="2794372"/>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10" name="Shape 2310"/>
              <p:cNvSpPr/>
              <p:nvPr/>
            </p:nvSpPr>
            <p:spPr>
              <a:xfrm>
                <a:off x="3981423" y="2794372"/>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11" name="Shape 2311"/>
              <p:cNvSpPr/>
              <p:nvPr/>
            </p:nvSpPr>
            <p:spPr>
              <a:xfrm>
                <a:off x="3689496" y="2794372"/>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12" name="Shape 2312"/>
              <p:cNvSpPr/>
              <p:nvPr/>
            </p:nvSpPr>
            <p:spPr>
              <a:xfrm>
                <a:off x="3397503" y="2632549"/>
                <a:ext cx="283680" cy="141130"/>
              </a:xfrm>
              <a:prstGeom prst="rect">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13" name="Shape 2313"/>
              <p:cNvSpPr/>
              <p:nvPr/>
            </p:nvSpPr>
            <p:spPr>
              <a:xfrm>
                <a:off x="3982771" y="2632549"/>
                <a:ext cx="275503"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14" name="Shape 2314"/>
              <p:cNvSpPr/>
              <p:nvPr/>
            </p:nvSpPr>
            <p:spPr>
              <a:xfrm>
                <a:off x="3690844" y="2632549"/>
                <a:ext cx="283680"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grpSp>
        <p:sp>
          <p:nvSpPr>
            <p:cNvPr id="2315" name="Shape 2315"/>
            <p:cNvSpPr txBox="1"/>
            <p:nvPr/>
          </p:nvSpPr>
          <p:spPr>
            <a:xfrm>
              <a:off x="4007996" y="2772066"/>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18</a:t>
              </a:r>
            </a:p>
          </p:txBody>
        </p:sp>
        <p:sp>
          <p:nvSpPr>
            <p:cNvPr id="2316" name="Shape 2316"/>
            <p:cNvSpPr txBox="1"/>
            <p:nvPr/>
          </p:nvSpPr>
          <p:spPr>
            <a:xfrm>
              <a:off x="4007996" y="2935050"/>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17</a:t>
              </a:r>
            </a:p>
          </p:txBody>
        </p:sp>
        <p:sp>
          <p:nvSpPr>
            <p:cNvPr id="2317" name="Shape 2317"/>
            <p:cNvSpPr txBox="1"/>
            <p:nvPr/>
          </p:nvSpPr>
          <p:spPr>
            <a:xfrm>
              <a:off x="4007996" y="3095003"/>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17</a:t>
              </a:r>
            </a:p>
          </p:txBody>
        </p:sp>
        <p:sp>
          <p:nvSpPr>
            <p:cNvPr id="2318" name="Shape 2318"/>
            <p:cNvSpPr txBox="1"/>
            <p:nvPr/>
          </p:nvSpPr>
          <p:spPr>
            <a:xfrm>
              <a:off x="4007996" y="3226238"/>
              <a:ext cx="300081"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15</a:t>
              </a:r>
            </a:p>
          </p:txBody>
        </p:sp>
        <p:sp>
          <p:nvSpPr>
            <p:cNvPr id="2319" name="Shape 2319"/>
            <p:cNvSpPr txBox="1"/>
            <p:nvPr/>
          </p:nvSpPr>
          <p:spPr>
            <a:xfrm>
              <a:off x="4007996" y="3386801"/>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16</a:t>
              </a:r>
            </a:p>
          </p:txBody>
        </p:sp>
        <p:sp>
          <p:nvSpPr>
            <p:cNvPr id="2320" name="Shape 2320"/>
            <p:cNvSpPr txBox="1"/>
            <p:nvPr/>
          </p:nvSpPr>
          <p:spPr>
            <a:xfrm>
              <a:off x="4007996" y="354978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17</a:t>
              </a:r>
            </a:p>
          </p:txBody>
        </p:sp>
        <p:sp>
          <p:nvSpPr>
            <p:cNvPr id="2321" name="Shape 2321"/>
            <p:cNvSpPr txBox="1"/>
            <p:nvPr/>
          </p:nvSpPr>
          <p:spPr>
            <a:xfrm>
              <a:off x="4007996" y="3702042"/>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19</a:t>
              </a:r>
            </a:p>
          </p:txBody>
        </p:sp>
        <p:sp>
          <p:nvSpPr>
            <p:cNvPr id="2322" name="Shape 2322"/>
            <p:cNvSpPr txBox="1"/>
            <p:nvPr/>
          </p:nvSpPr>
          <p:spPr>
            <a:xfrm>
              <a:off x="4007996" y="3864064"/>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23</a:t>
              </a:r>
            </a:p>
          </p:txBody>
        </p:sp>
        <p:sp>
          <p:nvSpPr>
            <p:cNvPr id="2323" name="Shape 2323"/>
            <p:cNvSpPr txBox="1"/>
            <p:nvPr/>
          </p:nvSpPr>
          <p:spPr>
            <a:xfrm>
              <a:off x="4007996" y="402613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23</a:t>
              </a:r>
            </a:p>
          </p:txBody>
        </p:sp>
        <p:sp>
          <p:nvSpPr>
            <p:cNvPr id="2324" name="Shape 2324"/>
            <p:cNvSpPr txBox="1"/>
            <p:nvPr/>
          </p:nvSpPr>
          <p:spPr>
            <a:xfrm>
              <a:off x="4007996" y="4170837"/>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20</a:t>
              </a:r>
            </a:p>
          </p:txBody>
        </p:sp>
        <p:sp>
          <p:nvSpPr>
            <p:cNvPr id="2325" name="Shape 2325"/>
            <p:cNvSpPr txBox="1"/>
            <p:nvPr/>
          </p:nvSpPr>
          <p:spPr>
            <a:xfrm>
              <a:off x="4007996" y="433093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20</a:t>
              </a:r>
            </a:p>
          </p:txBody>
        </p:sp>
        <p:sp>
          <p:nvSpPr>
            <p:cNvPr id="2326" name="Shape 2326"/>
            <p:cNvSpPr txBox="1"/>
            <p:nvPr/>
          </p:nvSpPr>
          <p:spPr>
            <a:xfrm>
              <a:off x="4007996" y="4488078"/>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20</a:t>
              </a:r>
            </a:p>
          </p:txBody>
        </p:sp>
        <p:sp>
          <p:nvSpPr>
            <p:cNvPr id="2327" name="Shape 2327"/>
            <p:cNvSpPr txBox="1"/>
            <p:nvPr/>
          </p:nvSpPr>
          <p:spPr>
            <a:xfrm>
              <a:off x="4007996" y="464817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18</a:t>
              </a:r>
            </a:p>
          </p:txBody>
        </p:sp>
        <p:sp>
          <p:nvSpPr>
            <p:cNvPr id="2328" name="Shape 2328"/>
            <p:cNvSpPr txBox="1"/>
            <p:nvPr/>
          </p:nvSpPr>
          <p:spPr>
            <a:xfrm>
              <a:off x="4007996" y="4806407"/>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18</a:t>
              </a:r>
            </a:p>
          </p:txBody>
        </p:sp>
        <p:sp>
          <p:nvSpPr>
            <p:cNvPr id="2329" name="Shape 2329"/>
            <p:cNvSpPr txBox="1"/>
            <p:nvPr/>
          </p:nvSpPr>
          <p:spPr>
            <a:xfrm>
              <a:off x="4007996" y="4972764"/>
              <a:ext cx="300081"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15</a:t>
              </a:r>
            </a:p>
          </p:txBody>
        </p:sp>
      </p:grpSp>
      <p:grpSp>
        <p:nvGrpSpPr>
          <p:cNvPr id="2330" name="Shape 2330"/>
          <p:cNvGrpSpPr/>
          <p:nvPr/>
        </p:nvGrpSpPr>
        <p:grpSpPr>
          <a:xfrm>
            <a:off x="7394188" y="2140973"/>
            <a:ext cx="892227" cy="1812106"/>
            <a:chOff x="3415850" y="2772066"/>
            <a:chExt cx="892227" cy="2416141"/>
          </a:xfrm>
        </p:grpSpPr>
        <p:grpSp>
          <p:nvGrpSpPr>
            <p:cNvPr id="2331" name="Shape 2331"/>
            <p:cNvGrpSpPr/>
            <p:nvPr/>
          </p:nvGrpSpPr>
          <p:grpSpPr>
            <a:xfrm>
              <a:off x="3415850" y="2813076"/>
              <a:ext cx="880268" cy="2349232"/>
              <a:chOff x="3384101" y="2632548"/>
              <a:chExt cx="880268" cy="2349232"/>
            </a:xfrm>
          </p:grpSpPr>
          <p:grpSp>
            <p:nvGrpSpPr>
              <p:cNvPr id="2332" name="Shape 2332"/>
              <p:cNvGrpSpPr/>
              <p:nvPr/>
            </p:nvGrpSpPr>
            <p:grpSpPr>
              <a:xfrm>
                <a:off x="3384101" y="2632548"/>
                <a:ext cx="880268" cy="2349232"/>
                <a:chOff x="1570283" y="3084901"/>
                <a:chExt cx="880268" cy="2349232"/>
              </a:xfrm>
            </p:grpSpPr>
            <p:sp>
              <p:nvSpPr>
                <p:cNvPr id="2333" name="Shape 2333"/>
                <p:cNvSpPr/>
                <p:nvPr/>
              </p:nvSpPr>
              <p:spPr>
                <a:xfrm>
                  <a:off x="1575808" y="3084901"/>
                  <a:ext cx="865209" cy="2349232"/>
                </a:xfrm>
                <a:prstGeom prst="rect">
                  <a:avLst/>
                </a:prstGeom>
                <a:gradFill>
                  <a:gsLst>
                    <a:gs pos="0">
                      <a:srgbClr val="BBBBBB"/>
                    </a:gs>
                    <a:gs pos="35000">
                      <a:srgbClr val="CFCFCF"/>
                    </a:gs>
                    <a:gs pos="100000">
                      <a:srgbClr val="EEEEEE"/>
                    </a:gs>
                  </a:gsLst>
                  <a:lin ang="16200000" scaled="0"/>
                </a:gradFill>
                <a:ln cap="flat" cmpd="sng" w="9525">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dk1"/>
                    </a:solidFill>
                    <a:latin typeface="Arial"/>
                    <a:ea typeface="Arial"/>
                    <a:cs typeface="Arial"/>
                    <a:sym typeface="Arial"/>
                  </a:endParaRPr>
                </a:p>
              </p:txBody>
            </p:sp>
            <p:cxnSp>
              <p:nvCxnSpPr>
                <p:cNvPr id="2334" name="Shape 2334"/>
                <p:cNvCxnSpPr/>
                <p:nvPr/>
              </p:nvCxnSpPr>
              <p:spPr>
                <a:xfrm rot="10800000">
                  <a:off x="1573598" y="3238283"/>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335" name="Shape 2335"/>
                <p:cNvCxnSpPr/>
                <p:nvPr/>
              </p:nvCxnSpPr>
              <p:spPr>
                <a:xfrm rot="10800000">
                  <a:off x="1572493" y="339068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336" name="Shape 2336"/>
                <p:cNvCxnSpPr/>
                <p:nvPr/>
              </p:nvCxnSpPr>
              <p:spPr>
                <a:xfrm rot="10800000">
                  <a:off x="1585343" y="35570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337" name="Shape 2337"/>
                <p:cNvCxnSpPr/>
                <p:nvPr/>
              </p:nvCxnSpPr>
              <p:spPr>
                <a:xfrm rot="10800000">
                  <a:off x="1584239" y="37094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338" name="Shape 2338"/>
                <p:cNvCxnSpPr/>
                <p:nvPr/>
              </p:nvCxnSpPr>
              <p:spPr>
                <a:xfrm rot="10800000">
                  <a:off x="1583133" y="38618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339" name="Shape 2339"/>
                <p:cNvCxnSpPr/>
                <p:nvPr/>
              </p:nvCxnSpPr>
              <p:spPr>
                <a:xfrm rot="10800000">
                  <a:off x="1582029" y="4014239"/>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340" name="Shape 2340"/>
                <p:cNvCxnSpPr/>
                <p:nvPr/>
              </p:nvCxnSpPr>
              <p:spPr>
                <a:xfrm rot="10800000">
                  <a:off x="1572493" y="4172275"/>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341" name="Shape 2341"/>
                <p:cNvCxnSpPr/>
                <p:nvPr/>
              </p:nvCxnSpPr>
              <p:spPr>
                <a:xfrm rot="10800000">
                  <a:off x="1571389" y="4324675"/>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342" name="Shape 2342"/>
                <p:cNvCxnSpPr/>
                <p:nvPr/>
              </p:nvCxnSpPr>
              <p:spPr>
                <a:xfrm rot="10800000">
                  <a:off x="1584239" y="44910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343" name="Shape 2343"/>
                <p:cNvCxnSpPr/>
                <p:nvPr/>
              </p:nvCxnSpPr>
              <p:spPr>
                <a:xfrm rot="10800000">
                  <a:off x="1583133" y="46434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344" name="Shape 2344"/>
                <p:cNvCxnSpPr/>
                <p:nvPr/>
              </p:nvCxnSpPr>
              <p:spPr>
                <a:xfrm rot="10800000">
                  <a:off x="1582029" y="47958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345" name="Shape 2345"/>
                <p:cNvCxnSpPr/>
                <p:nvPr/>
              </p:nvCxnSpPr>
              <p:spPr>
                <a:xfrm rot="10800000">
                  <a:off x="1580923" y="4948232"/>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346" name="Shape 2346"/>
                <p:cNvCxnSpPr/>
                <p:nvPr/>
              </p:nvCxnSpPr>
              <p:spPr>
                <a:xfrm rot="10800000">
                  <a:off x="1571389" y="5120223"/>
                  <a:ext cx="865209" cy="0"/>
                </a:xfrm>
                <a:prstGeom prst="straightConnector1">
                  <a:avLst/>
                </a:prstGeom>
                <a:noFill/>
                <a:ln cap="flat" cmpd="sng" w="9525">
                  <a:solidFill>
                    <a:schemeClr val="dk1"/>
                  </a:solidFill>
                  <a:prstDash val="solid"/>
                  <a:round/>
                  <a:headEnd len="med" w="med" type="none"/>
                  <a:tailEnd len="med" w="med" type="none"/>
                </a:ln>
              </p:spPr>
            </p:cxnSp>
            <p:cxnSp>
              <p:nvCxnSpPr>
                <p:cNvPr id="2347" name="Shape 2347"/>
                <p:cNvCxnSpPr/>
                <p:nvPr/>
              </p:nvCxnSpPr>
              <p:spPr>
                <a:xfrm rot="10800000">
                  <a:off x="1570283" y="5272623"/>
                  <a:ext cx="865209" cy="0"/>
                </a:xfrm>
                <a:prstGeom prst="straightConnector1">
                  <a:avLst/>
                </a:prstGeom>
                <a:noFill/>
                <a:ln cap="flat" cmpd="sng" w="9525">
                  <a:solidFill>
                    <a:schemeClr val="dk1"/>
                  </a:solidFill>
                  <a:prstDash val="solid"/>
                  <a:round/>
                  <a:headEnd len="med" w="med" type="none"/>
                  <a:tailEnd len="med" w="med" type="none"/>
                </a:ln>
              </p:spPr>
            </p:cxnSp>
          </p:grpSp>
          <p:sp>
            <p:nvSpPr>
              <p:cNvPr id="2348" name="Shape 2348"/>
              <p:cNvSpPr/>
              <p:nvPr/>
            </p:nvSpPr>
            <p:spPr>
              <a:xfrm>
                <a:off x="3392719" y="4828235"/>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49" name="Shape 2349"/>
              <p:cNvSpPr/>
              <p:nvPr/>
            </p:nvSpPr>
            <p:spPr>
              <a:xfrm>
                <a:off x="3977985" y="4828235"/>
                <a:ext cx="275503"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50" name="Shape 2350"/>
              <p:cNvSpPr/>
              <p:nvPr/>
            </p:nvSpPr>
            <p:spPr>
              <a:xfrm>
                <a:off x="3686058" y="4828235"/>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51" name="Shape 2351"/>
              <p:cNvSpPr/>
              <p:nvPr/>
            </p:nvSpPr>
            <p:spPr>
              <a:xfrm>
                <a:off x="3392719" y="4669946"/>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52" name="Shape 2352"/>
              <p:cNvSpPr/>
              <p:nvPr/>
            </p:nvSpPr>
            <p:spPr>
              <a:xfrm>
                <a:off x="3977985" y="4669946"/>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53" name="Shape 2353"/>
              <p:cNvSpPr/>
              <p:nvPr/>
            </p:nvSpPr>
            <p:spPr>
              <a:xfrm>
                <a:off x="3686058" y="4669946"/>
                <a:ext cx="283680" cy="141130"/>
              </a:xfrm>
              <a:prstGeom prst="rect">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54" name="Shape 2354"/>
              <p:cNvSpPr/>
              <p:nvPr/>
            </p:nvSpPr>
            <p:spPr>
              <a:xfrm>
                <a:off x="3394066" y="4508123"/>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55" name="Shape 2355"/>
              <p:cNvSpPr/>
              <p:nvPr/>
            </p:nvSpPr>
            <p:spPr>
              <a:xfrm>
                <a:off x="3979332" y="4508123"/>
                <a:ext cx="275503"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56" name="Shape 2356"/>
              <p:cNvSpPr/>
              <p:nvPr/>
            </p:nvSpPr>
            <p:spPr>
              <a:xfrm>
                <a:off x="3687405" y="4508123"/>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57" name="Shape 2357"/>
              <p:cNvSpPr/>
              <p:nvPr/>
            </p:nvSpPr>
            <p:spPr>
              <a:xfrm>
                <a:off x="3391371" y="4353944"/>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58" name="Shape 2358"/>
              <p:cNvSpPr/>
              <p:nvPr/>
            </p:nvSpPr>
            <p:spPr>
              <a:xfrm>
                <a:off x="3976639" y="4353944"/>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59" name="Shape 2359"/>
              <p:cNvSpPr/>
              <p:nvPr/>
            </p:nvSpPr>
            <p:spPr>
              <a:xfrm>
                <a:off x="3684712" y="4353944"/>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60" name="Shape 2360"/>
              <p:cNvSpPr/>
              <p:nvPr/>
            </p:nvSpPr>
            <p:spPr>
              <a:xfrm>
                <a:off x="3391371" y="4195655"/>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61" name="Shape 2361"/>
              <p:cNvSpPr/>
              <p:nvPr/>
            </p:nvSpPr>
            <p:spPr>
              <a:xfrm>
                <a:off x="3976639" y="4195655"/>
                <a:ext cx="275503"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62" name="Shape 2362"/>
              <p:cNvSpPr/>
              <p:nvPr/>
            </p:nvSpPr>
            <p:spPr>
              <a:xfrm>
                <a:off x="3684712" y="4195655"/>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63" name="Shape 2363"/>
              <p:cNvSpPr/>
              <p:nvPr/>
            </p:nvSpPr>
            <p:spPr>
              <a:xfrm>
                <a:off x="3392719" y="4033832"/>
                <a:ext cx="283680"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64" name="Shape 2364"/>
              <p:cNvSpPr/>
              <p:nvPr/>
            </p:nvSpPr>
            <p:spPr>
              <a:xfrm>
                <a:off x="3977985" y="4033832"/>
                <a:ext cx="275503"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65" name="Shape 2365"/>
              <p:cNvSpPr/>
              <p:nvPr/>
            </p:nvSpPr>
            <p:spPr>
              <a:xfrm>
                <a:off x="3686058" y="4033832"/>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66" name="Shape 2366"/>
              <p:cNvSpPr/>
              <p:nvPr/>
            </p:nvSpPr>
            <p:spPr>
              <a:xfrm>
                <a:off x="3395294" y="3883151"/>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67" name="Shape 2367"/>
              <p:cNvSpPr/>
              <p:nvPr/>
            </p:nvSpPr>
            <p:spPr>
              <a:xfrm>
                <a:off x="3980562" y="3883151"/>
                <a:ext cx="275503"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68" name="Shape 2368"/>
              <p:cNvSpPr/>
              <p:nvPr/>
            </p:nvSpPr>
            <p:spPr>
              <a:xfrm>
                <a:off x="3688635" y="3883151"/>
                <a:ext cx="283680"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69" name="Shape 2369"/>
              <p:cNvSpPr/>
              <p:nvPr/>
            </p:nvSpPr>
            <p:spPr>
              <a:xfrm>
                <a:off x="3395294" y="3724862"/>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70" name="Shape 2370"/>
              <p:cNvSpPr/>
              <p:nvPr/>
            </p:nvSpPr>
            <p:spPr>
              <a:xfrm>
                <a:off x="3980562" y="3724862"/>
                <a:ext cx="275503"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71" name="Shape 2371"/>
              <p:cNvSpPr/>
              <p:nvPr/>
            </p:nvSpPr>
            <p:spPr>
              <a:xfrm>
                <a:off x="3688635" y="3724862"/>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72" name="Shape 2372"/>
              <p:cNvSpPr/>
              <p:nvPr/>
            </p:nvSpPr>
            <p:spPr>
              <a:xfrm>
                <a:off x="3396642" y="3563039"/>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73" name="Shape 2373"/>
              <p:cNvSpPr/>
              <p:nvPr/>
            </p:nvSpPr>
            <p:spPr>
              <a:xfrm>
                <a:off x="3981908" y="3563039"/>
                <a:ext cx="275503"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74" name="Shape 2374"/>
              <p:cNvSpPr/>
              <p:nvPr/>
            </p:nvSpPr>
            <p:spPr>
              <a:xfrm>
                <a:off x="3689982" y="3563039"/>
                <a:ext cx="283680" cy="141130"/>
              </a:xfrm>
              <a:prstGeom prst="rect">
                <a:avLst/>
              </a:prstGeom>
              <a:solidFill>
                <a:schemeClr val="accent4"/>
              </a:solidFill>
              <a:ln cap="flat" cmpd="sng" w="25400">
                <a:solidFill>
                  <a:srgbClr val="5D497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75" name="Shape 2375"/>
              <p:cNvSpPr/>
              <p:nvPr/>
            </p:nvSpPr>
            <p:spPr>
              <a:xfrm>
                <a:off x="3393948" y="3408860"/>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76" name="Shape 2376"/>
              <p:cNvSpPr/>
              <p:nvPr/>
            </p:nvSpPr>
            <p:spPr>
              <a:xfrm>
                <a:off x="3979214" y="3408860"/>
                <a:ext cx="275503"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77" name="Shape 2377"/>
              <p:cNvSpPr/>
              <p:nvPr/>
            </p:nvSpPr>
            <p:spPr>
              <a:xfrm>
                <a:off x="3687287" y="3408860"/>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78" name="Shape 2378"/>
              <p:cNvSpPr/>
              <p:nvPr/>
            </p:nvSpPr>
            <p:spPr>
              <a:xfrm>
                <a:off x="3393948" y="3250571"/>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79" name="Shape 2379"/>
              <p:cNvSpPr/>
              <p:nvPr/>
            </p:nvSpPr>
            <p:spPr>
              <a:xfrm>
                <a:off x="3979214" y="3250571"/>
                <a:ext cx="275503"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80" name="Shape 2380"/>
              <p:cNvSpPr/>
              <p:nvPr/>
            </p:nvSpPr>
            <p:spPr>
              <a:xfrm>
                <a:off x="3687287" y="3250571"/>
                <a:ext cx="283680" cy="141130"/>
              </a:xfrm>
              <a:prstGeom prst="rect">
                <a:avLst/>
              </a:prstGeom>
              <a:solidFill>
                <a:schemeClr val="accent6"/>
              </a:solidFill>
              <a:ln cap="flat" cmpd="sng" w="25400">
                <a:solidFill>
                  <a:srgbClr val="B56E3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81" name="Shape 2381"/>
              <p:cNvSpPr/>
              <p:nvPr/>
            </p:nvSpPr>
            <p:spPr>
              <a:xfrm>
                <a:off x="3395294" y="3088748"/>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82" name="Shape 2382"/>
              <p:cNvSpPr/>
              <p:nvPr/>
            </p:nvSpPr>
            <p:spPr>
              <a:xfrm>
                <a:off x="3980562" y="3088748"/>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83" name="Shape 2383"/>
              <p:cNvSpPr/>
              <p:nvPr/>
            </p:nvSpPr>
            <p:spPr>
              <a:xfrm>
                <a:off x="3688635" y="3088748"/>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84" name="Shape 2384"/>
              <p:cNvSpPr/>
              <p:nvPr/>
            </p:nvSpPr>
            <p:spPr>
              <a:xfrm>
                <a:off x="3396157" y="2952660"/>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85" name="Shape 2385"/>
              <p:cNvSpPr/>
              <p:nvPr/>
            </p:nvSpPr>
            <p:spPr>
              <a:xfrm>
                <a:off x="3981423" y="2952660"/>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86" name="Shape 2386"/>
              <p:cNvSpPr/>
              <p:nvPr/>
            </p:nvSpPr>
            <p:spPr>
              <a:xfrm>
                <a:off x="3689496" y="2952660"/>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87" name="Shape 2387"/>
              <p:cNvSpPr/>
              <p:nvPr/>
            </p:nvSpPr>
            <p:spPr>
              <a:xfrm>
                <a:off x="3396157" y="2794372"/>
                <a:ext cx="283680"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88" name="Shape 2388"/>
              <p:cNvSpPr/>
              <p:nvPr/>
            </p:nvSpPr>
            <p:spPr>
              <a:xfrm>
                <a:off x="3981423" y="2794372"/>
                <a:ext cx="275503" cy="141130"/>
              </a:xfrm>
              <a:prstGeom prst="rect">
                <a:avLst/>
              </a:prstGeom>
              <a:solidFill>
                <a:schemeClr val="accent3"/>
              </a:solidFill>
              <a:ln cap="flat" cmpd="sng" w="25400">
                <a:solidFill>
                  <a:srgbClr val="71894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89" name="Shape 2389"/>
              <p:cNvSpPr/>
              <p:nvPr/>
            </p:nvSpPr>
            <p:spPr>
              <a:xfrm>
                <a:off x="3689496" y="2794372"/>
                <a:ext cx="283680" cy="141130"/>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90" name="Shape 2390"/>
              <p:cNvSpPr/>
              <p:nvPr/>
            </p:nvSpPr>
            <p:spPr>
              <a:xfrm>
                <a:off x="3397503" y="2632549"/>
                <a:ext cx="283680" cy="141130"/>
              </a:xfrm>
              <a:prstGeom prst="rect">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91" name="Shape 2391"/>
              <p:cNvSpPr/>
              <p:nvPr/>
            </p:nvSpPr>
            <p:spPr>
              <a:xfrm>
                <a:off x="3982771" y="2632549"/>
                <a:ext cx="275503"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
            <p:nvSpPr>
              <p:cNvPr id="2392" name="Shape 2392"/>
              <p:cNvSpPr/>
              <p:nvPr/>
            </p:nvSpPr>
            <p:spPr>
              <a:xfrm>
                <a:off x="3690844" y="2632549"/>
                <a:ext cx="283680" cy="141130"/>
              </a:xfrm>
              <a:prstGeom prst="rect">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grpSp>
        <p:sp>
          <p:nvSpPr>
            <p:cNvPr id="2393" name="Shape 2393"/>
            <p:cNvSpPr txBox="1"/>
            <p:nvPr/>
          </p:nvSpPr>
          <p:spPr>
            <a:xfrm>
              <a:off x="4007996" y="2772066"/>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18</a:t>
              </a:r>
            </a:p>
          </p:txBody>
        </p:sp>
        <p:sp>
          <p:nvSpPr>
            <p:cNvPr id="2394" name="Shape 2394"/>
            <p:cNvSpPr txBox="1"/>
            <p:nvPr/>
          </p:nvSpPr>
          <p:spPr>
            <a:xfrm>
              <a:off x="4007996" y="2935050"/>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17</a:t>
              </a:r>
            </a:p>
          </p:txBody>
        </p:sp>
        <p:sp>
          <p:nvSpPr>
            <p:cNvPr id="2395" name="Shape 2395"/>
            <p:cNvSpPr txBox="1"/>
            <p:nvPr/>
          </p:nvSpPr>
          <p:spPr>
            <a:xfrm>
              <a:off x="4007996" y="3095003"/>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17</a:t>
              </a:r>
            </a:p>
          </p:txBody>
        </p:sp>
        <p:sp>
          <p:nvSpPr>
            <p:cNvPr id="2396" name="Shape 2396"/>
            <p:cNvSpPr txBox="1"/>
            <p:nvPr/>
          </p:nvSpPr>
          <p:spPr>
            <a:xfrm>
              <a:off x="4007996" y="3226238"/>
              <a:ext cx="300081"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15</a:t>
              </a:r>
            </a:p>
          </p:txBody>
        </p:sp>
        <p:sp>
          <p:nvSpPr>
            <p:cNvPr id="2397" name="Shape 2397"/>
            <p:cNvSpPr txBox="1"/>
            <p:nvPr/>
          </p:nvSpPr>
          <p:spPr>
            <a:xfrm>
              <a:off x="4007996" y="3386801"/>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16</a:t>
              </a:r>
            </a:p>
          </p:txBody>
        </p:sp>
        <p:sp>
          <p:nvSpPr>
            <p:cNvPr id="2398" name="Shape 2398"/>
            <p:cNvSpPr txBox="1"/>
            <p:nvPr/>
          </p:nvSpPr>
          <p:spPr>
            <a:xfrm>
              <a:off x="4007996" y="354978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17</a:t>
              </a:r>
            </a:p>
          </p:txBody>
        </p:sp>
        <p:sp>
          <p:nvSpPr>
            <p:cNvPr id="2399" name="Shape 2399"/>
            <p:cNvSpPr txBox="1"/>
            <p:nvPr/>
          </p:nvSpPr>
          <p:spPr>
            <a:xfrm>
              <a:off x="4007996" y="3702042"/>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19</a:t>
              </a:r>
            </a:p>
          </p:txBody>
        </p:sp>
        <p:sp>
          <p:nvSpPr>
            <p:cNvPr id="2400" name="Shape 2400"/>
            <p:cNvSpPr txBox="1"/>
            <p:nvPr/>
          </p:nvSpPr>
          <p:spPr>
            <a:xfrm>
              <a:off x="4007996" y="3864064"/>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23</a:t>
              </a:r>
            </a:p>
          </p:txBody>
        </p:sp>
        <p:sp>
          <p:nvSpPr>
            <p:cNvPr id="2401" name="Shape 2401"/>
            <p:cNvSpPr txBox="1"/>
            <p:nvPr/>
          </p:nvSpPr>
          <p:spPr>
            <a:xfrm>
              <a:off x="4007996" y="402613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23</a:t>
              </a:r>
            </a:p>
          </p:txBody>
        </p:sp>
        <p:sp>
          <p:nvSpPr>
            <p:cNvPr id="2402" name="Shape 2402"/>
            <p:cNvSpPr txBox="1"/>
            <p:nvPr/>
          </p:nvSpPr>
          <p:spPr>
            <a:xfrm>
              <a:off x="4007996" y="4170837"/>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20</a:t>
              </a:r>
            </a:p>
          </p:txBody>
        </p:sp>
        <p:sp>
          <p:nvSpPr>
            <p:cNvPr id="2403" name="Shape 2403"/>
            <p:cNvSpPr txBox="1"/>
            <p:nvPr/>
          </p:nvSpPr>
          <p:spPr>
            <a:xfrm>
              <a:off x="4007996" y="433093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20</a:t>
              </a:r>
            </a:p>
          </p:txBody>
        </p:sp>
        <p:sp>
          <p:nvSpPr>
            <p:cNvPr id="2404" name="Shape 2404"/>
            <p:cNvSpPr txBox="1"/>
            <p:nvPr/>
          </p:nvSpPr>
          <p:spPr>
            <a:xfrm>
              <a:off x="4007996" y="4488078"/>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20</a:t>
              </a:r>
            </a:p>
          </p:txBody>
        </p:sp>
        <p:sp>
          <p:nvSpPr>
            <p:cNvPr id="2405" name="Shape 2405"/>
            <p:cNvSpPr txBox="1"/>
            <p:nvPr/>
          </p:nvSpPr>
          <p:spPr>
            <a:xfrm>
              <a:off x="4007996" y="4648175"/>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18</a:t>
              </a:r>
            </a:p>
          </p:txBody>
        </p:sp>
        <p:sp>
          <p:nvSpPr>
            <p:cNvPr id="2406" name="Shape 2406"/>
            <p:cNvSpPr txBox="1"/>
            <p:nvPr/>
          </p:nvSpPr>
          <p:spPr>
            <a:xfrm>
              <a:off x="4007996" y="4806407"/>
              <a:ext cx="298780"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18</a:t>
              </a:r>
            </a:p>
          </p:txBody>
        </p:sp>
        <p:sp>
          <p:nvSpPr>
            <p:cNvPr id="2407" name="Shape 2407"/>
            <p:cNvSpPr txBox="1"/>
            <p:nvPr/>
          </p:nvSpPr>
          <p:spPr>
            <a:xfrm>
              <a:off x="4007996" y="4972764"/>
              <a:ext cx="300081" cy="21544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Arial"/>
                  <a:ea typeface="Arial"/>
                  <a:cs typeface="Arial"/>
                  <a:sym typeface="Arial"/>
                </a:rPr>
                <a:t>15</a:t>
              </a:r>
            </a:p>
          </p:txBody>
        </p:sp>
      </p:grpSp>
      <p:sp>
        <p:nvSpPr>
          <p:cNvPr id="2408" name="Shape 2408"/>
          <p:cNvSpPr/>
          <p:nvPr/>
        </p:nvSpPr>
        <p:spPr>
          <a:xfrm>
            <a:off x="5087257" y="4034373"/>
            <a:ext cx="850149" cy="585250"/>
          </a:xfrm>
          <a:prstGeom prst="downArrow">
            <a:avLst>
              <a:gd fmla="val 50000" name="adj1"/>
              <a:gd fmla="val 50000" name="adj2"/>
            </a:avLst>
          </a:prstGeom>
          <a:solidFill>
            <a:schemeClr val="accent2"/>
          </a:solidFill>
          <a:ln cap="flat" cmpd="sng" w="25400">
            <a:solidFill>
              <a:srgbClr val="8C3A3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2409" name="Shape 2409"/>
          <p:cNvSpPr txBox="1"/>
          <p:nvPr/>
        </p:nvSpPr>
        <p:spPr>
          <a:xfrm>
            <a:off x="5145503" y="4675185"/>
            <a:ext cx="731840" cy="346248"/>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2400" u="none" cap="none" strike="noStrike">
                <a:solidFill>
                  <a:schemeClr val="dk1"/>
                </a:solidFill>
                <a:latin typeface="Arial"/>
                <a:ea typeface="Arial"/>
                <a:cs typeface="Arial"/>
                <a:sym typeface="Arial"/>
              </a:rPr>
              <a:t>IGR</a:t>
            </a:r>
          </a:p>
        </p:txBody>
      </p:sp>
      <p:sp>
        <p:nvSpPr>
          <p:cNvPr id="2410" name="Shape 2410"/>
          <p:cNvSpPr/>
          <p:nvPr/>
        </p:nvSpPr>
        <p:spPr>
          <a:xfrm>
            <a:off x="7312031" y="4034373"/>
            <a:ext cx="850149" cy="585250"/>
          </a:xfrm>
          <a:prstGeom prst="downArrow">
            <a:avLst>
              <a:gd fmla="val 50000" name="adj1"/>
              <a:gd fmla="val 50000" name="adj2"/>
            </a:avLst>
          </a:prstGeom>
          <a:solidFill>
            <a:srgbClr val="BFBFBF"/>
          </a:solidFill>
          <a:ln cap="flat" cmpd="sng" w="25400">
            <a:solidFill>
              <a:srgbClr val="A5A5A5"/>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2411" name="Shape 2411"/>
          <p:cNvSpPr txBox="1"/>
          <p:nvPr/>
        </p:nvSpPr>
        <p:spPr>
          <a:xfrm>
            <a:off x="7390018" y="4675185"/>
            <a:ext cx="731840" cy="346248"/>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2400" u="none" cap="none" strike="noStrike">
                <a:solidFill>
                  <a:schemeClr val="dk1"/>
                </a:solidFill>
                <a:latin typeface="Arial"/>
                <a:ea typeface="Arial"/>
                <a:cs typeface="Arial"/>
                <a:sym typeface="Arial"/>
              </a:rPr>
              <a:t>IGR</a:t>
            </a:r>
          </a:p>
        </p:txBody>
      </p:sp>
      <p:sp>
        <p:nvSpPr>
          <p:cNvPr id="2412" name="Shape 2412"/>
          <p:cNvSpPr/>
          <p:nvPr/>
        </p:nvSpPr>
        <p:spPr>
          <a:xfrm>
            <a:off x="440010" y="1751642"/>
            <a:ext cx="865209" cy="2219124"/>
          </a:xfrm>
          <a:prstGeom prst="rect">
            <a:avLst/>
          </a:prstGeom>
          <a:solidFill>
            <a:srgbClr val="F2F2F2"/>
          </a:solidFill>
          <a:ln cap="flat" cmpd="sng" w="9525">
            <a:solidFill>
              <a:srgbClr val="A5A5A5"/>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2413" name="Shape 2413"/>
          <p:cNvSpPr/>
          <p:nvPr/>
        </p:nvSpPr>
        <p:spPr>
          <a:xfrm>
            <a:off x="731960" y="1927736"/>
            <a:ext cx="865209" cy="1163429"/>
          </a:xfrm>
          <a:prstGeom prst="rect">
            <a:avLst/>
          </a:prstGeom>
          <a:solidFill>
            <a:srgbClr val="F2F2F2"/>
          </a:solidFill>
          <a:ln cap="flat" cmpd="sng" w="9525">
            <a:solidFill>
              <a:srgbClr val="A5A5A5"/>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2414" name="Shape 2414"/>
          <p:cNvSpPr/>
          <p:nvPr/>
        </p:nvSpPr>
        <p:spPr>
          <a:xfrm>
            <a:off x="620320" y="2401718"/>
            <a:ext cx="865209" cy="1761924"/>
          </a:xfrm>
          <a:prstGeom prst="rect">
            <a:avLst/>
          </a:prstGeom>
          <a:solidFill>
            <a:srgbClr val="F2F2F2"/>
          </a:solidFill>
          <a:ln cap="flat" cmpd="sng" w="9525">
            <a:solidFill>
              <a:srgbClr val="A5A5A5"/>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2415" name="Shape 2415"/>
          <p:cNvSpPr/>
          <p:nvPr/>
        </p:nvSpPr>
        <p:spPr>
          <a:xfrm>
            <a:off x="1055483" y="3392433"/>
            <a:ext cx="865209" cy="1163429"/>
          </a:xfrm>
          <a:prstGeom prst="rect">
            <a:avLst/>
          </a:prstGeom>
          <a:solidFill>
            <a:srgbClr val="F2F2F2"/>
          </a:solidFill>
          <a:ln cap="flat" cmpd="sng" w="9525">
            <a:solidFill>
              <a:srgbClr val="A5A5A5"/>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2416" name="Shape 2416"/>
          <p:cNvSpPr/>
          <p:nvPr/>
        </p:nvSpPr>
        <p:spPr>
          <a:xfrm>
            <a:off x="903986" y="2105745"/>
            <a:ext cx="865209" cy="1761924"/>
          </a:xfrm>
          <a:prstGeom prst="rect">
            <a:avLst/>
          </a:prstGeom>
          <a:gradFill>
            <a:gsLst>
              <a:gs pos="0">
                <a:srgbClr val="BBBBBB"/>
              </a:gs>
              <a:gs pos="35000">
                <a:srgbClr val="CFCFCF"/>
              </a:gs>
              <a:gs pos="100000">
                <a:srgbClr val="EEEEEE"/>
              </a:gs>
            </a:gsLst>
            <a:lin ang="16200000" scaled="0"/>
          </a:gradFill>
          <a:ln cap="flat" cmpd="sng" w="9525">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2417" name="Shape 2417"/>
          <p:cNvSpPr txBox="1"/>
          <p:nvPr/>
        </p:nvSpPr>
        <p:spPr>
          <a:xfrm>
            <a:off x="2257777" y="4751916"/>
            <a:ext cx="184666" cy="276999"/>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2418" name="Shape 2418"/>
          <p:cNvSpPr txBox="1"/>
          <p:nvPr/>
        </p:nvSpPr>
        <p:spPr>
          <a:xfrm>
            <a:off x="143610" y="1088625"/>
            <a:ext cx="2056973" cy="484748"/>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baseline="0" i="0" lang="en" sz="1200" u="none" cap="none" strike="noStrike">
                <a:solidFill>
                  <a:schemeClr val="dk1"/>
                </a:solidFill>
                <a:latin typeface="Cantarell"/>
                <a:ea typeface="Cantarell"/>
                <a:cs typeface="Cantarell"/>
                <a:sym typeface="Cantarell"/>
              </a:rPr>
              <a:t>Locate putative</a:t>
            </a:r>
          </a:p>
          <a:p>
            <a:pPr indent="0" lvl="0" marL="0" marR="0" rtl="0" algn="ctr">
              <a:spcBef>
                <a:spcPts val="0"/>
              </a:spcBef>
              <a:buSzPct val="25000"/>
              <a:buNone/>
            </a:pPr>
            <a:r>
              <a:rPr b="1" baseline="0" i="0" lang="en" sz="1200" u="none" cap="none" strike="noStrike">
                <a:solidFill>
                  <a:schemeClr val="dk1"/>
                </a:solidFill>
                <a:latin typeface="Cantarell"/>
                <a:ea typeface="Cantarell"/>
                <a:cs typeface="Cantarell"/>
                <a:sym typeface="Cantarell"/>
              </a:rPr>
              <a:t>regulatory regions</a:t>
            </a:r>
          </a:p>
        </p:txBody>
      </p:sp>
      <p:sp>
        <p:nvSpPr>
          <p:cNvPr id="2419" name="Shape 2419"/>
          <p:cNvSpPr/>
          <p:nvPr/>
        </p:nvSpPr>
        <p:spPr>
          <a:xfrm>
            <a:off x="8008775" y="61650"/>
            <a:ext cx="1084800" cy="216900"/>
          </a:xfrm>
          <a:prstGeom prst="rect">
            <a:avLst/>
          </a:prstGeom>
          <a:solidFill>
            <a:srgbClr val="D9D2E9"/>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a:latin typeface="Cantarell"/>
                <a:ea typeface="Cantarell"/>
                <a:cs typeface="Cantarell"/>
                <a:sym typeface="Cantarell"/>
              </a:rPr>
              <a:t>2 - BLADE</a:t>
            </a:r>
          </a:p>
        </p:txBody>
      </p:sp>
    </p:spTree>
  </p:cSld>
  <p:clrMapOvr>
    <a:masterClrMapping/>
  </p:clrMapOvr>
  <p:transition spd="slow">
    <p:cut/>
  </p:transition>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23" name="Shape 2423"/>
        <p:cNvGrpSpPr/>
        <p:nvPr/>
      </p:nvGrpSpPr>
      <p:grpSpPr>
        <a:xfrm>
          <a:off x="0" y="0"/>
          <a:ext cx="0" cy="0"/>
          <a:chOff x="0" y="0"/>
          <a:chExt cx="0" cy="0"/>
        </a:xfrm>
      </p:grpSpPr>
      <p:pic>
        <p:nvPicPr>
          <p:cNvPr id="2424" name="Shape 2424"/>
          <p:cNvPicPr preferRelativeResize="0"/>
          <p:nvPr/>
        </p:nvPicPr>
        <p:blipFill rotWithShape="1">
          <a:blip r:embed="rId3">
            <a:alphaModFix/>
          </a:blip>
          <a:srcRect b="0" l="0" r="0" t="0"/>
          <a:stretch/>
        </p:blipFill>
        <p:spPr>
          <a:xfrm>
            <a:off x="1848600" y="508500"/>
            <a:ext cx="5446800" cy="4711199"/>
          </a:xfrm>
          <a:prstGeom prst="rect">
            <a:avLst/>
          </a:prstGeom>
          <a:noFill/>
          <a:ln>
            <a:noFill/>
          </a:ln>
        </p:spPr>
      </p:pic>
      <p:sp>
        <p:nvSpPr>
          <p:cNvPr id="2425" name="Shape 2425"/>
          <p:cNvSpPr txBox="1"/>
          <p:nvPr/>
        </p:nvSpPr>
        <p:spPr>
          <a:xfrm>
            <a:off x="364246" y="151344"/>
            <a:ext cx="8415507" cy="1038746"/>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2800" u="none" cap="none" strike="noStrike">
                <a:solidFill>
                  <a:schemeClr val="dk1"/>
                </a:solidFill>
                <a:latin typeface="Cantarell"/>
                <a:ea typeface="Cantarell"/>
                <a:cs typeface="Cantarell"/>
                <a:sym typeface="Cantarell"/>
              </a:rPr>
              <a:t>Regulatory plexus </a:t>
            </a:r>
          </a:p>
          <a:p>
            <a:pPr indent="0" lvl="0" marL="0" marR="0" rtl="0" algn="l">
              <a:spcBef>
                <a:spcPts val="0"/>
              </a:spcBef>
              <a:buSzPct val="25000"/>
              <a:buNone/>
            </a:pPr>
            <a:r>
              <a:rPr b="1" baseline="0" i="0" lang="en" sz="2800" u="none" cap="none" strike="noStrike">
                <a:solidFill>
                  <a:schemeClr val="dk1"/>
                </a:solidFill>
                <a:latin typeface="Cantarell"/>
                <a:ea typeface="Cantarell"/>
                <a:cs typeface="Cantarell"/>
                <a:sym typeface="Cantarell"/>
              </a:rPr>
              <a:t>convergence </a:t>
            </a:r>
          </a:p>
          <a:p>
            <a:pPr indent="0" lvl="0" marL="0" marR="0" rtl="0" algn="l">
              <a:spcBef>
                <a:spcPts val="0"/>
              </a:spcBef>
              <a:buSzPct val="25000"/>
              <a:buNone/>
            </a:pPr>
            <a:r>
              <a:rPr b="1" baseline="0" i="0" lang="en" sz="2800" u="none" cap="none" strike="noStrike">
                <a:solidFill>
                  <a:schemeClr val="dk1"/>
                </a:solidFill>
                <a:latin typeface="Cantarell"/>
                <a:ea typeface="Cantarell"/>
                <a:cs typeface="Cantarell"/>
                <a:sym typeface="Cantarell"/>
              </a:rPr>
              <a:t>model</a:t>
            </a:r>
          </a:p>
        </p:txBody>
      </p:sp>
      <p:sp>
        <p:nvSpPr>
          <p:cNvPr id="2426" name="Shape 2426"/>
          <p:cNvSpPr/>
          <p:nvPr/>
        </p:nvSpPr>
        <p:spPr>
          <a:xfrm>
            <a:off x="8017825" y="51350"/>
            <a:ext cx="1084800" cy="216900"/>
          </a:xfrm>
          <a:prstGeom prst="rect">
            <a:avLst/>
          </a:prstGeom>
          <a:solidFill>
            <a:srgbClr val="F4CCCC"/>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a:latin typeface="Cantarell"/>
                <a:ea typeface="Cantarell"/>
                <a:cs typeface="Cantarell"/>
                <a:sym typeface="Cantarell"/>
              </a:rPr>
              <a:t>3 - Plexus</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9" name="Shape 419"/>
        <p:cNvGrpSpPr/>
        <p:nvPr/>
      </p:nvGrpSpPr>
      <p:grpSpPr>
        <a:xfrm>
          <a:off x="0" y="0"/>
          <a:ext cx="0" cy="0"/>
          <a:chOff x="0" y="0"/>
          <a:chExt cx="0" cy="0"/>
        </a:xfrm>
      </p:grpSpPr>
      <p:pic>
        <p:nvPicPr>
          <p:cNvPr id="420" name="Shape 420"/>
          <p:cNvPicPr preferRelativeResize="0"/>
          <p:nvPr/>
        </p:nvPicPr>
        <p:blipFill>
          <a:blip r:embed="rId3">
            <a:alphaModFix/>
          </a:blip>
          <a:stretch>
            <a:fillRect/>
          </a:stretch>
        </p:blipFill>
        <p:spPr>
          <a:xfrm>
            <a:off x="1062825" y="0"/>
            <a:ext cx="6857999" cy="5143499"/>
          </a:xfrm>
          <a:prstGeom prst="rect">
            <a:avLst/>
          </a:prstGeom>
          <a:noFill/>
          <a:ln>
            <a:noFill/>
          </a:ln>
        </p:spPr>
      </p:pic>
    </p:spTree>
  </p:cSld>
  <p:clrMapOvr>
    <a:masterClrMapping/>
  </p:clrMapOvr>
  <p:transition spd="slow">
    <p:cut/>
  </p:transition>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31" name="Shape 2431"/>
        <p:cNvGrpSpPr/>
        <p:nvPr/>
      </p:nvGrpSpPr>
      <p:grpSpPr>
        <a:xfrm>
          <a:off x="0" y="0"/>
          <a:ext cx="0" cy="0"/>
          <a:chOff x="0" y="0"/>
          <a:chExt cx="0" cy="0"/>
        </a:xfrm>
      </p:grpSpPr>
      <p:sp>
        <p:nvSpPr>
          <p:cNvPr id="2432" name="Shape 2432"/>
          <p:cNvSpPr txBox="1"/>
          <p:nvPr/>
        </p:nvSpPr>
        <p:spPr>
          <a:xfrm>
            <a:off x="364246" y="151344"/>
            <a:ext cx="8415507" cy="1038746"/>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2800" u="none" cap="none" strike="noStrike">
                <a:solidFill>
                  <a:schemeClr val="dk1"/>
                </a:solidFill>
                <a:latin typeface="Cantarell"/>
                <a:ea typeface="Cantarell"/>
                <a:cs typeface="Cantarell"/>
                <a:sym typeface="Cantarell"/>
              </a:rPr>
              <a:t>Regulatory plexus </a:t>
            </a:r>
          </a:p>
          <a:p>
            <a:pPr indent="0" lvl="0" marL="0" marR="0" rtl="0" algn="l">
              <a:spcBef>
                <a:spcPts val="0"/>
              </a:spcBef>
              <a:buSzPct val="25000"/>
              <a:buNone/>
            </a:pPr>
            <a:r>
              <a:rPr b="1" baseline="0" i="0" lang="en" sz="2800" u="none" cap="none" strike="noStrike">
                <a:solidFill>
                  <a:schemeClr val="dk1"/>
                </a:solidFill>
                <a:latin typeface="Cantarell"/>
                <a:ea typeface="Cantarell"/>
                <a:cs typeface="Cantarell"/>
                <a:sym typeface="Cantarell"/>
              </a:rPr>
              <a:t>convergence </a:t>
            </a:r>
          </a:p>
          <a:p>
            <a:pPr indent="0" lvl="0" marL="0" marR="0" rtl="0" algn="l">
              <a:spcBef>
                <a:spcPts val="0"/>
              </a:spcBef>
              <a:buSzPct val="25000"/>
              <a:buNone/>
            </a:pPr>
            <a:r>
              <a:rPr b="1" baseline="0" i="0" lang="en" sz="2800" u="none" cap="none" strike="noStrike">
                <a:solidFill>
                  <a:schemeClr val="dk1"/>
                </a:solidFill>
                <a:latin typeface="Cantarell"/>
                <a:ea typeface="Cantarell"/>
                <a:cs typeface="Cantarell"/>
                <a:sym typeface="Cantarell"/>
              </a:rPr>
              <a:t>model</a:t>
            </a:r>
          </a:p>
        </p:txBody>
      </p:sp>
      <p:sp>
        <p:nvSpPr>
          <p:cNvPr id="2433" name="Shape 2433"/>
          <p:cNvSpPr txBox="1"/>
          <p:nvPr/>
        </p:nvSpPr>
        <p:spPr>
          <a:xfrm>
            <a:off x="364246" y="4616996"/>
            <a:ext cx="8415507" cy="300082"/>
          </a:xfrm>
          <a:prstGeom prst="rect">
            <a:avLst/>
          </a:prstGeom>
          <a:noFill/>
          <a:ln>
            <a:noFill/>
          </a:ln>
        </p:spPr>
        <p:txBody>
          <a:bodyPr anchorCtr="0" anchor="t" bIns="45700" lIns="91425" rIns="91425" tIns="45700">
            <a:noAutofit/>
          </a:bodyPr>
          <a:lstStyle/>
          <a:p>
            <a:pPr indent="0" lvl="0" marL="0" marR="0" rtl="0" algn="r">
              <a:spcBef>
                <a:spcPts val="0"/>
              </a:spcBef>
              <a:buSzPct val="25000"/>
              <a:buNone/>
            </a:pPr>
            <a:r>
              <a:rPr baseline="0" i="0" lang="en" sz="2000" u="none" cap="none" strike="noStrike">
                <a:solidFill>
                  <a:schemeClr val="dk1"/>
                </a:solidFill>
                <a:latin typeface="Cantarell"/>
                <a:ea typeface="Cantarell"/>
                <a:cs typeface="Cantarell"/>
                <a:sym typeface="Cantarell"/>
              </a:rPr>
              <a:t>Some patterns of recurrence might be hard to detect.</a:t>
            </a:r>
          </a:p>
        </p:txBody>
      </p:sp>
      <p:pic>
        <p:nvPicPr>
          <p:cNvPr id="2434" name="Shape 2434"/>
          <p:cNvPicPr preferRelativeResize="0"/>
          <p:nvPr/>
        </p:nvPicPr>
        <p:blipFill rotWithShape="1">
          <a:blip r:embed="rId3">
            <a:alphaModFix/>
          </a:blip>
          <a:srcRect b="0" l="0" r="0" t="0"/>
          <a:stretch/>
        </p:blipFill>
        <p:spPr>
          <a:xfrm>
            <a:off x="1070249" y="2084662"/>
            <a:ext cx="7003500" cy="2409600"/>
          </a:xfrm>
          <a:prstGeom prst="rect">
            <a:avLst/>
          </a:prstGeom>
          <a:noFill/>
          <a:ln>
            <a:noFill/>
          </a:ln>
        </p:spPr>
      </p:pic>
      <p:pic>
        <p:nvPicPr>
          <p:cNvPr id="2435" name="Shape 2435"/>
          <p:cNvPicPr preferRelativeResize="0"/>
          <p:nvPr/>
        </p:nvPicPr>
        <p:blipFill rotWithShape="1">
          <a:blip r:embed="rId4">
            <a:alphaModFix/>
          </a:blip>
          <a:srcRect b="0" l="0" r="0" t="0"/>
          <a:stretch/>
        </p:blipFill>
        <p:spPr>
          <a:xfrm>
            <a:off x="6555675" y="391725"/>
            <a:ext cx="1824299" cy="1570200"/>
          </a:xfrm>
          <a:prstGeom prst="rect">
            <a:avLst/>
          </a:prstGeom>
          <a:noFill/>
          <a:ln>
            <a:noFill/>
          </a:ln>
        </p:spPr>
      </p:pic>
      <p:sp>
        <p:nvSpPr>
          <p:cNvPr id="2436" name="Shape 2436"/>
          <p:cNvSpPr/>
          <p:nvPr/>
        </p:nvSpPr>
        <p:spPr>
          <a:xfrm>
            <a:off x="8017825" y="51350"/>
            <a:ext cx="1084800" cy="216900"/>
          </a:xfrm>
          <a:prstGeom prst="rect">
            <a:avLst/>
          </a:prstGeom>
          <a:solidFill>
            <a:srgbClr val="F4CCCC"/>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a:latin typeface="Cantarell"/>
                <a:ea typeface="Cantarell"/>
                <a:cs typeface="Cantarell"/>
                <a:sym typeface="Cantarell"/>
              </a:rPr>
              <a:t>3 - Plexus</a:t>
            </a:r>
          </a:p>
        </p:txBody>
      </p:sp>
    </p:spTree>
  </p:cSld>
  <p:clrMapOvr>
    <a:masterClrMapping/>
  </p:clrMapOvr>
  <p:transition spd="slow">
    <p:cut/>
  </p:transition>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41" name="Shape 2441"/>
        <p:cNvGrpSpPr/>
        <p:nvPr/>
      </p:nvGrpSpPr>
      <p:grpSpPr>
        <a:xfrm>
          <a:off x="0" y="0"/>
          <a:ext cx="0" cy="0"/>
          <a:chOff x="0" y="0"/>
          <a:chExt cx="0" cy="0"/>
        </a:xfrm>
      </p:grpSpPr>
      <p:sp>
        <p:nvSpPr>
          <p:cNvPr id="2442" name="Shape 2442"/>
          <p:cNvSpPr txBox="1"/>
          <p:nvPr/>
        </p:nvSpPr>
        <p:spPr>
          <a:xfrm>
            <a:off x="364246" y="151344"/>
            <a:ext cx="8415600" cy="10385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2800" u="none" cap="none" strike="noStrike">
                <a:solidFill>
                  <a:schemeClr val="dk1"/>
                </a:solidFill>
                <a:latin typeface="Cantarell"/>
                <a:ea typeface="Cantarell"/>
                <a:cs typeface="Cantarell"/>
                <a:sym typeface="Cantarell"/>
              </a:rPr>
              <a:t>Hi</a:t>
            </a:r>
            <a:r>
              <a:rPr b="1" lang="en" sz="2800">
                <a:solidFill>
                  <a:schemeClr val="dk1"/>
                </a:solidFill>
                <a:latin typeface="Cantarell"/>
                <a:ea typeface="Cantarell"/>
                <a:cs typeface="Cantarell"/>
                <a:sym typeface="Cantarell"/>
              </a:rPr>
              <a:t>-</a:t>
            </a:r>
            <a:r>
              <a:rPr b="1" baseline="0" i="0" lang="en" sz="2800" u="none" cap="none" strike="noStrike">
                <a:solidFill>
                  <a:schemeClr val="dk1"/>
                </a:solidFill>
                <a:latin typeface="Cantarell"/>
                <a:ea typeface="Cantarell"/>
                <a:cs typeface="Cantarell"/>
                <a:sym typeface="Cantarell"/>
              </a:rPr>
              <a:t>C dataset for matching cancer typ</a:t>
            </a:r>
            <a:r>
              <a:rPr b="1" lang="en" sz="2800">
                <a:solidFill>
                  <a:schemeClr val="dk1"/>
                </a:solidFill>
                <a:latin typeface="Cantarell"/>
                <a:ea typeface="Cantarell"/>
                <a:cs typeface="Cantarell"/>
                <a:sym typeface="Cantarell"/>
              </a:rPr>
              <a:t>es</a:t>
            </a:r>
          </a:p>
        </p:txBody>
      </p:sp>
      <p:pic>
        <p:nvPicPr>
          <p:cNvPr id="2443" name="Shape 2443"/>
          <p:cNvPicPr preferRelativeResize="0"/>
          <p:nvPr/>
        </p:nvPicPr>
        <p:blipFill>
          <a:blip r:embed="rId3">
            <a:alphaModFix/>
          </a:blip>
          <a:stretch>
            <a:fillRect/>
          </a:stretch>
        </p:blipFill>
        <p:spPr>
          <a:xfrm>
            <a:off x="1487687" y="865950"/>
            <a:ext cx="6168723" cy="4048025"/>
          </a:xfrm>
          <a:prstGeom prst="rect">
            <a:avLst/>
          </a:prstGeom>
          <a:noFill/>
          <a:ln>
            <a:noFill/>
          </a:ln>
        </p:spPr>
      </p:pic>
      <p:sp>
        <p:nvSpPr>
          <p:cNvPr id="2444" name="Shape 2444"/>
          <p:cNvSpPr/>
          <p:nvPr/>
        </p:nvSpPr>
        <p:spPr>
          <a:xfrm>
            <a:off x="8017825" y="51350"/>
            <a:ext cx="1084800" cy="216900"/>
          </a:xfrm>
          <a:prstGeom prst="rect">
            <a:avLst/>
          </a:prstGeom>
          <a:solidFill>
            <a:srgbClr val="F4CCCC"/>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a:latin typeface="Cantarell"/>
                <a:ea typeface="Cantarell"/>
                <a:cs typeface="Cantarell"/>
                <a:sym typeface="Cantarell"/>
              </a:rPr>
              <a:t>3 - Plexus</a:t>
            </a:r>
          </a:p>
        </p:txBody>
      </p:sp>
    </p:spTree>
  </p:cSld>
  <p:clrMapOvr>
    <a:masterClrMapping/>
  </p:clrMapOvr>
  <p:transition spd="slow">
    <p:cut/>
  </p:transition>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49" name="Shape 2449"/>
        <p:cNvGrpSpPr/>
        <p:nvPr/>
      </p:nvGrpSpPr>
      <p:grpSpPr>
        <a:xfrm>
          <a:off x="0" y="0"/>
          <a:ext cx="0" cy="0"/>
          <a:chOff x="0" y="0"/>
          <a:chExt cx="0" cy="0"/>
        </a:xfrm>
      </p:grpSpPr>
      <p:sp>
        <p:nvSpPr>
          <p:cNvPr id="2450" name="Shape 2450"/>
          <p:cNvSpPr/>
          <p:nvPr/>
        </p:nvSpPr>
        <p:spPr>
          <a:xfrm>
            <a:off x="4704126" y="4480656"/>
            <a:ext cx="4132446" cy="538846"/>
          </a:xfrm>
          <a:prstGeom prst="rect">
            <a:avLst/>
          </a:prstGeom>
          <a:noFill/>
          <a:ln>
            <a:noFill/>
          </a:ln>
        </p:spPr>
        <p:txBody>
          <a:bodyPr anchorCtr="0" anchor="ctr" bIns="35700" lIns="35700" rIns="35700" tIns="35700">
            <a:noAutofit/>
          </a:bodyPr>
          <a:lstStyle/>
          <a:p>
            <a:pPr indent="0" lvl="0" marL="0" marR="0" rtl="0" algn="r">
              <a:spcBef>
                <a:spcPts val="0"/>
              </a:spcBef>
              <a:buSzPct val="25000"/>
              <a:buNone/>
            </a:pPr>
            <a:r>
              <a:rPr b="0" baseline="0" i="0" lang="en" sz="2100" u="none" cap="none" strike="noStrike">
                <a:solidFill>
                  <a:schemeClr val="dk1"/>
                </a:solidFill>
                <a:latin typeface="Cantarell"/>
                <a:ea typeface="Cantarell"/>
                <a:cs typeface="Cantarell"/>
                <a:sym typeface="Cantarell"/>
              </a:rPr>
              <a:t>Roadmap annotations and </a:t>
            </a:r>
          </a:p>
          <a:p>
            <a:pPr indent="0" lvl="0" marL="0" marR="0" rtl="0" algn="r">
              <a:spcBef>
                <a:spcPts val="0"/>
              </a:spcBef>
              <a:buSzPct val="25000"/>
              <a:buNone/>
            </a:pPr>
            <a:r>
              <a:rPr b="0" baseline="0" i="0" lang="en" sz="2100" u="none" cap="none" strike="noStrike">
                <a:solidFill>
                  <a:schemeClr val="dk1"/>
                </a:solidFill>
                <a:latin typeface="Cantarell"/>
                <a:ea typeface="Cantarell"/>
                <a:cs typeface="Cantarell"/>
                <a:sym typeface="Cantarell"/>
              </a:rPr>
              <a:t>IGR scores as filters for mutations</a:t>
            </a:r>
          </a:p>
        </p:txBody>
      </p:sp>
      <p:sp>
        <p:nvSpPr>
          <p:cNvPr id="2451" name="Shape 2451"/>
          <p:cNvSpPr txBox="1"/>
          <p:nvPr/>
        </p:nvSpPr>
        <p:spPr>
          <a:xfrm>
            <a:off x="364196" y="230544"/>
            <a:ext cx="8415600" cy="3923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2800" u="none" cap="none" strike="noStrike">
                <a:solidFill>
                  <a:schemeClr val="dk1"/>
                </a:solidFill>
                <a:latin typeface="Cantarell"/>
                <a:ea typeface="Cantarell"/>
                <a:cs typeface="Cantarell"/>
                <a:sym typeface="Cantarell"/>
              </a:rPr>
              <a:t>C</a:t>
            </a:r>
            <a:r>
              <a:rPr b="1" lang="en" sz="2800">
                <a:solidFill>
                  <a:schemeClr val="dk1"/>
                </a:solidFill>
                <a:latin typeface="Cantarell"/>
                <a:ea typeface="Cantarell"/>
                <a:cs typeface="Cantarell"/>
                <a:sym typeface="Cantarell"/>
              </a:rPr>
              <a:t>ancer Genomics</a:t>
            </a:r>
            <a:r>
              <a:rPr b="1" baseline="0" i="0" lang="en" sz="2800" u="none" cap="none" strike="noStrike">
                <a:solidFill>
                  <a:schemeClr val="dk1"/>
                </a:solidFill>
                <a:latin typeface="Cantarell"/>
                <a:ea typeface="Cantarell"/>
                <a:cs typeface="Cantarell"/>
                <a:sym typeface="Cantarell"/>
              </a:rPr>
              <a:t>:</a:t>
            </a:r>
            <a:r>
              <a:rPr b="1" lang="en" sz="2800">
                <a:solidFill>
                  <a:schemeClr val="dk1"/>
                </a:solidFill>
                <a:latin typeface="Cantarell"/>
                <a:ea typeface="Cantarell"/>
                <a:cs typeface="Cantarell"/>
                <a:sym typeface="Cantarell"/>
              </a:rPr>
              <a:t> </a:t>
            </a:r>
            <a:r>
              <a:rPr b="1" baseline="0" i="0" lang="en" sz="2800" u="none" cap="none" strike="noStrike">
                <a:solidFill>
                  <a:schemeClr val="dk1"/>
                </a:solidFill>
                <a:latin typeface="Cantarell"/>
                <a:ea typeface="Cantarell"/>
                <a:cs typeface="Cantarell"/>
                <a:sym typeface="Cantarell"/>
              </a:rPr>
              <a:t>IGR </a:t>
            </a:r>
            <a:r>
              <a:rPr b="1" lang="en" sz="2800">
                <a:solidFill>
                  <a:schemeClr val="dk1"/>
                </a:solidFill>
                <a:latin typeface="Cantarell"/>
                <a:ea typeface="Cantarell"/>
                <a:cs typeface="Cantarell"/>
                <a:sym typeface="Cantarell"/>
              </a:rPr>
              <a:t>on a plexus</a:t>
            </a:r>
          </a:p>
        </p:txBody>
      </p:sp>
      <p:pic>
        <p:nvPicPr>
          <p:cNvPr id="2452" name="Shape 2452"/>
          <p:cNvPicPr preferRelativeResize="0"/>
          <p:nvPr/>
        </p:nvPicPr>
        <p:blipFill rotWithShape="1">
          <a:blip r:embed="rId3">
            <a:alphaModFix/>
          </a:blip>
          <a:srcRect b="0" l="0" r="0" t="0"/>
          <a:stretch/>
        </p:blipFill>
        <p:spPr>
          <a:xfrm>
            <a:off x="1199550" y="888150"/>
            <a:ext cx="6744900" cy="3592499"/>
          </a:xfrm>
          <a:prstGeom prst="rect">
            <a:avLst/>
          </a:prstGeom>
          <a:noFill/>
          <a:ln>
            <a:noFill/>
          </a:ln>
        </p:spPr>
      </p:pic>
      <p:sp>
        <p:nvSpPr>
          <p:cNvPr id="2453" name="Shape 2453"/>
          <p:cNvSpPr/>
          <p:nvPr/>
        </p:nvSpPr>
        <p:spPr>
          <a:xfrm>
            <a:off x="8017825" y="51350"/>
            <a:ext cx="1084800" cy="216900"/>
          </a:xfrm>
          <a:prstGeom prst="rect">
            <a:avLst/>
          </a:prstGeom>
          <a:solidFill>
            <a:srgbClr val="F4CCCC"/>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a:latin typeface="Cantarell"/>
                <a:ea typeface="Cantarell"/>
                <a:cs typeface="Cantarell"/>
                <a:sym typeface="Cantarell"/>
              </a:rPr>
              <a:t>3 - Plexus</a:t>
            </a:r>
          </a:p>
        </p:txBody>
      </p:sp>
      <p:sp>
        <p:nvSpPr>
          <p:cNvPr id="2454" name="Shape 2454"/>
          <p:cNvSpPr/>
          <p:nvPr/>
        </p:nvSpPr>
        <p:spPr>
          <a:xfrm>
            <a:off x="7230100" y="305875"/>
            <a:ext cx="166799" cy="166799"/>
          </a:xfrm>
          <a:prstGeom prst="rect">
            <a:avLst/>
          </a:prstGeom>
          <a:solidFill>
            <a:srgbClr val="FF0000"/>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2455" name="Shape 2455"/>
          <p:cNvSpPr/>
          <p:nvPr/>
        </p:nvSpPr>
        <p:spPr>
          <a:xfrm>
            <a:off x="7230100" y="520875"/>
            <a:ext cx="166799" cy="166799"/>
          </a:xfrm>
          <a:prstGeom prst="rect">
            <a:avLst/>
          </a:prstGeom>
          <a:solidFill>
            <a:srgbClr val="0000FF"/>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2456" name="Shape 2456"/>
          <p:cNvSpPr txBox="1"/>
          <p:nvPr/>
        </p:nvSpPr>
        <p:spPr>
          <a:xfrm>
            <a:off x="7393875" y="230550"/>
            <a:ext cx="1596300" cy="538800"/>
          </a:xfrm>
          <a:prstGeom prst="rect">
            <a:avLst/>
          </a:prstGeom>
          <a:noFill/>
          <a:ln>
            <a:noFill/>
          </a:ln>
        </p:spPr>
        <p:txBody>
          <a:bodyPr anchorCtr="0" anchor="t" bIns="91425" lIns="91425" rIns="91425" tIns="91425">
            <a:noAutofit/>
          </a:bodyPr>
          <a:lstStyle/>
          <a:p>
            <a:pPr lvl="0" rtl="0">
              <a:spcBef>
                <a:spcPts val="0"/>
              </a:spcBef>
              <a:buNone/>
            </a:pPr>
            <a:r>
              <a:rPr lang="en" sz="1100">
                <a:latin typeface="Cantarell"/>
                <a:ea typeface="Cantarell"/>
                <a:cs typeface="Cantarell"/>
                <a:sym typeface="Cantarell"/>
              </a:rPr>
              <a:t>Germline &gt; Somatic</a:t>
            </a:r>
          </a:p>
          <a:p>
            <a:pPr lvl="0" rtl="0">
              <a:spcBef>
                <a:spcPts val="0"/>
              </a:spcBef>
              <a:buNone/>
            </a:pPr>
            <a:r>
              <a:rPr lang="en" sz="1100">
                <a:latin typeface="Cantarell"/>
                <a:ea typeface="Cantarell"/>
                <a:cs typeface="Cantarell"/>
                <a:sym typeface="Cantarell"/>
              </a:rPr>
              <a:t>Somatic &gt; Germline</a:t>
            </a:r>
          </a:p>
        </p:txBody>
      </p:sp>
    </p:spTree>
  </p:cSld>
  <p:clrMapOvr>
    <a:masterClrMapping/>
  </p:clrMapOvr>
  <p:transition spd="slow">
    <p:cut/>
  </p:transition>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61" name="Shape 2461"/>
        <p:cNvGrpSpPr/>
        <p:nvPr/>
      </p:nvGrpSpPr>
      <p:grpSpPr>
        <a:xfrm>
          <a:off x="0" y="0"/>
          <a:ext cx="0" cy="0"/>
          <a:chOff x="0" y="0"/>
          <a:chExt cx="0" cy="0"/>
        </a:xfrm>
      </p:grpSpPr>
      <p:pic>
        <p:nvPicPr>
          <p:cNvPr id="2462" name="Shape 2462"/>
          <p:cNvPicPr preferRelativeResize="0"/>
          <p:nvPr/>
        </p:nvPicPr>
        <p:blipFill rotWithShape="1">
          <a:blip r:embed="rId3">
            <a:alphaModFix/>
          </a:blip>
          <a:srcRect b="0" l="0" r="0" t="0"/>
          <a:stretch/>
        </p:blipFill>
        <p:spPr>
          <a:xfrm>
            <a:off x="2188799" y="417152"/>
            <a:ext cx="4766399" cy="4766399"/>
          </a:xfrm>
          <a:prstGeom prst="rect">
            <a:avLst/>
          </a:prstGeom>
          <a:noFill/>
          <a:ln>
            <a:noFill/>
          </a:ln>
        </p:spPr>
      </p:pic>
      <p:sp>
        <p:nvSpPr>
          <p:cNvPr id="2463" name="Shape 2463"/>
          <p:cNvSpPr txBox="1"/>
          <p:nvPr/>
        </p:nvSpPr>
        <p:spPr>
          <a:xfrm>
            <a:off x="364246" y="151344"/>
            <a:ext cx="8415600" cy="10385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lang="en" sz="2800">
                <a:solidFill>
                  <a:schemeClr val="dk1"/>
                </a:solidFill>
                <a:latin typeface="Cantarell"/>
                <a:ea typeface="Cantarell"/>
                <a:cs typeface="Cantarell"/>
                <a:sym typeface="Cantarell"/>
              </a:rPr>
              <a:t>Identify novel</a:t>
            </a:r>
          </a:p>
          <a:p>
            <a:pPr indent="0" lvl="0" marL="0" marR="0" rtl="0" algn="l">
              <a:spcBef>
                <a:spcPts val="0"/>
              </a:spcBef>
              <a:buSzPct val="25000"/>
              <a:buNone/>
            </a:pPr>
            <a:r>
              <a:rPr b="1" lang="en" sz="2800">
                <a:solidFill>
                  <a:schemeClr val="dk1"/>
                </a:solidFill>
                <a:latin typeface="Cantarell"/>
                <a:ea typeface="Cantarell"/>
                <a:cs typeface="Cantarell"/>
                <a:sym typeface="Cantarell"/>
              </a:rPr>
              <a:t>recurrently</a:t>
            </a:r>
          </a:p>
          <a:p>
            <a:pPr indent="0" lvl="0" marL="0" marR="0" rtl="0" algn="l">
              <a:spcBef>
                <a:spcPts val="0"/>
              </a:spcBef>
              <a:buSzPct val="25000"/>
              <a:buNone/>
            </a:pPr>
            <a:r>
              <a:rPr b="1" lang="en" sz="2800">
                <a:solidFill>
                  <a:schemeClr val="dk1"/>
                </a:solidFill>
                <a:latin typeface="Cantarell"/>
                <a:ea typeface="Cantarell"/>
                <a:cs typeface="Cantarell"/>
                <a:sym typeface="Cantarell"/>
              </a:rPr>
              <a:t>mutated</a:t>
            </a:r>
          </a:p>
          <a:p>
            <a:pPr indent="0" lvl="0" marL="0" marR="0" rtl="0" algn="l">
              <a:spcBef>
                <a:spcPts val="0"/>
              </a:spcBef>
              <a:buSzPct val="25000"/>
              <a:buNone/>
            </a:pPr>
            <a:r>
              <a:rPr b="1" lang="en" sz="2800">
                <a:solidFill>
                  <a:schemeClr val="dk1"/>
                </a:solidFill>
                <a:latin typeface="Cantarell"/>
                <a:ea typeface="Cantarell"/>
                <a:cs typeface="Cantarell"/>
                <a:sym typeface="Cantarell"/>
              </a:rPr>
              <a:t>plexi: </a:t>
            </a:r>
          </a:p>
          <a:p>
            <a:pPr indent="0" lvl="0" marL="0" marR="0" rtl="0" algn="l">
              <a:spcBef>
                <a:spcPts val="0"/>
              </a:spcBef>
              <a:buSzPct val="25000"/>
              <a:buNone/>
            </a:pPr>
            <a:r>
              <a:rPr b="1" lang="en" sz="2800">
                <a:solidFill>
                  <a:schemeClr val="dk1"/>
                </a:solidFill>
                <a:latin typeface="Cantarell"/>
                <a:ea typeface="Cantarell"/>
                <a:cs typeface="Cantarell"/>
                <a:sym typeface="Cantarell"/>
              </a:rPr>
              <a:t>Weaver</a:t>
            </a:r>
          </a:p>
        </p:txBody>
      </p:sp>
      <p:sp>
        <p:nvSpPr>
          <p:cNvPr id="2464" name="Shape 2464"/>
          <p:cNvSpPr/>
          <p:nvPr/>
        </p:nvSpPr>
        <p:spPr>
          <a:xfrm>
            <a:off x="8017825" y="51350"/>
            <a:ext cx="1084800" cy="216900"/>
          </a:xfrm>
          <a:prstGeom prst="rect">
            <a:avLst/>
          </a:prstGeom>
          <a:solidFill>
            <a:srgbClr val="F4CCCC"/>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a:latin typeface="Cantarell"/>
                <a:ea typeface="Cantarell"/>
                <a:cs typeface="Cantarell"/>
                <a:sym typeface="Cantarell"/>
              </a:rPr>
              <a:t>3 - Plexus</a:t>
            </a:r>
          </a:p>
        </p:txBody>
      </p:sp>
    </p:spTree>
  </p:cSld>
  <p:clrMapOvr>
    <a:masterClrMapping/>
  </p:clrMapOvr>
  <p:transition spd="slow">
    <p:cut/>
  </p:transition>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68" name="Shape 2468"/>
        <p:cNvGrpSpPr/>
        <p:nvPr/>
      </p:nvGrpSpPr>
      <p:grpSpPr>
        <a:xfrm>
          <a:off x="0" y="0"/>
          <a:ext cx="0" cy="0"/>
          <a:chOff x="0" y="0"/>
          <a:chExt cx="0" cy="0"/>
        </a:xfrm>
      </p:grpSpPr>
      <p:sp>
        <p:nvSpPr>
          <p:cNvPr id="2469" name="Shape 2469"/>
          <p:cNvSpPr txBox="1"/>
          <p:nvPr>
            <p:ph type="title"/>
          </p:nvPr>
        </p:nvSpPr>
        <p:spPr>
          <a:xfrm>
            <a:off x="457200" y="135923"/>
            <a:ext cx="8229600" cy="1226400"/>
          </a:xfrm>
          <a:prstGeom prst="rect">
            <a:avLst/>
          </a:prstGeom>
        </p:spPr>
        <p:txBody>
          <a:bodyPr anchorCtr="0" anchor="b" bIns="91425" lIns="91425" rIns="91425" tIns="91425">
            <a:noAutofit/>
          </a:bodyPr>
          <a:lstStyle/>
          <a:p>
            <a:pPr rtl="0">
              <a:spcBef>
                <a:spcPts val="0"/>
              </a:spcBef>
              <a:buNone/>
            </a:pPr>
            <a:r>
              <a:rPr lang="en" sz="2400"/>
              <a:t>Mutations in micro-RNA related elements and their impact on miRNA-seq gene expression profiles</a:t>
            </a:r>
          </a:p>
          <a:p>
            <a:pPr lvl="0" rtl="0">
              <a:spcBef>
                <a:spcPts val="0"/>
              </a:spcBef>
              <a:buNone/>
            </a:pPr>
            <a:r>
              <a:rPr lang="en" sz="1400"/>
              <a:t>Todd A. Johnson, Keith A. Boroevich, Tatsuhiko Tsunoda</a:t>
            </a:r>
          </a:p>
          <a:p>
            <a:pPr>
              <a:spcBef>
                <a:spcPts val="0"/>
              </a:spcBef>
              <a:buNone/>
            </a:pPr>
            <a:r>
              <a:rPr lang="en" sz="1400"/>
              <a:t>RIKEN, Center for Integrated Medicine Science</a:t>
            </a:r>
          </a:p>
        </p:txBody>
      </p:sp>
      <p:sp>
        <p:nvSpPr>
          <p:cNvPr id="2470" name="Shape 2470"/>
          <p:cNvSpPr txBox="1"/>
          <p:nvPr>
            <p:ph idx="1" type="body"/>
          </p:nvPr>
        </p:nvSpPr>
        <p:spPr>
          <a:xfrm>
            <a:off x="457200" y="1362450"/>
            <a:ext cx="8229600" cy="3563400"/>
          </a:xfrm>
          <a:prstGeom prst="rect">
            <a:avLst/>
          </a:prstGeom>
        </p:spPr>
        <p:txBody>
          <a:bodyPr anchorCtr="0" anchor="t" bIns="91425" lIns="91425" rIns="91425" tIns="91425">
            <a:noAutofit/>
          </a:bodyPr>
          <a:lstStyle/>
          <a:p>
            <a:pPr indent="-419100" lvl="0" marL="457200" rtl="0">
              <a:spcBef>
                <a:spcPts val="0"/>
              </a:spcBef>
              <a:buClr>
                <a:schemeClr val="dk1"/>
              </a:buClr>
              <a:buSzPct val="100000"/>
              <a:buFont typeface="Arial"/>
              <a:buChar char="●"/>
            </a:pPr>
            <a:r>
              <a:rPr lang="en"/>
              <a:t>miRNA-seq expression profiling</a:t>
            </a:r>
          </a:p>
          <a:p>
            <a:pPr indent="-419100" lvl="0" marL="457200" rtl="0">
              <a:spcBef>
                <a:spcPts val="0"/>
              </a:spcBef>
              <a:buClr>
                <a:schemeClr val="dk1"/>
              </a:buClr>
              <a:buSzPct val="100000"/>
              <a:buFont typeface="Arial"/>
              <a:buChar char="●"/>
            </a:pPr>
            <a:r>
              <a:rPr lang="en"/>
              <a:t>Analysis of mutations in miRNA related elements</a:t>
            </a:r>
          </a:p>
          <a:p>
            <a:pPr lvl="0">
              <a:spcBef>
                <a:spcPts val="0"/>
              </a:spcBef>
              <a:buNone/>
            </a:pPr>
            <a:r>
              <a:t/>
            </a:r>
            <a:endParaRPr/>
          </a:p>
        </p:txBody>
      </p:sp>
    </p:spTree>
  </p:cSld>
  <p:clrMapOvr>
    <a:masterClrMapping/>
  </p:clrMapOvr>
  <p:transition spd="slow">
    <p:cut/>
  </p:transition>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74" name="Shape 2474"/>
        <p:cNvGrpSpPr/>
        <p:nvPr/>
      </p:nvGrpSpPr>
      <p:grpSpPr>
        <a:xfrm>
          <a:off x="0" y="0"/>
          <a:ext cx="0" cy="0"/>
          <a:chOff x="0" y="0"/>
          <a:chExt cx="0" cy="0"/>
        </a:xfrm>
      </p:grpSpPr>
      <p:sp>
        <p:nvSpPr>
          <p:cNvPr id="2475" name="Shape 2475"/>
          <p:cNvSpPr txBox="1"/>
          <p:nvPr>
            <p:ph type="title"/>
          </p:nvPr>
        </p:nvSpPr>
        <p:spPr>
          <a:xfrm>
            <a:off x="457200" y="205978"/>
            <a:ext cx="8229600" cy="857400"/>
          </a:xfrm>
          <a:prstGeom prst="rect">
            <a:avLst/>
          </a:prstGeom>
        </p:spPr>
        <p:txBody>
          <a:bodyPr anchorCtr="0" anchor="ctr" bIns="91425" lIns="91425" rIns="91425" tIns="91425">
            <a:noAutofit/>
          </a:bodyPr>
          <a:lstStyle/>
          <a:p>
            <a:pPr>
              <a:spcBef>
                <a:spcPts val="0"/>
              </a:spcBef>
              <a:buNone/>
            </a:pPr>
            <a:r>
              <a:rPr lang="en" sz="3600">
                <a:solidFill>
                  <a:schemeClr val="dk1"/>
                </a:solidFill>
              </a:rPr>
              <a:t>miRNA-seq expression profiling</a:t>
            </a:r>
          </a:p>
        </p:txBody>
      </p:sp>
      <p:sp>
        <p:nvSpPr>
          <p:cNvPr id="2476" name="Shape 2476"/>
          <p:cNvSpPr txBox="1"/>
          <p:nvPr>
            <p:ph idx="1" type="body"/>
          </p:nvPr>
        </p:nvSpPr>
        <p:spPr>
          <a:xfrm>
            <a:off x="457200" y="1200150"/>
            <a:ext cx="8229600" cy="3394500"/>
          </a:xfrm>
          <a:prstGeom prst="rect">
            <a:avLst/>
          </a:prstGeom>
        </p:spPr>
        <p:txBody>
          <a:bodyPr anchorCtr="0" anchor="t" bIns="91425" lIns="91425" rIns="91425" tIns="91425">
            <a:noAutofit/>
          </a:bodyPr>
          <a:lstStyle/>
          <a:p>
            <a:pPr indent="-419100" lvl="0" marL="457200" rtl="0">
              <a:spcBef>
                <a:spcPts val="0"/>
              </a:spcBef>
              <a:buClr>
                <a:schemeClr val="dk1"/>
              </a:buClr>
              <a:buSzPct val="100000"/>
              <a:buFont typeface="Arial"/>
              <a:buAutoNum type="arabicPeriod"/>
            </a:pPr>
            <a:r>
              <a:rPr lang="en" sz="3000"/>
              <a:t>Modifications to original BCGSC/TCGA pipeline</a:t>
            </a:r>
          </a:p>
          <a:p>
            <a:pPr indent="-419100" lvl="0" marL="457200" rtl="0">
              <a:spcBef>
                <a:spcPts val="0"/>
              </a:spcBef>
              <a:buClr>
                <a:schemeClr val="dk1"/>
              </a:buClr>
              <a:buSzPct val="100000"/>
              <a:buFont typeface="Arial"/>
              <a:buAutoNum type="arabicPeriod"/>
            </a:pPr>
            <a:r>
              <a:rPr lang="en" sz="3000"/>
              <a:t>Expression in ICGC tumors and normal tissues</a:t>
            </a:r>
          </a:p>
        </p:txBody>
      </p:sp>
    </p:spTree>
  </p:cSld>
  <p:clrMapOvr>
    <a:masterClrMapping/>
  </p:clrMapOvr>
  <p:transition spd="slow">
    <p:cut/>
  </p:transition>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80" name="Shape 2480"/>
        <p:cNvGrpSpPr/>
        <p:nvPr/>
      </p:nvGrpSpPr>
      <p:grpSpPr>
        <a:xfrm>
          <a:off x="0" y="0"/>
          <a:ext cx="0" cy="0"/>
          <a:chOff x="0" y="0"/>
          <a:chExt cx="0" cy="0"/>
        </a:xfrm>
      </p:grpSpPr>
      <p:sp>
        <p:nvSpPr>
          <p:cNvPr id="2481" name="Shape 2481"/>
          <p:cNvSpPr/>
          <p:nvPr/>
        </p:nvSpPr>
        <p:spPr>
          <a:xfrm>
            <a:off x="2170175" y="914400"/>
            <a:ext cx="1066800" cy="2286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FASTQ</a:t>
            </a:r>
          </a:p>
        </p:txBody>
      </p:sp>
      <p:sp>
        <p:nvSpPr>
          <p:cNvPr id="2482" name="Shape 2482"/>
          <p:cNvSpPr/>
          <p:nvPr/>
        </p:nvSpPr>
        <p:spPr>
          <a:xfrm>
            <a:off x="1981200" y="1371600"/>
            <a:ext cx="1447800" cy="457200"/>
          </a:xfrm>
          <a:prstGeom prst="flowChartProcess">
            <a:avLst/>
          </a:prstGeom>
          <a:solidFill>
            <a:schemeClr val="lt1"/>
          </a:solidFill>
          <a:ln cap="flat" cmpd="sng" w="25400">
            <a:solidFill>
              <a:schemeClr val="accent2"/>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Alignment</a:t>
            </a:r>
          </a:p>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(bwa samse)</a:t>
            </a:r>
          </a:p>
        </p:txBody>
      </p:sp>
      <p:cxnSp>
        <p:nvCxnSpPr>
          <p:cNvPr id="2483" name="Shape 2483"/>
          <p:cNvCxnSpPr>
            <a:stCxn id="2481" idx="2"/>
            <a:endCxn id="2482" idx="0"/>
          </p:cNvCxnSpPr>
          <p:nvPr/>
        </p:nvCxnSpPr>
        <p:spPr>
          <a:xfrm>
            <a:off x="2703575" y="1143000"/>
            <a:ext cx="1500" cy="228600"/>
          </a:xfrm>
          <a:prstGeom prst="straightConnector1">
            <a:avLst/>
          </a:prstGeom>
          <a:noFill/>
          <a:ln cap="flat" cmpd="sng" w="9525">
            <a:solidFill>
              <a:srgbClr val="4A7DBB"/>
            </a:solidFill>
            <a:prstDash val="solid"/>
            <a:round/>
            <a:headEnd len="med" w="med" type="none"/>
            <a:tailEnd len="lg" w="lg" type="stealth"/>
          </a:ln>
        </p:spPr>
      </p:cxnSp>
      <p:sp>
        <p:nvSpPr>
          <p:cNvPr id="2484" name="Shape 2484"/>
          <p:cNvSpPr/>
          <p:nvPr/>
        </p:nvSpPr>
        <p:spPr>
          <a:xfrm>
            <a:off x="1981200" y="2000250"/>
            <a:ext cx="1447800" cy="3429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Reference Genome</a:t>
            </a:r>
          </a:p>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(hs37d5)</a:t>
            </a:r>
          </a:p>
        </p:txBody>
      </p:sp>
      <p:cxnSp>
        <p:nvCxnSpPr>
          <p:cNvPr id="2485" name="Shape 2485"/>
          <p:cNvCxnSpPr>
            <a:stCxn id="2484" idx="0"/>
            <a:endCxn id="2482" idx="2"/>
          </p:cNvCxnSpPr>
          <p:nvPr/>
        </p:nvCxnSpPr>
        <p:spPr>
          <a:xfrm rot="10800000">
            <a:off x="2705100" y="1828950"/>
            <a:ext cx="0" cy="171300"/>
          </a:xfrm>
          <a:prstGeom prst="straightConnector1">
            <a:avLst/>
          </a:prstGeom>
          <a:noFill/>
          <a:ln cap="flat" cmpd="sng" w="9525">
            <a:solidFill>
              <a:srgbClr val="4A7DBB"/>
            </a:solidFill>
            <a:prstDash val="solid"/>
            <a:round/>
            <a:headEnd len="med" w="med" type="none"/>
            <a:tailEnd len="lg" w="lg" type="stealth"/>
          </a:ln>
        </p:spPr>
      </p:cxnSp>
      <p:sp>
        <p:nvSpPr>
          <p:cNvPr id="2486" name="Shape 2486"/>
          <p:cNvSpPr/>
          <p:nvPr/>
        </p:nvSpPr>
        <p:spPr>
          <a:xfrm>
            <a:off x="3733800" y="1485900"/>
            <a:ext cx="1371600" cy="2286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Unannotated SAM</a:t>
            </a:r>
          </a:p>
        </p:txBody>
      </p:sp>
      <p:cxnSp>
        <p:nvCxnSpPr>
          <p:cNvPr id="2487" name="Shape 2487"/>
          <p:cNvCxnSpPr>
            <a:stCxn id="2482" idx="3"/>
            <a:endCxn id="2486" idx="1"/>
          </p:cNvCxnSpPr>
          <p:nvPr/>
        </p:nvCxnSpPr>
        <p:spPr>
          <a:xfrm>
            <a:off x="3429000" y="1600200"/>
            <a:ext cx="304800" cy="0"/>
          </a:xfrm>
          <a:prstGeom prst="straightConnector1">
            <a:avLst/>
          </a:prstGeom>
          <a:noFill/>
          <a:ln cap="flat" cmpd="sng" w="9525">
            <a:solidFill>
              <a:srgbClr val="4A7DBB"/>
            </a:solidFill>
            <a:prstDash val="solid"/>
            <a:round/>
            <a:headEnd len="med" w="med" type="none"/>
            <a:tailEnd len="lg" w="lg" type="stealth"/>
          </a:ln>
        </p:spPr>
      </p:cxnSp>
      <p:sp>
        <p:nvSpPr>
          <p:cNvPr id="2488" name="Shape 2488"/>
          <p:cNvSpPr/>
          <p:nvPr/>
        </p:nvSpPr>
        <p:spPr>
          <a:xfrm>
            <a:off x="5410200" y="1371600"/>
            <a:ext cx="1447800" cy="457200"/>
          </a:xfrm>
          <a:prstGeom prst="flowChartProcess">
            <a:avLst/>
          </a:prstGeom>
          <a:solidFill>
            <a:schemeClr val="lt1"/>
          </a:solidFill>
          <a:ln cap="flat" cmpd="sng" w="25400">
            <a:solidFill>
              <a:schemeClr val="accent2"/>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annotate.pl</a:t>
            </a:r>
          </a:p>
        </p:txBody>
      </p:sp>
      <p:cxnSp>
        <p:nvCxnSpPr>
          <p:cNvPr id="2489" name="Shape 2489"/>
          <p:cNvCxnSpPr>
            <a:stCxn id="2486" idx="3"/>
            <a:endCxn id="2488" idx="1"/>
          </p:cNvCxnSpPr>
          <p:nvPr/>
        </p:nvCxnSpPr>
        <p:spPr>
          <a:xfrm>
            <a:off x="5105400" y="1600200"/>
            <a:ext cx="304800" cy="0"/>
          </a:xfrm>
          <a:prstGeom prst="straightConnector1">
            <a:avLst/>
          </a:prstGeom>
          <a:noFill/>
          <a:ln cap="flat" cmpd="sng" w="9525">
            <a:solidFill>
              <a:srgbClr val="4A7DBB"/>
            </a:solidFill>
            <a:prstDash val="solid"/>
            <a:round/>
            <a:headEnd len="med" w="med" type="none"/>
            <a:tailEnd len="lg" w="lg" type="stealth"/>
          </a:ln>
        </p:spPr>
      </p:cxnSp>
      <p:sp>
        <p:nvSpPr>
          <p:cNvPr id="2490" name="Shape 2490"/>
          <p:cNvSpPr/>
          <p:nvPr/>
        </p:nvSpPr>
        <p:spPr>
          <a:xfrm>
            <a:off x="5257800" y="2000250"/>
            <a:ext cx="1752600" cy="3429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mirbase</a:t>
            </a:r>
          </a:p>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(v20)</a:t>
            </a:r>
          </a:p>
        </p:txBody>
      </p:sp>
      <p:cxnSp>
        <p:nvCxnSpPr>
          <p:cNvPr id="2491" name="Shape 2491"/>
          <p:cNvCxnSpPr>
            <a:stCxn id="2490" idx="0"/>
            <a:endCxn id="2488" idx="2"/>
          </p:cNvCxnSpPr>
          <p:nvPr/>
        </p:nvCxnSpPr>
        <p:spPr>
          <a:xfrm rot="10800000">
            <a:off x="6134100" y="1828950"/>
            <a:ext cx="0" cy="171300"/>
          </a:xfrm>
          <a:prstGeom prst="straightConnector1">
            <a:avLst/>
          </a:prstGeom>
          <a:noFill/>
          <a:ln cap="flat" cmpd="sng" w="9525">
            <a:solidFill>
              <a:srgbClr val="4A7DBB"/>
            </a:solidFill>
            <a:prstDash val="solid"/>
            <a:round/>
            <a:headEnd len="med" w="med" type="none"/>
            <a:tailEnd len="lg" w="lg" type="stealth"/>
          </a:ln>
        </p:spPr>
      </p:cxnSp>
      <p:sp>
        <p:nvSpPr>
          <p:cNvPr id="2492" name="Shape 2492"/>
          <p:cNvSpPr/>
          <p:nvPr/>
        </p:nvSpPr>
        <p:spPr>
          <a:xfrm>
            <a:off x="7429500" y="1485900"/>
            <a:ext cx="1371600" cy="2286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Annotated SAM</a:t>
            </a:r>
          </a:p>
        </p:txBody>
      </p:sp>
      <p:cxnSp>
        <p:nvCxnSpPr>
          <p:cNvPr id="2493" name="Shape 2493"/>
          <p:cNvCxnSpPr>
            <a:stCxn id="2488" idx="3"/>
            <a:endCxn id="2492" idx="1"/>
          </p:cNvCxnSpPr>
          <p:nvPr/>
        </p:nvCxnSpPr>
        <p:spPr>
          <a:xfrm>
            <a:off x="6858000" y="1600200"/>
            <a:ext cx="571500" cy="0"/>
          </a:xfrm>
          <a:prstGeom prst="straightConnector1">
            <a:avLst/>
          </a:prstGeom>
          <a:noFill/>
          <a:ln cap="flat" cmpd="sng" w="9525">
            <a:solidFill>
              <a:srgbClr val="4A7DBB"/>
            </a:solidFill>
            <a:prstDash val="solid"/>
            <a:round/>
            <a:headEnd len="med" w="med" type="none"/>
            <a:tailEnd len="lg" w="lg" type="stealth"/>
          </a:ln>
        </p:spPr>
      </p:cxnSp>
      <p:sp>
        <p:nvSpPr>
          <p:cNvPr id="2494" name="Shape 2494"/>
          <p:cNvSpPr/>
          <p:nvPr/>
        </p:nvSpPr>
        <p:spPr>
          <a:xfrm>
            <a:off x="3663873" y="171450"/>
            <a:ext cx="1066799" cy="971550"/>
          </a:xfrm>
          <a:prstGeom prst="rect">
            <a:avLst/>
          </a:prstGeom>
          <a:solidFill>
            <a:schemeClr val="lt1"/>
          </a:solidFill>
          <a:ln cap="flat" cmpd="sng" w="25400">
            <a:solidFill>
              <a:schemeClr val="accent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1" baseline="0" i="0" lang="en" sz="800" u="none" cap="none" strike="noStrike">
                <a:solidFill>
                  <a:schemeClr val="dk1"/>
                </a:solidFill>
                <a:latin typeface="Calibri"/>
                <a:ea typeface="Calibri"/>
                <a:cs typeface="Calibri"/>
                <a:sym typeface="Calibri"/>
              </a:rPr>
              <a:t>Priority</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Mature</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Star</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Precursor</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Stemloop</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Unannotated</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Other ncRNA</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Genes</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Repeats</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Unknown</a:t>
            </a:r>
          </a:p>
        </p:txBody>
      </p:sp>
      <p:sp>
        <p:nvSpPr>
          <p:cNvPr id="2495" name="Shape 2495"/>
          <p:cNvSpPr/>
          <p:nvPr/>
        </p:nvSpPr>
        <p:spPr>
          <a:xfrm>
            <a:off x="3511473" y="285750"/>
            <a:ext cx="121918" cy="457200"/>
          </a:xfrm>
          <a:prstGeom prst="leftBrace">
            <a:avLst>
              <a:gd fmla="val 8333" name="adj1"/>
              <a:gd fmla="val 50000" name="adj2"/>
            </a:avLst>
          </a:prstGeom>
          <a:no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2496" name="Shape 2496"/>
          <p:cNvSpPr txBox="1"/>
          <p:nvPr/>
        </p:nvSpPr>
        <p:spPr>
          <a:xfrm>
            <a:off x="2971800" y="400050"/>
            <a:ext cx="615873" cy="20774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miRNA</a:t>
            </a:r>
          </a:p>
        </p:txBody>
      </p:sp>
      <p:sp>
        <p:nvSpPr>
          <p:cNvPr id="2497" name="Shape 2497"/>
          <p:cNvSpPr/>
          <p:nvPr/>
        </p:nvSpPr>
        <p:spPr>
          <a:xfrm>
            <a:off x="4953000" y="171450"/>
            <a:ext cx="1219200" cy="342900"/>
          </a:xfrm>
          <a:prstGeom prst="flowChartDecision">
            <a:avLst/>
          </a:prstGeom>
          <a:solidFill>
            <a:schemeClr val="lt1"/>
          </a:solidFill>
          <a:ln cap="flat" cmpd="sng" w="25400">
            <a:solidFill>
              <a:schemeClr val="accent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≥3bp overlap?</a:t>
            </a:r>
          </a:p>
        </p:txBody>
      </p:sp>
      <p:cxnSp>
        <p:nvCxnSpPr>
          <p:cNvPr id="2498" name="Shape 2498"/>
          <p:cNvCxnSpPr>
            <a:stCxn id="2494" idx="3"/>
            <a:endCxn id="2497" idx="1"/>
          </p:cNvCxnSpPr>
          <p:nvPr/>
        </p:nvCxnSpPr>
        <p:spPr>
          <a:xfrm flipH="1" rot="10800000">
            <a:off x="4730673" y="342825"/>
            <a:ext cx="222300" cy="314400"/>
          </a:xfrm>
          <a:prstGeom prst="bentConnector3">
            <a:avLst>
              <a:gd fmla="val 50006" name="adj1"/>
            </a:avLst>
          </a:prstGeom>
          <a:noFill/>
          <a:ln cap="flat" cmpd="sng" w="9525">
            <a:solidFill>
              <a:srgbClr val="4A7DBB"/>
            </a:solidFill>
            <a:prstDash val="solid"/>
            <a:round/>
            <a:headEnd len="med" w="med" type="none"/>
            <a:tailEnd len="lg" w="lg" type="stealth"/>
          </a:ln>
        </p:spPr>
      </p:cxnSp>
      <p:cxnSp>
        <p:nvCxnSpPr>
          <p:cNvPr id="2499" name="Shape 2499"/>
          <p:cNvCxnSpPr>
            <a:stCxn id="2488" idx="0"/>
            <a:endCxn id="2494" idx="2"/>
          </p:cNvCxnSpPr>
          <p:nvPr/>
        </p:nvCxnSpPr>
        <p:spPr>
          <a:xfrm flipH="1" rot="5400000">
            <a:off x="5051400" y="288900"/>
            <a:ext cx="228600" cy="1936800"/>
          </a:xfrm>
          <a:prstGeom prst="bentConnector3">
            <a:avLst>
              <a:gd fmla="val 50000" name="adj1"/>
            </a:avLst>
          </a:prstGeom>
          <a:noFill/>
          <a:ln cap="flat" cmpd="sng" w="9525">
            <a:solidFill>
              <a:srgbClr val="4A7DBB"/>
            </a:solidFill>
            <a:prstDash val="solid"/>
            <a:round/>
            <a:headEnd len="med" w="med" type="none"/>
            <a:tailEnd len="lg" w="lg" type="stealth"/>
          </a:ln>
        </p:spPr>
      </p:cxnSp>
      <p:cxnSp>
        <p:nvCxnSpPr>
          <p:cNvPr id="2500" name="Shape 2500"/>
          <p:cNvCxnSpPr>
            <a:stCxn id="2497" idx="2"/>
            <a:endCxn id="2494" idx="2"/>
          </p:cNvCxnSpPr>
          <p:nvPr/>
        </p:nvCxnSpPr>
        <p:spPr>
          <a:xfrm rot="5400000">
            <a:off x="4565550" y="146100"/>
            <a:ext cx="628800" cy="1365300"/>
          </a:xfrm>
          <a:prstGeom prst="bentConnector3">
            <a:avLst>
              <a:gd fmla="val 117437" name="adj1"/>
            </a:avLst>
          </a:prstGeom>
          <a:noFill/>
          <a:ln cap="flat" cmpd="sng" w="9525">
            <a:solidFill>
              <a:srgbClr val="4A7DBB"/>
            </a:solidFill>
            <a:prstDash val="solid"/>
            <a:round/>
            <a:headEnd len="med" w="med" type="none"/>
            <a:tailEnd len="lg" w="lg" type="stealth"/>
          </a:ln>
        </p:spPr>
      </p:cxnSp>
      <p:cxnSp>
        <p:nvCxnSpPr>
          <p:cNvPr id="2501" name="Shape 2501"/>
          <p:cNvCxnSpPr>
            <a:stCxn id="2497" idx="3"/>
          </p:cNvCxnSpPr>
          <p:nvPr/>
        </p:nvCxnSpPr>
        <p:spPr>
          <a:xfrm>
            <a:off x="6172200" y="342900"/>
            <a:ext cx="381000" cy="1028700"/>
          </a:xfrm>
          <a:prstGeom prst="bentConnector2">
            <a:avLst/>
          </a:prstGeom>
          <a:noFill/>
          <a:ln cap="flat" cmpd="sng" w="9525">
            <a:solidFill>
              <a:srgbClr val="4A7DBB"/>
            </a:solidFill>
            <a:prstDash val="solid"/>
            <a:round/>
            <a:headEnd len="med" w="med" type="none"/>
            <a:tailEnd len="lg" w="lg" type="stealth"/>
          </a:ln>
        </p:spPr>
      </p:cxnSp>
      <p:sp>
        <p:nvSpPr>
          <p:cNvPr id="2502" name="Shape 2502"/>
          <p:cNvSpPr txBox="1"/>
          <p:nvPr/>
        </p:nvSpPr>
        <p:spPr>
          <a:xfrm>
            <a:off x="5562600" y="514350"/>
            <a:ext cx="293669"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no</a:t>
            </a:r>
          </a:p>
        </p:txBody>
      </p:sp>
      <p:sp>
        <p:nvSpPr>
          <p:cNvPr id="2503" name="Shape 2503"/>
          <p:cNvSpPr txBox="1"/>
          <p:nvPr/>
        </p:nvSpPr>
        <p:spPr>
          <a:xfrm>
            <a:off x="6096000" y="171450"/>
            <a:ext cx="322524"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yes</a:t>
            </a:r>
          </a:p>
        </p:txBody>
      </p:sp>
      <p:sp>
        <p:nvSpPr>
          <p:cNvPr id="2504" name="Shape 2504"/>
          <p:cNvSpPr/>
          <p:nvPr/>
        </p:nvSpPr>
        <p:spPr>
          <a:xfrm>
            <a:off x="7391400" y="2686050"/>
            <a:ext cx="1447800" cy="457200"/>
          </a:xfrm>
          <a:prstGeom prst="flowChartProcess">
            <a:avLst/>
          </a:prstGeom>
          <a:solidFill>
            <a:schemeClr val="lt1"/>
          </a:solidFill>
          <a:ln cap="flat" cmpd="sng" w="25400">
            <a:solidFill>
              <a:schemeClr val="accent2"/>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alignment_stats.pl</a:t>
            </a:r>
          </a:p>
        </p:txBody>
      </p:sp>
      <p:cxnSp>
        <p:nvCxnSpPr>
          <p:cNvPr id="2505" name="Shape 2505"/>
          <p:cNvCxnSpPr>
            <a:stCxn id="2492" idx="2"/>
          </p:cNvCxnSpPr>
          <p:nvPr/>
        </p:nvCxnSpPr>
        <p:spPr>
          <a:xfrm>
            <a:off x="8115300" y="1714500"/>
            <a:ext cx="19200" cy="971700"/>
          </a:xfrm>
          <a:prstGeom prst="straightConnector1">
            <a:avLst/>
          </a:prstGeom>
          <a:noFill/>
          <a:ln cap="flat" cmpd="sng" w="9525">
            <a:solidFill>
              <a:srgbClr val="4A7DBB"/>
            </a:solidFill>
            <a:prstDash val="solid"/>
            <a:round/>
            <a:headEnd len="med" w="med" type="none"/>
            <a:tailEnd len="lg" w="lg" type="stealth"/>
          </a:ln>
        </p:spPr>
      </p:cxnSp>
      <p:sp>
        <p:nvSpPr>
          <p:cNvPr id="2506" name="Shape 2506"/>
          <p:cNvSpPr/>
          <p:nvPr/>
        </p:nvSpPr>
        <p:spPr>
          <a:xfrm>
            <a:off x="5943600" y="2743200"/>
            <a:ext cx="1219200" cy="342900"/>
          </a:xfrm>
          <a:prstGeom prst="flowChartDecision">
            <a:avLst/>
          </a:prstGeom>
          <a:solidFill>
            <a:schemeClr val="lt1"/>
          </a:solidFill>
          <a:ln cap="flat" cmpd="sng" w="25400">
            <a:solidFill>
              <a:schemeClr val="accent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NM == 0</a:t>
            </a:r>
          </a:p>
        </p:txBody>
      </p:sp>
      <p:cxnSp>
        <p:nvCxnSpPr>
          <p:cNvPr id="2507" name="Shape 2507"/>
          <p:cNvCxnSpPr>
            <a:stCxn id="2506" idx="1"/>
          </p:cNvCxnSpPr>
          <p:nvPr/>
        </p:nvCxnSpPr>
        <p:spPr>
          <a:xfrm rot="10800000">
            <a:off x="5638800" y="2914650"/>
            <a:ext cx="304800" cy="0"/>
          </a:xfrm>
          <a:prstGeom prst="straightConnector1">
            <a:avLst/>
          </a:prstGeom>
          <a:noFill/>
          <a:ln cap="flat" cmpd="sng" w="9525">
            <a:solidFill>
              <a:srgbClr val="4A7DBB"/>
            </a:solidFill>
            <a:prstDash val="solid"/>
            <a:round/>
            <a:headEnd len="med" w="med" type="none"/>
            <a:tailEnd len="lg" w="lg" type="stealth"/>
          </a:ln>
        </p:spPr>
      </p:cxnSp>
      <p:sp>
        <p:nvSpPr>
          <p:cNvPr id="2508" name="Shape 2508"/>
          <p:cNvSpPr txBox="1"/>
          <p:nvPr/>
        </p:nvSpPr>
        <p:spPr>
          <a:xfrm>
            <a:off x="5849676" y="2743200"/>
            <a:ext cx="322524"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yes</a:t>
            </a:r>
          </a:p>
        </p:txBody>
      </p:sp>
      <p:sp>
        <p:nvSpPr>
          <p:cNvPr id="2509" name="Shape 2509"/>
          <p:cNvSpPr/>
          <p:nvPr/>
        </p:nvSpPr>
        <p:spPr>
          <a:xfrm>
            <a:off x="4419600" y="2743200"/>
            <a:ext cx="1219200" cy="342900"/>
          </a:xfrm>
          <a:prstGeom prst="flowChartDecision">
            <a:avLst/>
          </a:prstGeom>
          <a:solidFill>
            <a:schemeClr val="lt1"/>
          </a:solidFill>
          <a:ln cap="flat" cmpd="sng" w="25400">
            <a:solidFill>
              <a:schemeClr val="accent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X0 &lt;= 3</a:t>
            </a:r>
          </a:p>
        </p:txBody>
      </p:sp>
      <p:cxnSp>
        <p:nvCxnSpPr>
          <p:cNvPr id="2510" name="Shape 2510"/>
          <p:cNvCxnSpPr>
            <a:stCxn id="2504" idx="1"/>
            <a:endCxn id="2506" idx="3"/>
          </p:cNvCxnSpPr>
          <p:nvPr/>
        </p:nvCxnSpPr>
        <p:spPr>
          <a:xfrm rot="10800000">
            <a:off x="7162800" y="2914650"/>
            <a:ext cx="228600" cy="0"/>
          </a:xfrm>
          <a:prstGeom prst="straightConnector1">
            <a:avLst/>
          </a:prstGeom>
          <a:noFill/>
          <a:ln cap="flat" cmpd="sng" w="9525">
            <a:solidFill>
              <a:srgbClr val="4A7DBB"/>
            </a:solidFill>
            <a:prstDash val="solid"/>
            <a:round/>
            <a:headEnd len="med" w="med" type="none"/>
            <a:tailEnd len="lg" w="lg" type="stealth"/>
          </a:ln>
        </p:spPr>
      </p:cxnSp>
      <p:sp>
        <p:nvSpPr>
          <p:cNvPr id="2511" name="Shape 2511"/>
          <p:cNvSpPr txBox="1"/>
          <p:nvPr/>
        </p:nvSpPr>
        <p:spPr>
          <a:xfrm>
            <a:off x="6488130" y="3028950"/>
            <a:ext cx="293669"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no</a:t>
            </a:r>
          </a:p>
        </p:txBody>
      </p:sp>
      <p:cxnSp>
        <p:nvCxnSpPr>
          <p:cNvPr id="2512" name="Shape 2512"/>
          <p:cNvCxnSpPr>
            <a:stCxn id="2506" idx="2"/>
          </p:cNvCxnSpPr>
          <p:nvPr/>
        </p:nvCxnSpPr>
        <p:spPr>
          <a:xfrm>
            <a:off x="6553200" y="3086100"/>
            <a:ext cx="0" cy="171600"/>
          </a:xfrm>
          <a:prstGeom prst="straightConnector1">
            <a:avLst/>
          </a:prstGeom>
          <a:noFill/>
          <a:ln cap="flat" cmpd="sng" w="9525">
            <a:solidFill>
              <a:srgbClr val="4A7DBB"/>
            </a:solidFill>
            <a:prstDash val="solid"/>
            <a:round/>
            <a:headEnd len="med" w="med" type="none"/>
            <a:tailEnd len="med" w="med" type="diamond"/>
          </a:ln>
        </p:spPr>
      </p:cxnSp>
      <p:sp>
        <p:nvSpPr>
          <p:cNvPr id="2513" name="Shape 2513"/>
          <p:cNvSpPr txBox="1"/>
          <p:nvPr/>
        </p:nvSpPr>
        <p:spPr>
          <a:xfrm>
            <a:off x="152400" y="0"/>
            <a:ext cx="691014" cy="438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3200" u="none" cap="none" strike="noStrike">
                <a:solidFill>
                  <a:schemeClr val="dk1"/>
                </a:solidFill>
                <a:latin typeface="Calibri"/>
                <a:ea typeface="Calibri"/>
                <a:cs typeface="Calibri"/>
                <a:sym typeface="Calibri"/>
              </a:rPr>
              <a:t>aln</a:t>
            </a:r>
          </a:p>
        </p:txBody>
      </p:sp>
      <p:cxnSp>
        <p:nvCxnSpPr>
          <p:cNvPr id="2514" name="Shape 2514"/>
          <p:cNvCxnSpPr>
            <a:stCxn id="2509" idx="2"/>
          </p:cNvCxnSpPr>
          <p:nvPr/>
        </p:nvCxnSpPr>
        <p:spPr>
          <a:xfrm>
            <a:off x="5029200" y="3086100"/>
            <a:ext cx="0" cy="171600"/>
          </a:xfrm>
          <a:prstGeom prst="straightConnector1">
            <a:avLst/>
          </a:prstGeom>
          <a:noFill/>
          <a:ln cap="flat" cmpd="sng" w="9525">
            <a:solidFill>
              <a:srgbClr val="4A7DBB"/>
            </a:solidFill>
            <a:prstDash val="solid"/>
            <a:round/>
            <a:headEnd len="med" w="med" type="none"/>
            <a:tailEnd len="med" w="med" type="diamond"/>
          </a:ln>
        </p:spPr>
      </p:cxnSp>
      <p:sp>
        <p:nvSpPr>
          <p:cNvPr id="2515" name="Shape 2515"/>
          <p:cNvSpPr txBox="1"/>
          <p:nvPr/>
        </p:nvSpPr>
        <p:spPr>
          <a:xfrm>
            <a:off x="5029200" y="3028950"/>
            <a:ext cx="293669"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no</a:t>
            </a:r>
          </a:p>
        </p:txBody>
      </p:sp>
      <p:cxnSp>
        <p:nvCxnSpPr>
          <p:cNvPr id="2516" name="Shape 2516"/>
          <p:cNvCxnSpPr>
            <a:stCxn id="2509" idx="1"/>
          </p:cNvCxnSpPr>
          <p:nvPr/>
        </p:nvCxnSpPr>
        <p:spPr>
          <a:xfrm rot="10800000">
            <a:off x="4229100" y="2914650"/>
            <a:ext cx="190500" cy="0"/>
          </a:xfrm>
          <a:prstGeom prst="straightConnector1">
            <a:avLst/>
          </a:prstGeom>
          <a:noFill/>
          <a:ln cap="flat" cmpd="sng" w="9525">
            <a:solidFill>
              <a:srgbClr val="4A7DBB"/>
            </a:solidFill>
            <a:prstDash val="solid"/>
            <a:round/>
            <a:headEnd len="med" w="med" type="none"/>
            <a:tailEnd len="lg" w="lg" type="stealth"/>
          </a:ln>
        </p:spPr>
      </p:cxnSp>
      <p:sp>
        <p:nvSpPr>
          <p:cNvPr id="2517" name="Shape 2517"/>
          <p:cNvSpPr/>
          <p:nvPr/>
        </p:nvSpPr>
        <p:spPr>
          <a:xfrm>
            <a:off x="3009900" y="2743200"/>
            <a:ext cx="1219200" cy="342900"/>
          </a:xfrm>
          <a:prstGeom prst="flowChartDecision">
            <a:avLst/>
          </a:prstGeom>
          <a:solidFill>
            <a:schemeClr val="lt1"/>
          </a:solidFill>
          <a:ln cap="flat" cmpd="sng" w="25400">
            <a:solidFill>
              <a:schemeClr val="accent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multiple </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miRNA?</a:t>
            </a:r>
          </a:p>
        </p:txBody>
      </p:sp>
      <p:sp>
        <p:nvSpPr>
          <p:cNvPr id="2518" name="Shape 2518"/>
          <p:cNvSpPr txBox="1"/>
          <p:nvPr/>
        </p:nvSpPr>
        <p:spPr>
          <a:xfrm>
            <a:off x="4249476" y="2753066"/>
            <a:ext cx="322524"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yes</a:t>
            </a:r>
          </a:p>
        </p:txBody>
      </p:sp>
      <p:cxnSp>
        <p:nvCxnSpPr>
          <p:cNvPr id="2519" name="Shape 2519"/>
          <p:cNvCxnSpPr>
            <a:stCxn id="2517" idx="2"/>
          </p:cNvCxnSpPr>
          <p:nvPr/>
        </p:nvCxnSpPr>
        <p:spPr>
          <a:xfrm>
            <a:off x="3619500" y="3086100"/>
            <a:ext cx="0" cy="171600"/>
          </a:xfrm>
          <a:prstGeom prst="straightConnector1">
            <a:avLst/>
          </a:prstGeom>
          <a:noFill/>
          <a:ln cap="flat" cmpd="sng" w="9525">
            <a:solidFill>
              <a:srgbClr val="4A7DBB"/>
            </a:solidFill>
            <a:prstDash val="solid"/>
            <a:round/>
            <a:headEnd len="med" w="med" type="none"/>
            <a:tailEnd len="lg" w="lg" type="stealth"/>
          </a:ln>
        </p:spPr>
      </p:cxnSp>
      <p:sp>
        <p:nvSpPr>
          <p:cNvPr id="2520" name="Shape 2520"/>
          <p:cNvSpPr/>
          <p:nvPr/>
        </p:nvSpPr>
        <p:spPr>
          <a:xfrm>
            <a:off x="3009900" y="3257550"/>
            <a:ext cx="1219200" cy="342900"/>
          </a:xfrm>
          <a:prstGeom prst="flowChartDecision">
            <a:avLst/>
          </a:prstGeom>
          <a:solidFill>
            <a:schemeClr val="lt1"/>
          </a:solidFill>
          <a:ln cap="flat" cmpd="sng" w="25400">
            <a:solidFill>
              <a:schemeClr val="accent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Shared mature? </a:t>
            </a:r>
          </a:p>
        </p:txBody>
      </p:sp>
      <p:sp>
        <p:nvSpPr>
          <p:cNvPr id="2521" name="Shape 2521"/>
          <p:cNvSpPr txBox="1"/>
          <p:nvPr/>
        </p:nvSpPr>
        <p:spPr>
          <a:xfrm>
            <a:off x="3657600" y="3028950"/>
            <a:ext cx="322524"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yes</a:t>
            </a:r>
          </a:p>
        </p:txBody>
      </p:sp>
      <p:sp>
        <p:nvSpPr>
          <p:cNvPr id="2522" name="Shape 2522"/>
          <p:cNvSpPr txBox="1"/>
          <p:nvPr/>
        </p:nvSpPr>
        <p:spPr>
          <a:xfrm>
            <a:off x="2895600" y="2743200"/>
            <a:ext cx="293669"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no</a:t>
            </a:r>
          </a:p>
        </p:txBody>
      </p:sp>
      <p:sp>
        <p:nvSpPr>
          <p:cNvPr id="2523" name="Shape 2523"/>
          <p:cNvSpPr/>
          <p:nvPr/>
        </p:nvSpPr>
        <p:spPr>
          <a:xfrm>
            <a:off x="2819400" y="4057650"/>
            <a:ext cx="1600200" cy="2286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crossmapped.txt</a:t>
            </a:r>
          </a:p>
        </p:txBody>
      </p:sp>
      <p:cxnSp>
        <p:nvCxnSpPr>
          <p:cNvPr id="2524" name="Shape 2524"/>
          <p:cNvCxnSpPr>
            <a:stCxn id="2520" idx="2"/>
            <a:endCxn id="2523" idx="0"/>
          </p:cNvCxnSpPr>
          <p:nvPr/>
        </p:nvCxnSpPr>
        <p:spPr>
          <a:xfrm>
            <a:off x="3619500" y="3600450"/>
            <a:ext cx="0" cy="457200"/>
          </a:xfrm>
          <a:prstGeom prst="straightConnector1">
            <a:avLst/>
          </a:prstGeom>
          <a:noFill/>
          <a:ln cap="flat" cmpd="sng" w="9525">
            <a:solidFill>
              <a:srgbClr val="4A7DBB"/>
            </a:solidFill>
            <a:prstDash val="solid"/>
            <a:round/>
            <a:headEnd len="med" w="med" type="none"/>
            <a:tailEnd len="lg" w="lg" type="stealth"/>
          </a:ln>
        </p:spPr>
      </p:cxnSp>
      <p:sp>
        <p:nvSpPr>
          <p:cNvPr id="2525" name="Shape 2525"/>
          <p:cNvSpPr txBox="1"/>
          <p:nvPr/>
        </p:nvSpPr>
        <p:spPr>
          <a:xfrm>
            <a:off x="3352800" y="3543300"/>
            <a:ext cx="293669"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no</a:t>
            </a:r>
          </a:p>
        </p:txBody>
      </p:sp>
      <p:sp>
        <p:nvSpPr>
          <p:cNvPr id="2526" name="Shape 2526"/>
          <p:cNvSpPr/>
          <p:nvPr/>
        </p:nvSpPr>
        <p:spPr>
          <a:xfrm>
            <a:off x="304800" y="2800350"/>
            <a:ext cx="1600200" cy="2286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miRNA.txt</a:t>
            </a:r>
          </a:p>
        </p:txBody>
      </p:sp>
      <p:cxnSp>
        <p:nvCxnSpPr>
          <p:cNvPr id="2527" name="Shape 2527"/>
          <p:cNvCxnSpPr>
            <a:stCxn id="2517" idx="1"/>
            <a:endCxn id="2526" idx="3"/>
          </p:cNvCxnSpPr>
          <p:nvPr/>
        </p:nvCxnSpPr>
        <p:spPr>
          <a:xfrm rot="10800000">
            <a:off x="1905000" y="2914650"/>
            <a:ext cx="1104900" cy="0"/>
          </a:xfrm>
          <a:prstGeom prst="straightConnector1">
            <a:avLst/>
          </a:prstGeom>
          <a:noFill/>
          <a:ln cap="flat" cmpd="sng" w="9525">
            <a:solidFill>
              <a:srgbClr val="4A7DBB"/>
            </a:solidFill>
            <a:prstDash val="solid"/>
            <a:round/>
            <a:headEnd len="med" w="med" type="none"/>
            <a:tailEnd len="lg" w="lg" type="stealth"/>
          </a:ln>
        </p:spPr>
      </p:cxnSp>
      <p:cxnSp>
        <p:nvCxnSpPr>
          <p:cNvPr id="2528" name="Shape 2528"/>
          <p:cNvCxnSpPr>
            <a:stCxn id="2520" idx="1"/>
            <a:endCxn id="2526" idx="3"/>
          </p:cNvCxnSpPr>
          <p:nvPr/>
        </p:nvCxnSpPr>
        <p:spPr>
          <a:xfrm rot="10800000">
            <a:off x="1905000" y="2914500"/>
            <a:ext cx="1104900" cy="514500"/>
          </a:xfrm>
          <a:prstGeom prst="bentConnector3">
            <a:avLst>
              <a:gd fmla="val 50000" name="adj1"/>
            </a:avLst>
          </a:prstGeom>
          <a:noFill/>
          <a:ln cap="flat" cmpd="sng" w="9525">
            <a:solidFill>
              <a:srgbClr val="4A7DBB"/>
            </a:solidFill>
            <a:prstDash val="solid"/>
            <a:round/>
            <a:headEnd len="med" w="med" type="none"/>
            <a:tailEnd len="lg" w="lg" type="stealth"/>
          </a:ln>
        </p:spPr>
      </p:cxnSp>
      <p:sp>
        <p:nvSpPr>
          <p:cNvPr id="2529" name="Shape 2529"/>
          <p:cNvSpPr txBox="1"/>
          <p:nvPr/>
        </p:nvSpPr>
        <p:spPr>
          <a:xfrm>
            <a:off x="2877875" y="3257550"/>
            <a:ext cx="322524"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yes</a:t>
            </a:r>
          </a:p>
        </p:txBody>
      </p:sp>
      <p:sp>
        <p:nvSpPr>
          <p:cNvPr id="2530" name="Shape 2530"/>
          <p:cNvSpPr txBox="1"/>
          <p:nvPr/>
        </p:nvSpPr>
        <p:spPr>
          <a:xfrm>
            <a:off x="2209800" y="3404800"/>
            <a:ext cx="912429" cy="1384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600" u="none" cap="none" strike="noStrike">
                <a:solidFill>
                  <a:schemeClr val="dk1"/>
                </a:solidFill>
                <a:latin typeface="Calibri"/>
                <a:ea typeface="Calibri"/>
                <a:cs typeface="Calibri"/>
                <a:sym typeface="Calibri"/>
              </a:rPr>
              <a:t>primary alignment only</a:t>
            </a:r>
          </a:p>
        </p:txBody>
      </p:sp>
      <p:sp>
        <p:nvSpPr>
          <p:cNvPr id="2531" name="Shape 2531"/>
          <p:cNvSpPr/>
          <p:nvPr/>
        </p:nvSpPr>
        <p:spPr>
          <a:xfrm>
            <a:off x="304800" y="3486150"/>
            <a:ext cx="1600200" cy="2286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mirna_species.txt</a:t>
            </a:r>
          </a:p>
        </p:txBody>
      </p:sp>
      <p:cxnSp>
        <p:nvCxnSpPr>
          <p:cNvPr id="2532" name="Shape 2532"/>
          <p:cNvCxnSpPr>
            <a:stCxn id="2520" idx="1"/>
            <a:endCxn id="2531" idx="3"/>
          </p:cNvCxnSpPr>
          <p:nvPr/>
        </p:nvCxnSpPr>
        <p:spPr>
          <a:xfrm flipH="1">
            <a:off x="1905000" y="3429000"/>
            <a:ext cx="1104900" cy="171600"/>
          </a:xfrm>
          <a:prstGeom prst="bentConnector3">
            <a:avLst>
              <a:gd fmla="val 41181" name="adj1"/>
            </a:avLst>
          </a:prstGeom>
          <a:noFill/>
          <a:ln cap="flat" cmpd="sng" w="9525">
            <a:solidFill>
              <a:srgbClr val="4A7DBB"/>
            </a:solidFill>
            <a:prstDash val="solid"/>
            <a:round/>
            <a:headEnd len="med" w="med" type="none"/>
            <a:tailEnd len="lg" w="lg" type="stealth"/>
          </a:ln>
        </p:spPr>
      </p:cxnSp>
      <p:cxnSp>
        <p:nvCxnSpPr>
          <p:cNvPr id="2533" name="Shape 2533"/>
          <p:cNvCxnSpPr>
            <a:stCxn id="2517" idx="1"/>
            <a:endCxn id="2531" idx="3"/>
          </p:cNvCxnSpPr>
          <p:nvPr/>
        </p:nvCxnSpPr>
        <p:spPr>
          <a:xfrm flipH="1">
            <a:off x="1905000" y="2914650"/>
            <a:ext cx="1104900" cy="685800"/>
          </a:xfrm>
          <a:prstGeom prst="bentConnector3">
            <a:avLst>
              <a:gd fmla="val 73742" name="adj1"/>
            </a:avLst>
          </a:prstGeom>
          <a:noFill/>
          <a:ln cap="flat" cmpd="sng" w="9525">
            <a:solidFill>
              <a:srgbClr val="4A7DBB"/>
            </a:solidFill>
            <a:prstDash val="solid"/>
            <a:round/>
            <a:headEnd len="med" w="med" type="none"/>
            <a:tailEnd len="lg" w="lg" type="stealth"/>
          </a:ln>
        </p:spPr>
      </p:cxnSp>
      <p:cxnSp>
        <p:nvCxnSpPr>
          <p:cNvPr id="2534" name="Shape 2534"/>
          <p:cNvCxnSpPr>
            <a:stCxn id="2520" idx="2"/>
            <a:endCxn id="2531" idx="3"/>
          </p:cNvCxnSpPr>
          <p:nvPr/>
        </p:nvCxnSpPr>
        <p:spPr>
          <a:xfrm rot="5400000">
            <a:off x="2761950" y="2743500"/>
            <a:ext cx="600" cy="1714500"/>
          </a:xfrm>
          <a:prstGeom prst="bentConnector4">
            <a:avLst>
              <a:gd fmla="val 65772856" name="adj1"/>
              <a:gd fmla="val 74840" name="adj2"/>
            </a:avLst>
          </a:prstGeom>
          <a:noFill/>
          <a:ln cap="flat" cmpd="sng" w="9525">
            <a:solidFill>
              <a:srgbClr val="4A7DBB"/>
            </a:solidFill>
            <a:prstDash val="solid"/>
            <a:round/>
            <a:headEnd len="med" w="med" type="none"/>
            <a:tailEnd len="lg" w="lg" type="stealth"/>
          </a:ln>
        </p:spPr>
      </p:cxnSp>
      <p:sp>
        <p:nvSpPr>
          <p:cNvPr id="2535" name="Shape 2535"/>
          <p:cNvSpPr txBox="1"/>
          <p:nvPr/>
        </p:nvSpPr>
        <p:spPr>
          <a:xfrm rot="5400000">
            <a:off x="3540599" y="3712060"/>
            <a:ext cx="506399" cy="1847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600" u="none" cap="none" strike="noStrike">
                <a:solidFill>
                  <a:schemeClr val="dk1"/>
                </a:solidFill>
                <a:latin typeface="Calibri"/>
                <a:ea typeface="Calibri"/>
                <a:cs typeface="Calibri"/>
                <a:sym typeface="Calibri"/>
              </a:rPr>
              <a:t>double counted</a:t>
            </a:r>
          </a:p>
        </p:txBody>
      </p:sp>
      <p:sp>
        <p:nvSpPr>
          <p:cNvPr id="2536" name="Shape 2536"/>
          <p:cNvSpPr/>
          <p:nvPr/>
        </p:nvSpPr>
        <p:spPr>
          <a:xfrm>
            <a:off x="342900" y="4286250"/>
            <a:ext cx="1524000" cy="457200"/>
          </a:xfrm>
          <a:prstGeom prst="flowChartProcess">
            <a:avLst/>
          </a:prstGeom>
          <a:solidFill>
            <a:schemeClr val="lt1"/>
          </a:solidFill>
          <a:ln cap="flat" cmpd="sng" w="25400">
            <a:solidFill>
              <a:schemeClr val="accent2"/>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expression_matrix.pl</a:t>
            </a:r>
          </a:p>
        </p:txBody>
      </p:sp>
      <p:cxnSp>
        <p:nvCxnSpPr>
          <p:cNvPr id="2537" name="Shape 2537"/>
          <p:cNvCxnSpPr>
            <a:stCxn id="2531" idx="2"/>
            <a:endCxn id="2536" idx="0"/>
          </p:cNvCxnSpPr>
          <p:nvPr/>
        </p:nvCxnSpPr>
        <p:spPr>
          <a:xfrm>
            <a:off x="1104900" y="3714750"/>
            <a:ext cx="0" cy="571500"/>
          </a:xfrm>
          <a:prstGeom prst="straightConnector1">
            <a:avLst/>
          </a:prstGeom>
          <a:noFill/>
          <a:ln cap="flat" cmpd="sng" w="9525">
            <a:solidFill>
              <a:srgbClr val="4A7DBB"/>
            </a:solidFill>
            <a:prstDash val="solid"/>
            <a:round/>
            <a:headEnd len="med" w="med" type="none"/>
            <a:tailEnd len="lg" w="lg" type="stealth"/>
          </a:ln>
        </p:spPr>
      </p:cxnSp>
      <p:sp>
        <p:nvSpPr>
          <p:cNvPr id="2538" name="Shape 2538"/>
          <p:cNvSpPr/>
          <p:nvPr/>
        </p:nvSpPr>
        <p:spPr>
          <a:xfrm>
            <a:off x="2209800" y="4800600"/>
            <a:ext cx="1600200" cy="2286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expn_matrix*.txt</a:t>
            </a:r>
          </a:p>
        </p:txBody>
      </p:sp>
      <p:cxnSp>
        <p:nvCxnSpPr>
          <p:cNvPr id="2539" name="Shape 2539"/>
          <p:cNvCxnSpPr>
            <a:stCxn id="2536" idx="3"/>
            <a:endCxn id="2538" idx="0"/>
          </p:cNvCxnSpPr>
          <p:nvPr/>
        </p:nvCxnSpPr>
        <p:spPr>
          <a:xfrm>
            <a:off x="1866900" y="4514850"/>
            <a:ext cx="1143000" cy="285900"/>
          </a:xfrm>
          <a:prstGeom prst="bentConnector2">
            <a:avLst/>
          </a:prstGeom>
          <a:noFill/>
          <a:ln cap="flat" cmpd="sng" w="9525">
            <a:solidFill>
              <a:srgbClr val="4A7DBB"/>
            </a:solidFill>
            <a:prstDash val="solid"/>
            <a:round/>
            <a:headEnd len="med" w="med" type="none"/>
            <a:tailEnd len="lg" w="lg" type="stealth"/>
          </a:ln>
        </p:spPr>
      </p:cxnSp>
      <p:sp>
        <p:nvSpPr>
          <p:cNvPr id="2540" name="Shape 2540"/>
          <p:cNvSpPr/>
          <p:nvPr/>
        </p:nvSpPr>
        <p:spPr>
          <a:xfrm>
            <a:off x="7315200" y="3657600"/>
            <a:ext cx="1600200" cy="2286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alignment_stats.csv</a:t>
            </a:r>
          </a:p>
        </p:txBody>
      </p:sp>
      <p:cxnSp>
        <p:nvCxnSpPr>
          <p:cNvPr id="2541" name="Shape 2541"/>
          <p:cNvCxnSpPr>
            <a:stCxn id="2504" idx="2"/>
            <a:endCxn id="2540" idx="0"/>
          </p:cNvCxnSpPr>
          <p:nvPr/>
        </p:nvCxnSpPr>
        <p:spPr>
          <a:xfrm>
            <a:off x="8115300" y="3143250"/>
            <a:ext cx="0" cy="514500"/>
          </a:xfrm>
          <a:prstGeom prst="straightConnector1">
            <a:avLst/>
          </a:prstGeom>
          <a:noFill/>
          <a:ln cap="flat" cmpd="sng" w="9525">
            <a:solidFill>
              <a:srgbClr val="4A7DBB"/>
            </a:solidFill>
            <a:prstDash val="solid"/>
            <a:round/>
            <a:headEnd len="med" w="med" type="none"/>
            <a:tailEnd len="lg" w="lg" type="stealth"/>
          </a:ln>
        </p:spPr>
      </p:cxnSp>
    </p:spTree>
  </p:cSld>
  <p:clrMapOvr>
    <a:masterClrMapping/>
  </p:clrMapOvr>
  <p:transition spd="slow">
    <p:cut/>
  </p:transition>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46" name="Shape 2546"/>
        <p:cNvGrpSpPr/>
        <p:nvPr/>
      </p:nvGrpSpPr>
      <p:grpSpPr>
        <a:xfrm>
          <a:off x="0" y="0"/>
          <a:ext cx="0" cy="0"/>
          <a:chOff x="0" y="0"/>
          <a:chExt cx="0" cy="0"/>
        </a:xfrm>
      </p:grpSpPr>
      <p:sp>
        <p:nvSpPr>
          <p:cNvPr id="2547" name="Shape 2547"/>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lang="en"/>
              <a:t>miRBase V20 + novel miRNA genes</a:t>
            </a:r>
          </a:p>
        </p:txBody>
      </p:sp>
      <p:sp>
        <p:nvSpPr>
          <p:cNvPr id="2548" name="Shape 2548"/>
          <p:cNvSpPr txBox="1"/>
          <p:nvPr>
            <p:ph idx="1" type="body"/>
          </p:nvPr>
        </p:nvSpPr>
        <p:spPr>
          <a:xfrm>
            <a:off x="457200" y="1200150"/>
            <a:ext cx="8229600" cy="3725699"/>
          </a:xfrm>
          <a:prstGeom prst="rect">
            <a:avLst/>
          </a:prstGeom>
        </p:spPr>
        <p:txBody>
          <a:bodyPr anchorCtr="0" anchor="t" bIns="91425" lIns="91425" rIns="91425" tIns="91425">
            <a:noAutofit/>
          </a:bodyPr>
          <a:lstStyle/>
          <a:p>
            <a:pPr indent="-387350" lvl="0" marL="457200" rtl="0">
              <a:lnSpc>
                <a:spcPct val="115000"/>
              </a:lnSpc>
              <a:spcBef>
                <a:spcPts val="0"/>
              </a:spcBef>
              <a:buClr>
                <a:schemeClr val="dk1"/>
              </a:buClr>
              <a:buSzPct val="100000"/>
              <a:buFont typeface="Arial"/>
              <a:buAutoNum type="arabicPeriod"/>
            </a:pPr>
            <a:r>
              <a:rPr lang="en" sz="2500"/>
              <a:t>miRBase V20</a:t>
            </a:r>
          </a:p>
          <a:p>
            <a:pPr indent="-387350" lvl="1" marL="914400" rtl="0">
              <a:lnSpc>
                <a:spcPct val="115000"/>
              </a:lnSpc>
              <a:spcBef>
                <a:spcPts val="0"/>
              </a:spcBef>
              <a:buClr>
                <a:schemeClr val="dk1"/>
              </a:buClr>
              <a:buSzPct val="100000"/>
              <a:buFont typeface="Arial"/>
              <a:buAutoNum type="alphaLcPeriod"/>
            </a:pPr>
            <a:r>
              <a:rPr lang="en" sz="2500"/>
              <a:t>1,870 stemloop sequences</a:t>
            </a:r>
          </a:p>
          <a:p>
            <a:pPr indent="-387350" lvl="1" marL="914400" rtl="0">
              <a:lnSpc>
                <a:spcPct val="115000"/>
              </a:lnSpc>
              <a:spcBef>
                <a:spcPts val="0"/>
              </a:spcBef>
              <a:buClr>
                <a:schemeClr val="dk1"/>
              </a:buClr>
              <a:buSzPct val="100000"/>
              <a:buFont typeface="Arial"/>
              <a:buAutoNum type="alphaLcPeriod"/>
            </a:pPr>
            <a:r>
              <a:rPr lang="en" sz="2500"/>
              <a:t>2,576 mature sequences</a:t>
            </a:r>
          </a:p>
          <a:p>
            <a:pPr indent="-387350" lvl="0" marL="457200" rtl="0">
              <a:lnSpc>
                <a:spcPct val="115000"/>
              </a:lnSpc>
              <a:spcBef>
                <a:spcPts val="0"/>
              </a:spcBef>
              <a:buClr>
                <a:schemeClr val="dk1"/>
              </a:buClr>
              <a:buSzPct val="100000"/>
              <a:buFont typeface="Calibri"/>
              <a:buAutoNum type="arabicPeriod"/>
            </a:pPr>
            <a:r>
              <a:rPr lang="en" sz="2500">
                <a:latin typeface="Calibri"/>
                <a:ea typeface="Calibri"/>
                <a:cs typeface="Calibri"/>
                <a:sym typeface="Calibri"/>
              </a:rPr>
              <a:t>Londin PNAS report</a:t>
            </a:r>
          </a:p>
          <a:p>
            <a:pPr indent="-387350" lvl="1" marL="914400" rtl="0">
              <a:lnSpc>
                <a:spcPct val="115000"/>
              </a:lnSpc>
              <a:spcBef>
                <a:spcPts val="0"/>
              </a:spcBef>
              <a:buClr>
                <a:schemeClr val="dk1"/>
              </a:buClr>
              <a:buSzPct val="100000"/>
              <a:buFont typeface="Calibri"/>
              <a:buAutoNum type="alphaLcPeriod"/>
            </a:pPr>
            <a:r>
              <a:rPr lang="en" sz="2500">
                <a:latin typeface="Calibri"/>
                <a:ea typeface="Calibri"/>
                <a:cs typeface="Calibri"/>
                <a:sym typeface="Calibri"/>
              </a:rPr>
              <a:t>3,707 novel mature miRNAs</a:t>
            </a:r>
          </a:p>
          <a:p>
            <a:pPr indent="-387350" lvl="2" marL="1371600" rtl="0">
              <a:lnSpc>
                <a:spcPct val="115000"/>
              </a:lnSpc>
              <a:spcBef>
                <a:spcPts val="0"/>
              </a:spcBef>
              <a:buClr>
                <a:schemeClr val="dk1"/>
              </a:buClr>
              <a:buSzPct val="100000"/>
              <a:buFont typeface="Calibri"/>
              <a:buAutoNum type="romanLcPeriod"/>
            </a:pPr>
            <a:r>
              <a:rPr lang="en" sz="2500">
                <a:latin typeface="Calibri"/>
                <a:ea typeface="Calibri"/>
                <a:cs typeface="Calibri"/>
                <a:sym typeface="Calibri"/>
              </a:rPr>
              <a:t>From 1,323 samples of 13 cell types</a:t>
            </a:r>
          </a:p>
          <a:p>
            <a:pPr>
              <a:spcBef>
                <a:spcPts val="0"/>
              </a:spcBef>
              <a:buNone/>
            </a:pPr>
            <a:r>
              <a:t/>
            </a:r>
            <a:endParaRPr/>
          </a:p>
        </p:txBody>
      </p:sp>
    </p:spTree>
  </p:cSld>
  <p:clrMapOvr>
    <a:masterClrMapping/>
  </p:clrMapOvr>
  <p:transition spd="slow">
    <p:cut/>
  </p:transition>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52" name="Shape 2552"/>
        <p:cNvGrpSpPr/>
        <p:nvPr/>
      </p:nvGrpSpPr>
      <p:grpSpPr>
        <a:xfrm>
          <a:off x="0" y="0"/>
          <a:ext cx="0" cy="0"/>
          <a:chOff x="0" y="0"/>
          <a:chExt cx="0" cy="0"/>
        </a:xfrm>
      </p:grpSpPr>
      <p:sp>
        <p:nvSpPr>
          <p:cNvPr id="2553" name="Shape 2553"/>
          <p:cNvSpPr/>
          <p:nvPr/>
        </p:nvSpPr>
        <p:spPr>
          <a:xfrm>
            <a:off x="5105400" y="1943100"/>
            <a:ext cx="2057400" cy="457200"/>
          </a:xfrm>
          <a:prstGeom prst="rect">
            <a:avLst/>
          </a:prstGeom>
          <a:gradFill>
            <a:gsLst>
              <a:gs pos="0">
                <a:srgbClr val="FFE2CA"/>
              </a:gs>
              <a:gs pos="35000">
                <a:srgbClr val="FFEADA"/>
              </a:gs>
              <a:gs pos="100000">
                <a:srgbClr val="FEF8F1"/>
              </a:gs>
            </a:gsLst>
            <a:lin ang="16200000" scaled="0"/>
          </a:gradFill>
          <a:ln cap="flat" cmpd="sng" w="9525">
            <a:solidFill>
              <a:srgbClr val="F6923F"/>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2554" name="Shape 2554"/>
          <p:cNvSpPr/>
          <p:nvPr/>
        </p:nvSpPr>
        <p:spPr>
          <a:xfrm>
            <a:off x="1981200" y="1371600"/>
            <a:ext cx="1447800" cy="457200"/>
          </a:xfrm>
          <a:prstGeom prst="flowChartProcess">
            <a:avLst/>
          </a:prstGeom>
          <a:solidFill>
            <a:schemeClr val="lt1"/>
          </a:solidFill>
          <a:ln cap="flat" cmpd="sng" w="25400">
            <a:solidFill>
              <a:schemeClr val="accent2"/>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Alignment</a:t>
            </a:r>
          </a:p>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(bwa samse)</a:t>
            </a:r>
          </a:p>
        </p:txBody>
      </p:sp>
      <p:sp>
        <p:nvSpPr>
          <p:cNvPr id="2555" name="Shape 2555"/>
          <p:cNvSpPr/>
          <p:nvPr/>
        </p:nvSpPr>
        <p:spPr>
          <a:xfrm>
            <a:off x="1981200" y="2000250"/>
            <a:ext cx="1447800" cy="3429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Reference Genome</a:t>
            </a:r>
          </a:p>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(hs37d5)</a:t>
            </a:r>
          </a:p>
        </p:txBody>
      </p:sp>
      <p:cxnSp>
        <p:nvCxnSpPr>
          <p:cNvPr id="2556" name="Shape 2556"/>
          <p:cNvCxnSpPr>
            <a:stCxn id="2555" idx="0"/>
            <a:endCxn id="2554" idx="2"/>
          </p:cNvCxnSpPr>
          <p:nvPr/>
        </p:nvCxnSpPr>
        <p:spPr>
          <a:xfrm rot="10800000">
            <a:off x="2705100" y="1828950"/>
            <a:ext cx="0" cy="171300"/>
          </a:xfrm>
          <a:prstGeom prst="straightConnector1">
            <a:avLst/>
          </a:prstGeom>
          <a:noFill/>
          <a:ln cap="flat" cmpd="sng" w="9525">
            <a:solidFill>
              <a:srgbClr val="4A7DBB"/>
            </a:solidFill>
            <a:prstDash val="solid"/>
            <a:round/>
            <a:headEnd len="med" w="med" type="none"/>
            <a:tailEnd len="lg" w="lg" type="stealth"/>
          </a:ln>
        </p:spPr>
      </p:cxnSp>
      <p:sp>
        <p:nvSpPr>
          <p:cNvPr id="2557" name="Shape 2557"/>
          <p:cNvSpPr/>
          <p:nvPr/>
        </p:nvSpPr>
        <p:spPr>
          <a:xfrm>
            <a:off x="3733800" y="1485900"/>
            <a:ext cx="1371600" cy="2286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Unannotated SAM</a:t>
            </a:r>
          </a:p>
        </p:txBody>
      </p:sp>
      <p:cxnSp>
        <p:nvCxnSpPr>
          <p:cNvPr id="2558" name="Shape 2558"/>
          <p:cNvCxnSpPr>
            <a:stCxn id="2554" idx="3"/>
            <a:endCxn id="2557" idx="1"/>
          </p:cNvCxnSpPr>
          <p:nvPr/>
        </p:nvCxnSpPr>
        <p:spPr>
          <a:xfrm>
            <a:off x="3429000" y="1600200"/>
            <a:ext cx="304800" cy="0"/>
          </a:xfrm>
          <a:prstGeom prst="straightConnector1">
            <a:avLst/>
          </a:prstGeom>
          <a:noFill/>
          <a:ln cap="flat" cmpd="sng" w="9525">
            <a:solidFill>
              <a:srgbClr val="4A7DBB"/>
            </a:solidFill>
            <a:prstDash val="solid"/>
            <a:round/>
            <a:headEnd len="med" w="med" type="none"/>
            <a:tailEnd len="lg" w="lg" type="stealth"/>
          </a:ln>
        </p:spPr>
      </p:cxnSp>
      <p:sp>
        <p:nvSpPr>
          <p:cNvPr id="2559" name="Shape 2559"/>
          <p:cNvSpPr/>
          <p:nvPr/>
        </p:nvSpPr>
        <p:spPr>
          <a:xfrm>
            <a:off x="5410200" y="1371600"/>
            <a:ext cx="1447800" cy="457200"/>
          </a:xfrm>
          <a:prstGeom prst="flowChartProcess">
            <a:avLst/>
          </a:prstGeom>
          <a:solidFill>
            <a:schemeClr val="lt1"/>
          </a:solidFill>
          <a:ln cap="flat" cmpd="sng" w="25400">
            <a:solidFill>
              <a:schemeClr val="accent2"/>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annotate.pl</a:t>
            </a:r>
          </a:p>
        </p:txBody>
      </p:sp>
      <p:cxnSp>
        <p:nvCxnSpPr>
          <p:cNvPr id="2560" name="Shape 2560"/>
          <p:cNvCxnSpPr>
            <a:stCxn id="2557" idx="3"/>
            <a:endCxn id="2559" idx="1"/>
          </p:cNvCxnSpPr>
          <p:nvPr/>
        </p:nvCxnSpPr>
        <p:spPr>
          <a:xfrm>
            <a:off x="5105400" y="1600200"/>
            <a:ext cx="304800" cy="0"/>
          </a:xfrm>
          <a:prstGeom prst="straightConnector1">
            <a:avLst/>
          </a:prstGeom>
          <a:noFill/>
          <a:ln cap="flat" cmpd="sng" w="9525">
            <a:solidFill>
              <a:srgbClr val="4A7DBB"/>
            </a:solidFill>
            <a:prstDash val="solid"/>
            <a:round/>
            <a:headEnd len="med" w="med" type="none"/>
            <a:tailEnd len="lg" w="lg" type="stealth"/>
          </a:ln>
        </p:spPr>
      </p:cxnSp>
      <p:sp>
        <p:nvSpPr>
          <p:cNvPr id="2561" name="Shape 2561"/>
          <p:cNvSpPr/>
          <p:nvPr/>
        </p:nvSpPr>
        <p:spPr>
          <a:xfrm>
            <a:off x="5257800" y="2000250"/>
            <a:ext cx="1752600" cy="3429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mirbase</a:t>
            </a:r>
          </a:p>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(v20 + novel2015)</a:t>
            </a:r>
          </a:p>
        </p:txBody>
      </p:sp>
      <p:cxnSp>
        <p:nvCxnSpPr>
          <p:cNvPr id="2562" name="Shape 2562"/>
          <p:cNvCxnSpPr>
            <a:stCxn id="2561" idx="0"/>
            <a:endCxn id="2559" idx="2"/>
          </p:cNvCxnSpPr>
          <p:nvPr/>
        </p:nvCxnSpPr>
        <p:spPr>
          <a:xfrm rot="10800000">
            <a:off x="6134100" y="1828950"/>
            <a:ext cx="0" cy="171300"/>
          </a:xfrm>
          <a:prstGeom prst="straightConnector1">
            <a:avLst/>
          </a:prstGeom>
          <a:noFill/>
          <a:ln cap="flat" cmpd="sng" w="9525">
            <a:solidFill>
              <a:srgbClr val="4A7DBB"/>
            </a:solidFill>
            <a:prstDash val="solid"/>
            <a:round/>
            <a:headEnd len="med" w="med" type="none"/>
            <a:tailEnd len="lg" w="lg" type="stealth"/>
          </a:ln>
        </p:spPr>
      </p:cxnSp>
      <p:sp>
        <p:nvSpPr>
          <p:cNvPr id="2563" name="Shape 2563"/>
          <p:cNvSpPr/>
          <p:nvPr/>
        </p:nvSpPr>
        <p:spPr>
          <a:xfrm>
            <a:off x="7429500" y="1485900"/>
            <a:ext cx="1371600" cy="2286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Annotated SAM</a:t>
            </a:r>
          </a:p>
        </p:txBody>
      </p:sp>
      <p:cxnSp>
        <p:nvCxnSpPr>
          <p:cNvPr id="2564" name="Shape 2564"/>
          <p:cNvCxnSpPr>
            <a:stCxn id="2559" idx="3"/>
            <a:endCxn id="2563" idx="1"/>
          </p:cNvCxnSpPr>
          <p:nvPr/>
        </p:nvCxnSpPr>
        <p:spPr>
          <a:xfrm>
            <a:off x="6858000" y="1600200"/>
            <a:ext cx="571500" cy="0"/>
          </a:xfrm>
          <a:prstGeom prst="straightConnector1">
            <a:avLst/>
          </a:prstGeom>
          <a:noFill/>
          <a:ln cap="flat" cmpd="sng" w="9525">
            <a:solidFill>
              <a:srgbClr val="4A7DBB"/>
            </a:solidFill>
            <a:prstDash val="solid"/>
            <a:round/>
            <a:headEnd len="med" w="med" type="none"/>
            <a:tailEnd len="lg" w="lg" type="stealth"/>
          </a:ln>
        </p:spPr>
      </p:cxnSp>
      <p:sp>
        <p:nvSpPr>
          <p:cNvPr id="2565" name="Shape 2565"/>
          <p:cNvSpPr/>
          <p:nvPr/>
        </p:nvSpPr>
        <p:spPr>
          <a:xfrm>
            <a:off x="3663873" y="171450"/>
            <a:ext cx="1066799" cy="971550"/>
          </a:xfrm>
          <a:prstGeom prst="rect">
            <a:avLst/>
          </a:prstGeom>
          <a:solidFill>
            <a:schemeClr val="lt1"/>
          </a:solidFill>
          <a:ln cap="flat" cmpd="sng" w="25400">
            <a:solidFill>
              <a:schemeClr val="accent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1" baseline="0" i="0" lang="en" sz="800" u="none" cap="none" strike="noStrike">
                <a:solidFill>
                  <a:schemeClr val="dk1"/>
                </a:solidFill>
                <a:latin typeface="Calibri"/>
                <a:ea typeface="Calibri"/>
                <a:cs typeface="Calibri"/>
                <a:sym typeface="Calibri"/>
              </a:rPr>
              <a:t>Priority</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Mature</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Star</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Precursor</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Stemloop</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Unannotated</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Other ncRNA</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Genes</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Repeats</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Unknown</a:t>
            </a:r>
          </a:p>
        </p:txBody>
      </p:sp>
      <p:sp>
        <p:nvSpPr>
          <p:cNvPr id="2566" name="Shape 2566"/>
          <p:cNvSpPr/>
          <p:nvPr/>
        </p:nvSpPr>
        <p:spPr>
          <a:xfrm>
            <a:off x="3511473" y="285750"/>
            <a:ext cx="121918" cy="457200"/>
          </a:xfrm>
          <a:prstGeom prst="leftBrace">
            <a:avLst>
              <a:gd fmla="val 8333" name="adj1"/>
              <a:gd fmla="val 50000" name="adj2"/>
            </a:avLst>
          </a:prstGeom>
          <a:no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2567" name="Shape 2567"/>
          <p:cNvSpPr txBox="1"/>
          <p:nvPr/>
        </p:nvSpPr>
        <p:spPr>
          <a:xfrm>
            <a:off x="2971800" y="400050"/>
            <a:ext cx="615873" cy="20774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miRNA</a:t>
            </a:r>
          </a:p>
        </p:txBody>
      </p:sp>
      <p:sp>
        <p:nvSpPr>
          <p:cNvPr id="2568" name="Shape 2568"/>
          <p:cNvSpPr/>
          <p:nvPr/>
        </p:nvSpPr>
        <p:spPr>
          <a:xfrm>
            <a:off x="4953000" y="171450"/>
            <a:ext cx="1219200" cy="342900"/>
          </a:xfrm>
          <a:prstGeom prst="flowChartDecision">
            <a:avLst/>
          </a:prstGeom>
          <a:solidFill>
            <a:schemeClr val="lt1"/>
          </a:solidFill>
          <a:ln cap="flat" cmpd="sng" w="25400">
            <a:solidFill>
              <a:schemeClr val="accent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≥3bp overlap?</a:t>
            </a:r>
          </a:p>
        </p:txBody>
      </p:sp>
      <p:cxnSp>
        <p:nvCxnSpPr>
          <p:cNvPr id="2569" name="Shape 2569"/>
          <p:cNvCxnSpPr>
            <a:stCxn id="2565" idx="3"/>
            <a:endCxn id="2568" idx="1"/>
          </p:cNvCxnSpPr>
          <p:nvPr/>
        </p:nvCxnSpPr>
        <p:spPr>
          <a:xfrm flipH="1" rot="10800000">
            <a:off x="4730673" y="342825"/>
            <a:ext cx="222300" cy="314400"/>
          </a:xfrm>
          <a:prstGeom prst="bentConnector3">
            <a:avLst>
              <a:gd fmla="val 50006" name="adj1"/>
            </a:avLst>
          </a:prstGeom>
          <a:noFill/>
          <a:ln cap="flat" cmpd="sng" w="9525">
            <a:solidFill>
              <a:srgbClr val="4A7DBB"/>
            </a:solidFill>
            <a:prstDash val="solid"/>
            <a:round/>
            <a:headEnd len="med" w="med" type="none"/>
            <a:tailEnd len="lg" w="lg" type="stealth"/>
          </a:ln>
        </p:spPr>
      </p:cxnSp>
      <p:cxnSp>
        <p:nvCxnSpPr>
          <p:cNvPr id="2570" name="Shape 2570"/>
          <p:cNvCxnSpPr>
            <a:stCxn id="2559" idx="0"/>
            <a:endCxn id="2565" idx="2"/>
          </p:cNvCxnSpPr>
          <p:nvPr/>
        </p:nvCxnSpPr>
        <p:spPr>
          <a:xfrm flipH="1" rot="5400000">
            <a:off x="5051400" y="288900"/>
            <a:ext cx="228600" cy="1936800"/>
          </a:xfrm>
          <a:prstGeom prst="bentConnector3">
            <a:avLst>
              <a:gd fmla="val 50000" name="adj1"/>
            </a:avLst>
          </a:prstGeom>
          <a:noFill/>
          <a:ln cap="flat" cmpd="sng" w="9525">
            <a:solidFill>
              <a:srgbClr val="4A7DBB"/>
            </a:solidFill>
            <a:prstDash val="solid"/>
            <a:round/>
            <a:headEnd len="med" w="med" type="none"/>
            <a:tailEnd len="lg" w="lg" type="stealth"/>
          </a:ln>
        </p:spPr>
      </p:cxnSp>
      <p:cxnSp>
        <p:nvCxnSpPr>
          <p:cNvPr id="2571" name="Shape 2571"/>
          <p:cNvCxnSpPr>
            <a:stCxn id="2568" idx="2"/>
            <a:endCxn id="2565" idx="2"/>
          </p:cNvCxnSpPr>
          <p:nvPr/>
        </p:nvCxnSpPr>
        <p:spPr>
          <a:xfrm rot="5400000">
            <a:off x="4565550" y="146100"/>
            <a:ext cx="628800" cy="1365300"/>
          </a:xfrm>
          <a:prstGeom prst="bentConnector3">
            <a:avLst>
              <a:gd fmla="val 117437" name="adj1"/>
            </a:avLst>
          </a:prstGeom>
          <a:noFill/>
          <a:ln cap="flat" cmpd="sng" w="9525">
            <a:solidFill>
              <a:srgbClr val="4A7DBB"/>
            </a:solidFill>
            <a:prstDash val="solid"/>
            <a:round/>
            <a:headEnd len="med" w="med" type="none"/>
            <a:tailEnd len="lg" w="lg" type="stealth"/>
          </a:ln>
        </p:spPr>
      </p:cxnSp>
      <p:cxnSp>
        <p:nvCxnSpPr>
          <p:cNvPr id="2572" name="Shape 2572"/>
          <p:cNvCxnSpPr>
            <a:stCxn id="2568" idx="3"/>
          </p:cNvCxnSpPr>
          <p:nvPr/>
        </p:nvCxnSpPr>
        <p:spPr>
          <a:xfrm>
            <a:off x="6172200" y="342900"/>
            <a:ext cx="381000" cy="1028700"/>
          </a:xfrm>
          <a:prstGeom prst="bentConnector2">
            <a:avLst/>
          </a:prstGeom>
          <a:noFill/>
          <a:ln cap="flat" cmpd="sng" w="9525">
            <a:solidFill>
              <a:srgbClr val="4A7DBB"/>
            </a:solidFill>
            <a:prstDash val="solid"/>
            <a:round/>
            <a:headEnd len="med" w="med" type="none"/>
            <a:tailEnd len="lg" w="lg" type="stealth"/>
          </a:ln>
        </p:spPr>
      </p:cxnSp>
      <p:sp>
        <p:nvSpPr>
          <p:cNvPr id="2573" name="Shape 2573"/>
          <p:cNvSpPr txBox="1"/>
          <p:nvPr/>
        </p:nvSpPr>
        <p:spPr>
          <a:xfrm>
            <a:off x="5562600" y="514350"/>
            <a:ext cx="293669"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no</a:t>
            </a:r>
          </a:p>
        </p:txBody>
      </p:sp>
      <p:sp>
        <p:nvSpPr>
          <p:cNvPr id="2574" name="Shape 2574"/>
          <p:cNvSpPr txBox="1"/>
          <p:nvPr/>
        </p:nvSpPr>
        <p:spPr>
          <a:xfrm>
            <a:off x="6096000" y="171450"/>
            <a:ext cx="322524"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yes</a:t>
            </a:r>
          </a:p>
        </p:txBody>
      </p:sp>
      <p:sp>
        <p:nvSpPr>
          <p:cNvPr id="2575" name="Shape 2575"/>
          <p:cNvSpPr/>
          <p:nvPr/>
        </p:nvSpPr>
        <p:spPr>
          <a:xfrm>
            <a:off x="7391400" y="2686050"/>
            <a:ext cx="1447800" cy="457200"/>
          </a:xfrm>
          <a:prstGeom prst="flowChartProcess">
            <a:avLst/>
          </a:prstGeom>
          <a:solidFill>
            <a:schemeClr val="lt1"/>
          </a:solidFill>
          <a:ln cap="flat" cmpd="sng" w="25400">
            <a:solidFill>
              <a:schemeClr val="accent2"/>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alignment_stats.pl</a:t>
            </a:r>
          </a:p>
        </p:txBody>
      </p:sp>
      <p:cxnSp>
        <p:nvCxnSpPr>
          <p:cNvPr id="2576" name="Shape 2576"/>
          <p:cNvCxnSpPr>
            <a:stCxn id="2563" idx="2"/>
          </p:cNvCxnSpPr>
          <p:nvPr/>
        </p:nvCxnSpPr>
        <p:spPr>
          <a:xfrm>
            <a:off x="8115300" y="1714500"/>
            <a:ext cx="19200" cy="971700"/>
          </a:xfrm>
          <a:prstGeom prst="straightConnector1">
            <a:avLst/>
          </a:prstGeom>
          <a:noFill/>
          <a:ln cap="flat" cmpd="sng" w="9525">
            <a:solidFill>
              <a:srgbClr val="4A7DBB"/>
            </a:solidFill>
            <a:prstDash val="solid"/>
            <a:round/>
            <a:headEnd len="med" w="med" type="none"/>
            <a:tailEnd len="lg" w="lg" type="stealth"/>
          </a:ln>
        </p:spPr>
      </p:cxnSp>
      <p:sp>
        <p:nvSpPr>
          <p:cNvPr id="2577" name="Shape 2577"/>
          <p:cNvSpPr/>
          <p:nvPr/>
        </p:nvSpPr>
        <p:spPr>
          <a:xfrm>
            <a:off x="5943600" y="2743200"/>
            <a:ext cx="1219200" cy="342900"/>
          </a:xfrm>
          <a:prstGeom prst="flowChartDecision">
            <a:avLst/>
          </a:prstGeom>
          <a:solidFill>
            <a:schemeClr val="lt1"/>
          </a:solidFill>
          <a:ln cap="flat" cmpd="sng" w="25400">
            <a:solidFill>
              <a:schemeClr val="accent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NM == 0</a:t>
            </a:r>
          </a:p>
        </p:txBody>
      </p:sp>
      <p:cxnSp>
        <p:nvCxnSpPr>
          <p:cNvPr id="2578" name="Shape 2578"/>
          <p:cNvCxnSpPr>
            <a:stCxn id="2577" idx="1"/>
          </p:cNvCxnSpPr>
          <p:nvPr/>
        </p:nvCxnSpPr>
        <p:spPr>
          <a:xfrm rot="10800000">
            <a:off x="5638800" y="2914650"/>
            <a:ext cx="304800" cy="0"/>
          </a:xfrm>
          <a:prstGeom prst="straightConnector1">
            <a:avLst/>
          </a:prstGeom>
          <a:noFill/>
          <a:ln cap="flat" cmpd="sng" w="9525">
            <a:solidFill>
              <a:srgbClr val="4A7DBB"/>
            </a:solidFill>
            <a:prstDash val="solid"/>
            <a:round/>
            <a:headEnd len="med" w="med" type="none"/>
            <a:tailEnd len="lg" w="lg" type="stealth"/>
          </a:ln>
        </p:spPr>
      </p:cxnSp>
      <p:sp>
        <p:nvSpPr>
          <p:cNvPr id="2579" name="Shape 2579"/>
          <p:cNvSpPr txBox="1"/>
          <p:nvPr/>
        </p:nvSpPr>
        <p:spPr>
          <a:xfrm>
            <a:off x="5849676" y="2743200"/>
            <a:ext cx="322524"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yes</a:t>
            </a:r>
          </a:p>
        </p:txBody>
      </p:sp>
      <p:sp>
        <p:nvSpPr>
          <p:cNvPr id="2580" name="Shape 2580"/>
          <p:cNvSpPr/>
          <p:nvPr/>
        </p:nvSpPr>
        <p:spPr>
          <a:xfrm>
            <a:off x="4419600" y="2743200"/>
            <a:ext cx="1219200" cy="342900"/>
          </a:xfrm>
          <a:prstGeom prst="flowChartDecision">
            <a:avLst/>
          </a:prstGeom>
          <a:solidFill>
            <a:schemeClr val="lt1"/>
          </a:solidFill>
          <a:ln cap="flat" cmpd="sng" w="25400">
            <a:solidFill>
              <a:schemeClr val="accent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X0 &lt;= 3</a:t>
            </a:r>
          </a:p>
        </p:txBody>
      </p:sp>
      <p:cxnSp>
        <p:nvCxnSpPr>
          <p:cNvPr id="2581" name="Shape 2581"/>
          <p:cNvCxnSpPr>
            <a:stCxn id="2575" idx="1"/>
            <a:endCxn id="2577" idx="3"/>
          </p:cNvCxnSpPr>
          <p:nvPr/>
        </p:nvCxnSpPr>
        <p:spPr>
          <a:xfrm rot="10800000">
            <a:off x="7162800" y="2914650"/>
            <a:ext cx="228600" cy="0"/>
          </a:xfrm>
          <a:prstGeom prst="straightConnector1">
            <a:avLst/>
          </a:prstGeom>
          <a:noFill/>
          <a:ln cap="flat" cmpd="sng" w="9525">
            <a:solidFill>
              <a:srgbClr val="4A7DBB"/>
            </a:solidFill>
            <a:prstDash val="solid"/>
            <a:round/>
            <a:headEnd len="med" w="med" type="none"/>
            <a:tailEnd len="lg" w="lg" type="stealth"/>
          </a:ln>
        </p:spPr>
      </p:cxnSp>
      <p:sp>
        <p:nvSpPr>
          <p:cNvPr id="2582" name="Shape 2582"/>
          <p:cNvSpPr txBox="1"/>
          <p:nvPr/>
        </p:nvSpPr>
        <p:spPr>
          <a:xfrm>
            <a:off x="6488130" y="3028950"/>
            <a:ext cx="293669"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no</a:t>
            </a:r>
          </a:p>
        </p:txBody>
      </p:sp>
      <p:cxnSp>
        <p:nvCxnSpPr>
          <p:cNvPr id="2583" name="Shape 2583"/>
          <p:cNvCxnSpPr>
            <a:stCxn id="2577" idx="2"/>
          </p:cNvCxnSpPr>
          <p:nvPr/>
        </p:nvCxnSpPr>
        <p:spPr>
          <a:xfrm>
            <a:off x="6553200" y="3086100"/>
            <a:ext cx="0" cy="171600"/>
          </a:xfrm>
          <a:prstGeom prst="straightConnector1">
            <a:avLst/>
          </a:prstGeom>
          <a:noFill/>
          <a:ln cap="flat" cmpd="sng" w="9525">
            <a:solidFill>
              <a:srgbClr val="4A7DBB"/>
            </a:solidFill>
            <a:prstDash val="solid"/>
            <a:round/>
            <a:headEnd len="med" w="med" type="none"/>
            <a:tailEnd len="med" w="med" type="diamond"/>
          </a:ln>
        </p:spPr>
      </p:cxnSp>
      <p:sp>
        <p:nvSpPr>
          <p:cNvPr id="2584" name="Shape 2584"/>
          <p:cNvSpPr txBox="1"/>
          <p:nvPr/>
        </p:nvSpPr>
        <p:spPr>
          <a:xfrm>
            <a:off x="152400" y="0"/>
            <a:ext cx="2542281" cy="438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3200" u="none" cap="none" strike="noStrike">
                <a:solidFill>
                  <a:schemeClr val="dk1"/>
                </a:solidFill>
                <a:latin typeface="Calibri"/>
                <a:ea typeface="Calibri"/>
                <a:cs typeface="Calibri"/>
                <a:sym typeface="Calibri"/>
              </a:rPr>
              <a:t>aln.novel2015</a:t>
            </a:r>
          </a:p>
        </p:txBody>
      </p:sp>
      <p:cxnSp>
        <p:nvCxnSpPr>
          <p:cNvPr id="2585" name="Shape 2585"/>
          <p:cNvCxnSpPr>
            <a:stCxn id="2580" idx="2"/>
          </p:cNvCxnSpPr>
          <p:nvPr/>
        </p:nvCxnSpPr>
        <p:spPr>
          <a:xfrm>
            <a:off x="5029200" y="3086100"/>
            <a:ext cx="0" cy="171600"/>
          </a:xfrm>
          <a:prstGeom prst="straightConnector1">
            <a:avLst/>
          </a:prstGeom>
          <a:noFill/>
          <a:ln cap="flat" cmpd="sng" w="9525">
            <a:solidFill>
              <a:srgbClr val="4A7DBB"/>
            </a:solidFill>
            <a:prstDash val="solid"/>
            <a:round/>
            <a:headEnd len="med" w="med" type="none"/>
            <a:tailEnd len="med" w="med" type="diamond"/>
          </a:ln>
        </p:spPr>
      </p:cxnSp>
      <p:sp>
        <p:nvSpPr>
          <p:cNvPr id="2586" name="Shape 2586"/>
          <p:cNvSpPr txBox="1"/>
          <p:nvPr/>
        </p:nvSpPr>
        <p:spPr>
          <a:xfrm>
            <a:off x="5029200" y="3028950"/>
            <a:ext cx="293669"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no</a:t>
            </a:r>
          </a:p>
        </p:txBody>
      </p:sp>
      <p:cxnSp>
        <p:nvCxnSpPr>
          <p:cNvPr id="2587" name="Shape 2587"/>
          <p:cNvCxnSpPr>
            <a:stCxn id="2580" idx="1"/>
          </p:cNvCxnSpPr>
          <p:nvPr/>
        </p:nvCxnSpPr>
        <p:spPr>
          <a:xfrm rot="10800000">
            <a:off x="4229100" y="2914650"/>
            <a:ext cx="190500" cy="0"/>
          </a:xfrm>
          <a:prstGeom prst="straightConnector1">
            <a:avLst/>
          </a:prstGeom>
          <a:noFill/>
          <a:ln cap="flat" cmpd="sng" w="9525">
            <a:solidFill>
              <a:srgbClr val="4A7DBB"/>
            </a:solidFill>
            <a:prstDash val="solid"/>
            <a:round/>
            <a:headEnd len="med" w="med" type="none"/>
            <a:tailEnd len="lg" w="lg" type="stealth"/>
          </a:ln>
        </p:spPr>
      </p:cxnSp>
      <p:sp>
        <p:nvSpPr>
          <p:cNvPr id="2588" name="Shape 2588"/>
          <p:cNvSpPr/>
          <p:nvPr/>
        </p:nvSpPr>
        <p:spPr>
          <a:xfrm>
            <a:off x="3009900" y="2743200"/>
            <a:ext cx="1219200" cy="342900"/>
          </a:xfrm>
          <a:prstGeom prst="flowChartDecision">
            <a:avLst/>
          </a:prstGeom>
          <a:solidFill>
            <a:schemeClr val="lt1"/>
          </a:solidFill>
          <a:ln cap="flat" cmpd="sng" w="25400">
            <a:solidFill>
              <a:schemeClr val="accent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multiple </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miRNA?</a:t>
            </a:r>
          </a:p>
        </p:txBody>
      </p:sp>
      <p:sp>
        <p:nvSpPr>
          <p:cNvPr id="2589" name="Shape 2589"/>
          <p:cNvSpPr txBox="1"/>
          <p:nvPr/>
        </p:nvSpPr>
        <p:spPr>
          <a:xfrm>
            <a:off x="4249476" y="2753066"/>
            <a:ext cx="322524"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yes</a:t>
            </a:r>
          </a:p>
        </p:txBody>
      </p:sp>
      <p:cxnSp>
        <p:nvCxnSpPr>
          <p:cNvPr id="2590" name="Shape 2590"/>
          <p:cNvCxnSpPr>
            <a:stCxn id="2588" idx="2"/>
          </p:cNvCxnSpPr>
          <p:nvPr/>
        </p:nvCxnSpPr>
        <p:spPr>
          <a:xfrm>
            <a:off x="3619500" y="3086100"/>
            <a:ext cx="0" cy="171600"/>
          </a:xfrm>
          <a:prstGeom prst="straightConnector1">
            <a:avLst/>
          </a:prstGeom>
          <a:noFill/>
          <a:ln cap="flat" cmpd="sng" w="9525">
            <a:solidFill>
              <a:srgbClr val="4A7DBB"/>
            </a:solidFill>
            <a:prstDash val="solid"/>
            <a:round/>
            <a:headEnd len="med" w="med" type="none"/>
            <a:tailEnd len="lg" w="lg" type="stealth"/>
          </a:ln>
        </p:spPr>
      </p:cxnSp>
      <p:sp>
        <p:nvSpPr>
          <p:cNvPr id="2591" name="Shape 2591"/>
          <p:cNvSpPr/>
          <p:nvPr/>
        </p:nvSpPr>
        <p:spPr>
          <a:xfrm>
            <a:off x="3009900" y="3257550"/>
            <a:ext cx="1219200" cy="342900"/>
          </a:xfrm>
          <a:prstGeom prst="flowChartDecision">
            <a:avLst/>
          </a:prstGeom>
          <a:solidFill>
            <a:schemeClr val="lt1"/>
          </a:solidFill>
          <a:ln cap="flat" cmpd="sng" w="25400">
            <a:solidFill>
              <a:schemeClr val="accent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Shared mature? </a:t>
            </a:r>
          </a:p>
        </p:txBody>
      </p:sp>
      <p:sp>
        <p:nvSpPr>
          <p:cNvPr id="2592" name="Shape 2592"/>
          <p:cNvSpPr txBox="1"/>
          <p:nvPr/>
        </p:nvSpPr>
        <p:spPr>
          <a:xfrm>
            <a:off x="3657600" y="3028950"/>
            <a:ext cx="322524"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yes</a:t>
            </a:r>
          </a:p>
        </p:txBody>
      </p:sp>
      <p:sp>
        <p:nvSpPr>
          <p:cNvPr id="2593" name="Shape 2593"/>
          <p:cNvSpPr txBox="1"/>
          <p:nvPr/>
        </p:nvSpPr>
        <p:spPr>
          <a:xfrm>
            <a:off x="2895600" y="2743200"/>
            <a:ext cx="293669"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no</a:t>
            </a:r>
          </a:p>
        </p:txBody>
      </p:sp>
      <p:sp>
        <p:nvSpPr>
          <p:cNvPr id="2594" name="Shape 2594"/>
          <p:cNvSpPr/>
          <p:nvPr/>
        </p:nvSpPr>
        <p:spPr>
          <a:xfrm>
            <a:off x="2819400" y="4057650"/>
            <a:ext cx="1600200" cy="2286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crossmapped.txt</a:t>
            </a:r>
          </a:p>
        </p:txBody>
      </p:sp>
      <p:cxnSp>
        <p:nvCxnSpPr>
          <p:cNvPr id="2595" name="Shape 2595"/>
          <p:cNvCxnSpPr>
            <a:stCxn id="2591" idx="2"/>
            <a:endCxn id="2594" idx="0"/>
          </p:cNvCxnSpPr>
          <p:nvPr/>
        </p:nvCxnSpPr>
        <p:spPr>
          <a:xfrm>
            <a:off x="3619500" y="3600450"/>
            <a:ext cx="0" cy="457200"/>
          </a:xfrm>
          <a:prstGeom prst="straightConnector1">
            <a:avLst/>
          </a:prstGeom>
          <a:noFill/>
          <a:ln cap="flat" cmpd="sng" w="9525">
            <a:solidFill>
              <a:srgbClr val="4A7DBB"/>
            </a:solidFill>
            <a:prstDash val="solid"/>
            <a:round/>
            <a:headEnd len="med" w="med" type="none"/>
            <a:tailEnd len="lg" w="lg" type="stealth"/>
          </a:ln>
        </p:spPr>
      </p:cxnSp>
      <p:sp>
        <p:nvSpPr>
          <p:cNvPr id="2596" name="Shape 2596"/>
          <p:cNvSpPr txBox="1"/>
          <p:nvPr/>
        </p:nvSpPr>
        <p:spPr>
          <a:xfrm>
            <a:off x="3352800" y="3543300"/>
            <a:ext cx="293669"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no</a:t>
            </a:r>
          </a:p>
        </p:txBody>
      </p:sp>
      <p:sp>
        <p:nvSpPr>
          <p:cNvPr id="2597" name="Shape 2597"/>
          <p:cNvSpPr/>
          <p:nvPr/>
        </p:nvSpPr>
        <p:spPr>
          <a:xfrm>
            <a:off x="304800" y="2800350"/>
            <a:ext cx="1600200" cy="2286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miRNA.txt</a:t>
            </a:r>
          </a:p>
        </p:txBody>
      </p:sp>
      <p:cxnSp>
        <p:nvCxnSpPr>
          <p:cNvPr id="2598" name="Shape 2598"/>
          <p:cNvCxnSpPr>
            <a:stCxn id="2588" idx="1"/>
            <a:endCxn id="2597" idx="3"/>
          </p:cNvCxnSpPr>
          <p:nvPr/>
        </p:nvCxnSpPr>
        <p:spPr>
          <a:xfrm rot="10800000">
            <a:off x="1905000" y="2914650"/>
            <a:ext cx="1104900" cy="0"/>
          </a:xfrm>
          <a:prstGeom prst="straightConnector1">
            <a:avLst/>
          </a:prstGeom>
          <a:noFill/>
          <a:ln cap="flat" cmpd="sng" w="9525">
            <a:solidFill>
              <a:srgbClr val="4A7DBB"/>
            </a:solidFill>
            <a:prstDash val="solid"/>
            <a:round/>
            <a:headEnd len="med" w="med" type="none"/>
            <a:tailEnd len="lg" w="lg" type="stealth"/>
          </a:ln>
        </p:spPr>
      </p:cxnSp>
      <p:cxnSp>
        <p:nvCxnSpPr>
          <p:cNvPr id="2599" name="Shape 2599"/>
          <p:cNvCxnSpPr>
            <a:stCxn id="2591" idx="1"/>
            <a:endCxn id="2597" idx="3"/>
          </p:cNvCxnSpPr>
          <p:nvPr/>
        </p:nvCxnSpPr>
        <p:spPr>
          <a:xfrm rot="10800000">
            <a:off x="1905000" y="2914500"/>
            <a:ext cx="1104900" cy="514500"/>
          </a:xfrm>
          <a:prstGeom prst="bentConnector3">
            <a:avLst>
              <a:gd fmla="val 50000" name="adj1"/>
            </a:avLst>
          </a:prstGeom>
          <a:noFill/>
          <a:ln cap="flat" cmpd="sng" w="9525">
            <a:solidFill>
              <a:srgbClr val="4A7DBB"/>
            </a:solidFill>
            <a:prstDash val="solid"/>
            <a:round/>
            <a:headEnd len="med" w="med" type="none"/>
            <a:tailEnd len="lg" w="lg" type="stealth"/>
          </a:ln>
        </p:spPr>
      </p:cxnSp>
      <p:sp>
        <p:nvSpPr>
          <p:cNvPr id="2600" name="Shape 2600"/>
          <p:cNvSpPr txBox="1"/>
          <p:nvPr/>
        </p:nvSpPr>
        <p:spPr>
          <a:xfrm>
            <a:off x="2877875" y="3257550"/>
            <a:ext cx="322524"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yes</a:t>
            </a:r>
          </a:p>
        </p:txBody>
      </p:sp>
      <p:sp>
        <p:nvSpPr>
          <p:cNvPr id="2601" name="Shape 2601"/>
          <p:cNvSpPr txBox="1"/>
          <p:nvPr/>
        </p:nvSpPr>
        <p:spPr>
          <a:xfrm>
            <a:off x="2209800" y="3404800"/>
            <a:ext cx="912429" cy="1384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600" u="none" cap="none" strike="noStrike">
                <a:solidFill>
                  <a:schemeClr val="dk1"/>
                </a:solidFill>
                <a:latin typeface="Calibri"/>
                <a:ea typeface="Calibri"/>
                <a:cs typeface="Calibri"/>
                <a:sym typeface="Calibri"/>
              </a:rPr>
              <a:t>primary alignment only</a:t>
            </a:r>
          </a:p>
        </p:txBody>
      </p:sp>
      <p:sp>
        <p:nvSpPr>
          <p:cNvPr id="2602" name="Shape 2602"/>
          <p:cNvSpPr/>
          <p:nvPr/>
        </p:nvSpPr>
        <p:spPr>
          <a:xfrm>
            <a:off x="304800" y="3486150"/>
            <a:ext cx="1600200" cy="2286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mirna_species.txt</a:t>
            </a:r>
          </a:p>
        </p:txBody>
      </p:sp>
      <p:cxnSp>
        <p:nvCxnSpPr>
          <p:cNvPr id="2603" name="Shape 2603"/>
          <p:cNvCxnSpPr>
            <a:stCxn id="2591" idx="1"/>
            <a:endCxn id="2602" idx="3"/>
          </p:cNvCxnSpPr>
          <p:nvPr/>
        </p:nvCxnSpPr>
        <p:spPr>
          <a:xfrm flipH="1">
            <a:off x="1905000" y="3429000"/>
            <a:ext cx="1104900" cy="171600"/>
          </a:xfrm>
          <a:prstGeom prst="bentConnector3">
            <a:avLst>
              <a:gd fmla="val 41181" name="adj1"/>
            </a:avLst>
          </a:prstGeom>
          <a:noFill/>
          <a:ln cap="flat" cmpd="sng" w="9525">
            <a:solidFill>
              <a:srgbClr val="4A7DBB"/>
            </a:solidFill>
            <a:prstDash val="solid"/>
            <a:round/>
            <a:headEnd len="med" w="med" type="none"/>
            <a:tailEnd len="lg" w="lg" type="stealth"/>
          </a:ln>
        </p:spPr>
      </p:cxnSp>
      <p:cxnSp>
        <p:nvCxnSpPr>
          <p:cNvPr id="2604" name="Shape 2604"/>
          <p:cNvCxnSpPr>
            <a:stCxn id="2588" idx="1"/>
            <a:endCxn id="2602" idx="3"/>
          </p:cNvCxnSpPr>
          <p:nvPr/>
        </p:nvCxnSpPr>
        <p:spPr>
          <a:xfrm flipH="1">
            <a:off x="1905000" y="2914650"/>
            <a:ext cx="1104900" cy="685800"/>
          </a:xfrm>
          <a:prstGeom prst="bentConnector3">
            <a:avLst>
              <a:gd fmla="val 73742" name="adj1"/>
            </a:avLst>
          </a:prstGeom>
          <a:noFill/>
          <a:ln cap="flat" cmpd="sng" w="9525">
            <a:solidFill>
              <a:srgbClr val="4A7DBB"/>
            </a:solidFill>
            <a:prstDash val="solid"/>
            <a:round/>
            <a:headEnd len="med" w="med" type="none"/>
            <a:tailEnd len="lg" w="lg" type="stealth"/>
          </a:ln>
        </p:spPr>
      </p:cxnSp>
      <p:cxnSp>
        <p:nvCxnSpPr>
          <p:cNvPr id="2605" name="Shape 2605"/>
          <p:cNvCxnSpPr>
            <a:stCxn id="2591" idx="2"/>
            <a:endCxn id="2602" idx="3"/>
          </p:cNvCxnSpPr>
          <p:nvPr/>
        </p:nvCxnSpPr>
        <p:spPr>
          <a:xfrm rot="5400000">
            <a:off x="2761950" y="2743500"/>
            <a:ext cx="600" cy="1714500"/>
          </a:xfrm>
          <a:prstGeom prst="bentConnector4">
            <a:avLst>
              <a:gd fmla="val 65772856" name="adj1"/>
              <a:gd fmla="val 74840" name="adj2"/>
            </a:avLst>
          </a:prstGeom>
          <a:noFill/>
          <a:ln cap="flat" cmpd="sng" w="9525">
            <a:solidFill>
              <a:srgbClr val="4A7DBB"/>
            </a:solidFill>
            <a:prstDash val="solid"/>
            <a:round/>
            <a:headEnd len="med" w="med" type="none"/>
            <a:tailEnd len="lg" w="lg" type="stealth"/>
          </a:ln>
        </p:spPr>
      </p:cxnSp>
      <p:sp>
        <p:nvSpPr>
          <p:cNvPr id="2606" name="Shape 2606"/>
          <p:cNvSpPr txBox="1"/>
          <p:nvPr/>
        </p:nvSpPr>
        <p:spPr>
          <a:xfrm rot="5400000">
            <a:off x="3540599" y="3712060"/>
            <a:ext cx="506399" cy="1847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600" u="none" cap="none" strike="noStrike">
                <a:solidFill>
                  <a:schemeClr val="dk1"/>
                </a:solidFill>
                <a:latin typeface="Calibri"/>
                <a:ea typeface="Calibri"/>
                <a:cs typeface="Calibri"/>
                <a:sym typeface="Calibri"/>
              </a:rPr>
              <a:t>double counted</a:t>
            </a:r>
          </a:p>
        </p:txBody>
      </p:sp>
      <p:sp>
        <p:nvSpPr>
          <p:cNvPr id="2607" name="Shape 2607"/>
          <p:cNvSpPr/>
          <p:nvPr/>
        </p:nvSpPr>
        <p:spPr>
          <a:xfrm>
            <a:off x="342900" y="4286250"/>
            <a:ext cx="1524000" cy="457200"/>
          </a:xfrm>
          <a:prstGeom prst="flowChartProcess">
            <a:avLst/>
          </a:prstGeom>
          <a:solidFill>
            <a:schemeClr val="lt1"/>
          </a:solidFill>
          <a:ln cap="flat" cmpd="sng" w="25400">
            <a:solidFill>
              <a:schemeClr val="accent2"/>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expression_matrix.pl</a:t>
            </a:r>
          </a:p>
        </p:txBody>
      </p:sp>
      <p:cxnSp>
        <p:nvCxnSpPr>
          <p:cNvPr id="2608" name="Shape 2608"/>
          <p:cNvCxnSpPr>
            <a:stCxn id="2602" idx="2"/>
            <a:endCxn id="2607" idx="0"/>
          </p:cNvCxnSpPr>
          <p:nvPr/>
        </p:nvCxnSpPr>
        <p:spPr>
          <a:xfrm>
            <a:off x="1104900" y="3714750"/>
            <a:ext cx="0" cy="571500"/>
          </a:xfrm>
          <a:prstGeom prst="straightConnector1">
            <a:avLst/>
          </a:prstGeom>
          <a:noFill/>
          <a:ln cap="flat" cmpd="sng" w="9525">
            <a:solidFill>
              <a:srgbClr val="4A7DBB"/>
            </a:solidFill>
            <a:prstDash val="solid"/>
            <a:round/>
            <a:headEnd len="med" w="med" type="none"/>
            <a:tailEnd len="lg" w="lg" type="stealth"/>
          </a:ln>
        </p:spPr>
      </p:cxnSp>
      <p:sp>
        <p:nvSpPr>
          <p:cNvPr id="2609" name="Shape 2609"/>
          <p:cNvSpPr/>
          <p:nvPr/>
        </p:nvSpPr>
        <p:spPr>
          <a:xfrm>
            <a:off x="2209800" y="4800600"/>
            <a:ext cx="1600200" cy="2286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expn_matrix*.txt</a:t>
            </a:r>
          </a:p>
        </p:txBody>
      </p:sp>
      <p:cxnSp>
        <p:nvCxnSpPr>
          <p:cNvPr id="2610" name="Shape 2610"/>
          <p:cNvCxnSpPr>
            <a:stCxn id="2607" idx="3"/>
            <a:endCxn id="2609" idx="0"/>
          </p:cNvCxnSpPr>
          <p:nvPr/>
        </p:nvCxnSpPr>
        <p:spPr>
          <a:xfrm>
            <a:off x="1866900" y="4514850"/>
            <a:ext cx="1143000" cy="285900"/>
          </a:xfrm>
          <a:prstGeom prst="bentConnector2">
            <a:avLst/>
          </a:prstGeom>
          <a:noFill/>
          <a:ln cap="flat" cmpd="sng" w="9525">
            <a:solidFill>
              <a:srgbClr val="4A7DBB"/>
            </a:solidFill>
            <a:prstDash val="solid"/>
            <a:round/>
            <a:headEnd len="med" w="med" type="none"/>
            <a:tailEnd len="lg" w="lg" type="stealth"/>
          </a:ln>
        </p:spPr>
      </p:cxnSp>
      <p:sp>
        <p:nvSpPr>
          <p:cNvPr id="2611" name="Shape 2611"/>
          <p:cNvSpPr/>
          <p:nvPr/>
        </p:nvSpPr>
        <p:spPr>
          <a:xfrm>
            <a:off x="7315200" y="3657600"/>
            <a:ext cx="1600200" cy="2286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alignment_stats.csv</a:t>
            </a:r>
          </a:p>
        </p:txBody>
      </p:sp>
      <p:cxnSp>
        <p:nvCxnSpPr>
          <p:cNvPr id="2612" name="Shape 2612"/>
          <p:cNvCxnSpPr>
            <a:stCxn id="2575" idx="2"/>
            <a:endCxn id="2611" idx="0"/>
          </p:cNvCxnSpPr>
          <p:nvPr/>
        </p:nvCxnSpPr>
        <p:spPr>
          <a:xfrm>
            <a:off x="8115300" y="3143250"/>
            <a:ext cx="0" cy="514500"/>
          </a:xfrm>
          <a:prstGeom prst="straightConnector1">
            <a:avLst/>
          </a:prstGeom>
          <a:noFill/>
          <a:ln cap="flat" cmpd="sng" w="9525">
            <a:solidFill>
              <a:srgbClr val="4A7DBB"/>
            </a:solidFill>
            <a:prstDash val="solid"/>
            <a:round/>
            <a:headEnd len="med" w="med" type="none"/>
            <a:tailEnd len="lg" w="lg" type="stealth"/>
          </a:ln>
        </p:spPr>
      </p:cxnSp>
      <p:sp>
        <p:nvSpPr>
          <p:cNvPr id="2613" name="Shape 2613"/>
          <p:cNvSpPr/>
          <p:nvPr/>
        </p:nvSpPr>
        <p:spPr>
          <a:xfrm>
            <a:off x="2170175" y="914400"/>
            <a:ext cx="1066800" cy="2286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FASTQ</a:t>
            </a:r>
          </a:p>
        </p:txBody>
      </p:sp>
      <p:cxnSp>
        <p:nvCxnSpPr>
          <p:cNvPr id="2614" name="Shape 2614"/>
          <p:cNvCxnSpPr>
            <a:stCxn id="2613" idx="2"/>
            <a:endCxn id="2554" idx="0"/>
          </p:cNvCxnSpPr>
          <p:nvPr/>
        </p:nvCxnSpPr>
        <p:spPr>
          <a:xfrm>
            <a:off x="2703575" y="1143000"/>
            <a:ext cx="1500" cy="228600"/>
          </a:xfrm>
          <a:prstGeom prst="straightConnector1">
            <a:avLst/>
          </a:prstGeom>
          <a:noFill/>
          <a:ln cap="flat" cmpd="sng" w="9525">
            <a:solidFill>
              <a:srgbClr val="4A7DBB"/>
            </a:solidFill>
            <a:prstDash val="solid"/>
            <a:round/>
            <a:headEnd len="med" w="med" type="none"/>
            <a:tailEnd len="lg" w="lg" type="stealth"/>
          </a:ln>
        </p:spPr>
      </p:cxnSp>
    </p:spTree>
  </p:cSld>
  <p:clrMapOvr>
    <a:masterClrMapping/>
  </p:clrMapOvr>
  <p:transition spd="slow">
    <p:cut/>
  </p:transition>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19" name="Shape 2619"/>
        <p:cNvGrpSpPr/>
        <p:nvPr/>
      </p:nvGrpSpPr>
      <p:grpSpPr>
        <a:xfrm>
          <a:off x="0" y="0"/>
          <a:ext cx="0" cy="0"/>
          <a:chOff x="0" y="0"/>
          <a:chExt cx="0" cy="0"/>
        </a:xfrm>
      </p:grpSpPr>
      <p:sp>
        <p:nvSpPr>
          <p:cNvPr id="2620" name="Shape 2620"/>
          <p:cNvSpPr txBox="1"/>
          <p:nvPr>
            <p:ph type="title"/>
          </p:nvPr>
        </p:nvSpPr>
        <p:spPr>
          <a:xfrm>
            <a:off x="457200" y="205978"/>
            <a:ext cx="8229600" cy="857400"/>
          </a:xfrm>
          <a:prstGeom prst="rect">
            <a:avLst/>
          </a:prstGeom>
        </p:spPr>
        <p:txBody>
          <a:bodyPr anchorCtr="0" anchor="ctr" bIns="91425" lIns="91425" rIns="91425" tIns="91425">
            <a:noAutofit/>
          </a:bodyPr>
          <a:lstStyle/>
          <a:p>
            <a:pPr>
              <a:spcBef>
                <a:spcPts val="0"/>
              </a:spcBef>
              <a:buNone/>
            </a:pPr>
            <a:r>
              <a:rPr lang="en" sz="3000"/>
              <a:t>3’-end modified mature miRNAs</a:t>
            </a:r>
          </a:p>
        </p:txBody>
      </p:sp>
      <p:sp>
        <p:nvSpPr>
          <p:cNvPr id="2621" name="Shape 2621"/>
          <p:cNvSpPr txBox="1"/>
          <p:nvPr>
            <p:ph idx="1" type="body"/>
          </p:nvPr>
        </p:nvSpPr>
        <p:spPr>
          <a:xfrm>
            <a:off x="3670875" y="1200150"/>
            <a:ext cx="5099099" cy="3394500"/>
          </a:xfrm>
          <a:prstGeom prst="rect">
            <a:avLst/>
          </a:prstGeom>
        </p:spPr>
        <p:txBody>
          <a:bodyPr anchorCtr="0" anchor="t" bIns="91425" lIns="91425" rIns="91425" tIns="91425">
            <a:noAutofit/>
          </a:bodyPr>
          <a:lstStyle/>
          <a:p>
            <a:pPr indent="-342900" lvl="0" marL="457200" rtl="0">
              <a:spcBef>
                <a:spcPts val="0"/>
              </a:spcBef>
              <a:buClr>
                <a:schemeClr val="dk1"/>
              </a:buClr>
              <a:buSzPct val="100000"/>
              <a:buFont typeface="Arial"/>
              <a:buAutoNum type="arabicPeriod"/>
            </a:pPr>
            <a:r>
              <a:rPr lang="en" sz="1800"/>
              <a:t>Non-templated addition (NTA) to the 3’-end of miRNAs has been reported over the last five years.</a:t>
            </a:r>
          </a:p>
          <a:p>
            <a:pPr indent="-342900" lvl="0" marL="457200" rtl="0">
              <a:spcBef>
                <a:spcPts val="0"/>
              </a:spcBef>
              <a:buClr>
                <a:schemeClr val="dk1"/>
              </a:buClr>
              <a:buSzPct val="100000"/>
              <a:buFont typeface="Arial"/>
              <a:buAutoNum type="arabicPeriod"/>
            </a:pPr>
            <a:r>
              <a:rPr lang="en" sz="1800"/>
              <a:t>Literature not conclusive on impact of NTA</a:t>
            </a:r>
          </a:p>
          <a:p>
            <a:pPr indent="-342900" lvl="1" marL="914400" rtl="0">
              <a:spcBef>
                <a:spcPts val="0"/>
              </a:spcBef>
              <a:buClr>
                <a:schemeClr val="dk1"/>
              </a:buClr>
              <a:buSzPct val="100000"/>
              <a:buFont typeface="Arial"/>
              <a:buAutoNum type="alphaLcPeriod"/>
            </a:pPr>
            <a:r>
              <a:rPr lang="en" sz="1800"/>
              <a:t>Appears to represent a process for regulating miRNA levels and/or availability</a:t>
            </a:r>
          </a:p>
          <a:p>
            <a:pPr indent="-342900" lvl="1" marL="914400" rtl="0">
              <a:spcBef>
                <a:spcPts val="0"/>
              </a:spcBef>
              <a:buClr>
                <a:schemeClr val="dk1"/>
              </a:buClr>
              <a:buSzPct val="100000"/>
              <a:buFont typeface="Arial"/>
              <a:buAutoNum type="alphaLcPeriod"/>
            </a:pPr>
            <a:r>
              <a:rPr lang="en" sz="1800"/>
              <a:t>Adenylation of one miRNA may result in increased stability, while for another, it may lead to degradation</a:t>
            </a:r>
          </a:p>
        </p:txBody>
      </p:sp>
      <p:pic>
        <p:nvPicPr>
          <p:cNvPr id="2622" name="Shape 2622"/>
          <p:cNvPicPr preferRelativeResize="0"/>
          <p:nvPr/>
        </p:nvPicPr>
        <p:blipFill>
          <a:blip r:embed="rId3">
            <a:alphaModFix/>
          </a:blip>
          <a:stretch>
            <a:fillRect/>
          </a:stretch>
        </p:blipFill>
        <p:spPr>
          <a:xfrm>
            <a:off x="256723" y="1200149"/>
            <a:ext cx="3282551" cy="3648576"/>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4" name="Shape 424"/>
        <p:cNvGrpSpPr/>
        <p:nvPr/>
      </p:nvGrpSpPr>
      <p:grpSpPr>
        <a:xfrm>
          <a:off x="0" y="0"/>
          <a:ext cx="0" cy="0"/>
          <a:chOff x="0" y="0"/>
          <a:chExt cx="0" cy="0"/>
        </a:xfrm>
      </p:grpSpPr>
      <p:pic>
        <p:nvPicPr>
          <p:cNvPr id="425" name="Shape 425"/>
          <p:cNvPicPr preferRelativeResize="0"/>
          <p:nvPr/>
        </p:nvPicPr>
        <p:blipFill>
          <a:blip r:embed="rId3">
            <a:alphaModFix/>
          </a:blip>
          <a:stretch>
            <a:fillRect/>
          </a:stretch>
        </p:blipFill>
        <p:spPr>
          <a:xfrm>
            <a:off x="1031450" y="0"/>
            <a:ext cx="6857999" cy="5143499"/>
          </a:xfrm>
          <a:prstGeom prst="rect">
            <a:avLst/>
          </a:prstGeom>
          <a:noFill/>
          <a:ln>
            <a:noFill/>
          </a:ln>
        </p:spPr>
      </p:pic>
    </p:spTree>
  </p:cSld>
  <p:clrMapOvr>
    <a:masterClrMapping/>
  </p:clrMapOvr>
  <p:transition spd="slow">
    <p:cut/>
  </p:transition>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26" name="Shape 2626"/>
        <p:cNvGrpSpPr/>
        <p:nvPr/>
      </p:nvGrpSpPr>
      <p:grpSpPr>
        <a:xfrm>
          <a:off x="0" y="0"/>
          <a:ext cx="0" cy="0"/>
          <a:chOff x="0" y="0"/>
          <a:chExt cx="0" cy="0"/>
        </a:xfrm>
      </p:grpSpPr>
      <p:sp>
        <p:nvSpPr>
          <p:cNvPr id="2627" name="Shape 2627"/>
          <p:cNvSpPr/>
          <p:nvPr/>
        </p:nvSpPr>
        <p:spPr>
          <a:xfrm>
            <a:off x="5105400" y="1943100"/>
            <a:ext cx="2057400" cy="457200"/>
          </a:xfrm>
          <a:prstGeom prst="rect">
            <a:avLst/>
          </a:prstGeom>
          <a:solidFill>
            <a:srgbClr val="FABF8E"/>
          </a:solidFill>
          <a:ln cap="flat" cmpd="sng" w="25400">
            <a:solidFill>
              <a:schemeClr val="accent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dk1"/>
              </a:solidFill>
              <a:latin typeface="Calibri"/>
              <a:ea typeface="Calibri"/>
              <a:cs typeface="Calibri"/>
              <a:sym typeface="Calibri"/>
            </a:endParaRPr>
          </a:p>
        </p:txBody>
      </p:sp>
      <p:grpSp>
        <p:nvGrpSpPr>
          <p:cNvPr id="2628" name="Shape 2628"/>
          <p:cNvGrpSpPr/>
          <p:nvPr/>
        </p:nvGrpSpPr>
        <p:grpSpPr>
          <a:xfrm>
            <a:off x="4953000" y="3143250"/>
            <a:ext cx="2285999" cy="1200150"/>
            <a:chOff x="4953000" y="4191000"/>
            <a:chExt cx="2285999" cy="1600200"/>
          </a:xfrm>
        </p:grpSpPr>
        <p:sp>
          <p:nvSpPr>
            <p:cNvPr id="2629" name="Shape 2629"/>
            <p:cNvSpPr/>
            <p:nvPr/>
          </p:nvSpPr>
          <p:spPr>
            <a:xfrm>
              <a:off x="4953000" y="5334000"/>
              <a:ext cx="1828800" cy="457200"/>
            </a:xfrm>
            <a:prstGeom prst="rect">
              <a:avLst/>
            </a:prstGeom>
            <a:solidFill>
              <a:srgbClr val="FABF8E"/>
            </a:solidFill>
            <a:ln cap="flat" cmpd="sng" w="25400">
              <a:solidFill>
                <a:schemeClr val="accent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2630" name="Shape 2630"/>
            <p:cNvSpPr/>
            <p:nvPr/>
          </p:nvSpPr>
          <p:spPr>
            <a:xfrm>
              <a:off x="5638800" y="4191000"/>
              <a:ext cx="1600199" cy="1600199"/>
            </a:xfrm>
            <a:prstGeom prst="rect">
              <a:avLst/>
            </a:prstGeom>
            <a:solidFill>
              <a:srgbClr val="FABF8E"/>
            </a:solidFill>
            <a:ln cap="flat" cmpd="sng" w="25400">
              <a:solidFill>
                <a:schemeClr val="accent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2631" name="Shape 2631"/>
            <p:cNvSpPr/>
            <p:nvPr/>
          </p:nvSpPr>
          <p:spPr>
            <a:xfrm>
              <a:off x="5486400" y="5345251"/>
              <a:ext cx="304799" cy="432651"/>
            </a:xfrm>
            <a:prstGeom prst="rect">
              <a:avLst/>
            </a:prstGeom>
            <a:solidFill>
              <a:srgbClr val="FABF8E"/>
            </a:solidFill>
            <a:ln>
              <a:noFill/>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dk1"/>
                </a:solidFill>
                <a:latin typeface="Calibri"/>
                <a:ea typeface="Calibri"/>
                <a:cs typeface="Calibri"/>
                <a:sym typeface="Calibri"/>
              </a:endParaRPr>
            </a:p>
          </p:txBody>
        </p:sp>
      </p:grpSp>
      <p:sp>
        <p:nvSpPr>
          <p:cNvPr id="2632" name="Shape 2632"/>
          <p:cNvSpPr/>
          <p:nvPr/>
        </p:nvSpPr>
        <p:spPr>
          <a:xfrm>
            <a:off x="1981200" y="1371600"/>
            <a:ext cx="1447800" cy="457200"/>
          </a:xfrm>
          <a:prstGeom prst="flowChartProcess">
            <a:avLst/>
          </a:prstGeom>
          <a:solidFill>
            <a:schemeClr val="lt1"/>
          </a:solidFill>
          <a:ln cap="flat" cmpd="sng" w="25400">
            <a:solidFill>
              <a:schemeClr val="accent2"/>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Alignment</a:t>
            </a:r>
          </a:p>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(bwa samse)</a:t>
            </a:r>
          </a:p>
        </p:txBody>
      </p:sp>
      <p:sp>
        <p:nvSpPr>
          <p:cNvPr id="2633" name="Shape 2633"/>
          <p:cNvSpPr/>
          <p:nvPr/>
        </p:nvSpPr>
        <p:spPr>
          <a:xfrm>
            <a:off x="1981200" y="2000250"/>
            <a:ext cx="1447800" cy="3429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Reference Genome</a:t>
            </a:r>
          </a:p>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(hs37d5)</a:t>
            </a:r>
          </a:p>
        </p:txBody>
      </p:sp>
      <p:cxnSp>
        <p:nvCxnSpPr>
          <p:cNvPr id="2634" name="Shape 2634"/>
          <p:cNvCxnSpPr>
            <a:stCxn id="2633" idx="0"/>
            <a:endCxn id="2632" idx="2"/>
          </p:cNvCxnSpPr>
          <p:nvPr/>
        </p:nvCxnSpPr>
        <p:spPr>
          <a:xfrm rot="10800000">
            <a:off x="2705100" y="1828950"/>
            <a:ext cx="0" cy="171300"/>
          </a:xfrm>
          <a:prstGeom prst="straightConnector1">
            <a:avLst/>
          </a:prstGeom>
          <a:noFill/>
          <a:ln cap="flat" cmpd="sng" w="9525">
            <a:solidFill>
              <a:srgbClr val="4A7DBB"/>
            </a:solidFill>
            <a:prstDash val="solid"/>
            <a:round/>
            <a:headEnd len="med" w="med" type="none"/>
            <a:tailEnd len="lg" w="lg" type="stealth"/>
          </a:ln>
        </p:spPr>
      </p:cxnSp>
      <p:sp>
        <p:nvSpPr>
          <p:cNvPr id="2635" name="Shape 2635"/>
          <p:cNvSpPr/>
          <p:nvPr/>
        </p:nvSpPr>
        <p:spPr>
          <a:xfrm>
            <a:off x="3733800" y="1485900"/>
            <a:ext cx="1371600" cy="2286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Unannotated SAM</a:t>
            </a:r>
          </a:p>
        </p:txBody>
      </p:sp>
      <p:cxnSp>
        <p:nvCxnSpPr>
          <p:cNvPr id="2636" name="Shape 2636"/>
          <p:cNvCxnSpPr>
            <a:stCxn id="2632" idx="3"/>
            <a:endCxn id="2635" idx="1"/>
          </p:cNvCxnSpPr>
          <p:nvPr/>
        </p:nvCxnSpPr>
        <p:spPr>
          <a:xfrm>
            <a:off x="3429000" y="1600200"/>
            <a:ext cx="304800" cy="0"/>
          </a:xfrm>
          <a:prstGeom prst="straightConnector1">
            <a:avLst/>
          </a:prstGeom>
          <a:noFill/>
          <a:ln cap="flat" cmpd="sng" w="9525">
            <a:solidFill>
              <a:srgbClr val="4A7DBB"/>
            </a:solidFill>
            <a:prstDash val="solid"/>
            <a:round/>
            <a:headEnd len="med" w="med" type="none"/>
            <a:tailEnd len="lg" w="lg" type="stealth"/>
          </a:ln>
        </p:spPr>
      </p:cxnSp>
      <p:sp>
        <p:nvSpPr>
          <p:cNvPr id="2637" name="Shape 2637"/>
          <p:cNvSpPr/>
          <p:nvPr/>
        </p:nvSpPr>
        <p:spPr>
          <a:xfrm>
            <a:off x="5410200" y="1371600"/>
            <a:ext cx="1447800" cy="457200"/>
          </a:xfrm>
          <a:prstGeom prst="flowChartProcess">
            <a:avLst/>
          </a:prstGeom>
          <a:solidFill>
            <a:schemeClr val="lt1"/>
          </a:solidFill>
          <a:ln cap="flat" cmpd="sng" w="25400">
            <a:solidFill>
              <a:schemeClr val="accent2"/>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annotate.pl</a:t>
            </a:r>
          </a:p>
        </p:txBody>
      </p:sp>
      <p:cxnSp>
        <p:nvCxnSpPr>
          <p:cNvPr id="2638" name="Shape 2638"/>
          <p:cNvCxnSpPr>
            <a:stCxn id="2635" idx="3"/>
            <a:endCxn id="2637" idx="1"/>
          </p:cNvCxnSpPr>
          <p:nvPr/>
        </p:nvCxnSpPr>
        <p:spPr>
          <a:xfrm>
            <a:off x="5105400" y="1600200"/>
            <a:ext cx="304800" cy="0"/>
          </a:xfrm>
          <a:prstGeom prst="straightConnector1">
            <a:avLst/>
          </a:prstGeom>
          <a:noFill/>
          <a:ln cap="flat" cmpd="sng" w="9525">
            <a:solidFill>
              <a:srgbClr val="4A7DBB"/>
            </a:solidFill>
            <a:prstDash val="solid"/>
            <a:round/>
            <a:headEnd len="med" w="med" type="none"/>
            <a:tailEnd len="lg" w="lg" type="stealth"/>
          </a:ln>
        </p:spPr>
      </p:cxnSp>
      <p:sp>
        <p:nvSpPr>
          <p:cNvPr id="2639" name="Shape 2639"/>
          <p:cNvSpPr/>
          <p:nvPr/>
        </p:nvSpPr>
        <p:spPr>
          <a:xfrm>
            <a:off x="5257800" y="2000250"/>
            <a:ext cx="1752600" cy="3429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mirbase</a:t>
            </a:r>
          </a:p>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(v20 + novel2015)</a:t>
            </a:r>
          </a:p>
        </p:txBody>
      </p:sp>
      <p:cxnSp>
        <p:nvCxnSpPr>
          <p:cNvPr id="2640" name="Shape 2640"/>
          <p:cNvCxnSpPr>
            <a:stCxn id="2639" idx="0"/>
            <a:endCxn id="2637" idx="2"/>
          </p:cNvCxnSpPr>
          <p:nvPr/>
        </p:nvCxnSpPr>
        <p:spPr>
          <a:xfrm rot="10800000">
            <a:off x="6134100" y="1828950"/>
            <a:ext cx="0" cy="171300"/>
          </a:xfrm>
          <a:prstGeom prst="straightConnector1">
            <a:avLst/>
          </a:prstGeom>
          <a:noFill/>
          <a:ln cap="flat" cmpd="sng" w="9525">
            <a:solidFill>
              <a:srgbClr val="4A7DBB"/>
            </a:solidFill>
            <a:prstDash val="solid"/>
            <a:round/>
            <a:headEnd len="med" w="med" type="none"/>
            <a:tailEnd len="lg" w="lg" type="stealth"/>
          </a:ln>
        </p:spPr>
      </p:cxnSp>
      <p:sp>
        <p:nvSpPr>
          <p:cNvPr id="2641" name="Shape 2641"/>
          <p:cNvSpPr/>
          <p:nvPr/>
        </p:nvSpPr>
        <p:spPr>
          <a:xfrm>
            <a:off x="7429500" y="1485900"/>
            <a:ext cx="1371600" cy="2286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Annotated SAM</a:t>
            </a:r>
          </a:p>
        </p:txBody>
      </p:sp>
      <p:cxnSp>
        <p:nvCxnSpPr>
          <p:cNvPr id="2642" name="Shape 2642"/>
          <p:cNvCxnSpPr>
            <a:stCxn id="2637" idx="3"/>
            <a:endCxn id="2641" idx="1"/>
          </p:cNvCxnSpPr>
          <p:nvPr/>
        </p:nvCxnSpPr>
        <p:spPr>
          <a:xfrm>
            <a:off x="6858000" y="1600200"/>
            <a:ext cx="571500" cy="0"/>
          </a:xfrm>
          <a:prstGeom prst="straightConnector1">
            <a:avLst/>
          </a:prstGeom>
          <a:noFill/>
          <a:ln cap="flat" cmpd="sng" w="9525">
            <a:solidFill>
              <a:srgbClr val="4A7DBB"/>
            </a:solidFill>
            <a:prstDash val="solid"/>
            <a:round/>
            <a:headEnd len="med" w="med" type="none"/>
            <a:tailEnd len="lg" w="lg" type="stealth"/>
          </a:ln>
        </p:spPr>
      </p:cxnSp>
      <p:sp>
        <p:nvSpPr>
          <p:cNvPr id="2643" name="Shape 2643"/>
          <p:cNvSpPr/>
          <p:nvPr/>
        </p:nvSpPr>
        <p:spPr>
          <a:xfrm>
            <a:off x="3663873" y="171450"/>
            <a:ext cx="1066799" cy="971550"/>
          </a:xfrm>
          <a:prstGeom prst="rect">
            <a:avLst/>
          </a:prstGeom>
          <a:solidFill>
            <a:schemeClr val="lt1"/>
          </a:solidFill>
          <a:ln cap="flat" cmpd="sng" w="25400">
            <a:solidFill>
              <a:schemeClr val="accent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1" baseline="0" i="0" lang="en" sz="800" u="none" cap="none" strike="noStrike">
                <a:solidFill>
                  <a:schemeClr val="dk1"/>
                </a:solidFill>
                <a:latin typeface="Calibri"/>
                <a:ea typeface="Calibri"/>
                <a:cs typeface="Calibri"/>
                <a:sym typeface="Calibri"/>
              </a:rPr>
              <a:t>Priority</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Mature</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Star</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Precursor</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Stemloop</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Unannotated</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Other ncRNA</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Genes</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Repeats</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Unknown</a:t>
            </a:r>
          </a:p>
        </p:txBody>
      </p:sp>
      <p:sp>
        <p:nvSpPr>
          <p:cNvPr id="2644" name="Shape 2644"/>
          <p:cNvSpPr/>
          <p:nvPr/>
        </p:nvSpPr>
        <p:spPr>
          <a:xfrm>
            <a:off x="3511473" y="285750"/>
            <a:ext cx="121918" cy="457200"/>
          </a:xfrm>
          <a:prstGeom prst="leftBrace">
            <a:avLst>
              <a:gd fmla="val 8333" name="adj1"/>
              <a:gd fmla="val 50000" name="adj2"/>
            </a:avLst>
          </a:prstGeom>
          <a:no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2645" name="Shape 2645"/>
          <p:cNvSpPr txBox="1"/>
          <p:nvPr/>
        </p:nvSpPr>
        <p:spPr>
          <a:xfrm>
            <a:off x="2971800" y="400050"/>
            <a:ext cx="615873" cy="20774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miRNA</a:t>
            </a:r>
          </a:p>
        </p:txBody>
      </p:sp>
      <p:sp>
        <p:nvSpPr>
          <p:cNvPr id="2646" name="Shape 2646"/>
          <p:cNvSpPr/>
          <p:nvPr/>
        </p:nvSpPr>
        <p:spPr>
          <a:xfrm>
            <a:off x="4953000" y="171450"/>
            <a:ext cx="1219200" cy="342900"/>
          </a:xfrm>
          <a:prstGeom prst="flowChartDecision">
            <a:avLst/>
          </a:prstGeom>
          <a:solidFill>
            <a:schemeClr val="lt1"/>
          </a:solidFill>
          <a:ln cap="flat" cmpd="sng" w="25400">
            <a:solidFill>
              <a:schemeClr val="accent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≥3bp  overlap?</a:t>
            </a:r>
          </a:p>
        </p:txBody>
      </p:sp>
      <p:cxnSp>
        <p:nvCxnSpPr>
          <p:cNvPr id="2647" name="Shape 2647"/>
          <p:cNvCxnSpPr>
            <a:stCxn id="2643" idx="3"/>
            <a:endCxn id="2646" idx="1"/>
          </p:cNvCxnSpPr>
          <p:nvPr/>
        </p:nvCxnSpPr>
        <p:spPr>
          <a:xfrm flipH="1" rot="10800000">
            <a:off x="4730673" y="342825"/>
            <a:ext cx="222300" cy="314400"/>
          </a:xfrm>
          <a:prstGeom prst="bentConnector3">
            <a:avLst>
              <a:gd fmla="val 50006" name="adj1"/>
            </a:avLst>
          </a:prstGeom>
          <a:noFill/>
          <a:ln cap="flat" cmpd="sng" w="9525">
            <a:solidFill>
              <a:srgbClr val="4A7DBB"/>
            </a:solidFill>
            <a:prstDash val="solid"/>
            <a:round/>
            <a:headEnd len="med" w="med" type="none"/>
            <a:tailEnd len="lg" w="lg" type="stealth"/>
          </a:ln>
        </p:spPr>
      </p:cxnSp>
      <p:cxnSp>
        <p:nvCxnSpPr>
          <p:cNvPr id="2648" name="Shape 2648"/>
          <p:cNvCxnSpPr>
            <a:stCxn id="2637" idx="0"/>
            <a:endCxn id="2643" idx="2"/>
          </p:cNvCxnSpPr>
          <p:nvPr/>
        </p:nvCxnSpPr>
        <p:spPr>
          <a:xfrm flipH="1" rot="5400000">
            <a:off x="5051400" y="288900"/>
            <a:ext cx="228600" cy="1936800"/>
          </a:xfrm>
          <a:prstGeom prst="bentConnector3">
            <a:avLst>
              <a:gd fmla="val 50000" name="adj1"/>
            </a:avLst>
          </a:prstGeom>
          <a:noFill/>
          <a:ln cap="flat" cmpd="sng" w="9525">
            <a:solidFill>
              <a:srgbClr val="4A7DBB"/>
            </a:solidFill>
            <a:prstDash val="solid"/>
            <a:round/>
            <a:headEnd len="med" w="med" type="none"/>
            <a:tailEnd len="lg" w="lg" type="stealth"/>
          </a:ln>
        </p:spPr>
      </p:cxnSp>
      <p:cxnSp>
        <p:nvCxnSpPr>
          <p:cNvPr id="2649" name="Shape 2649"/>
          <p:cNvCxnSpPr>
            <a:stCxn id="2646" idx="2"/>
            <a:endCxn id="2643" idx="2"/>
          </p:cNvCxnSpPr>
          <p:nvPr/>
        </p:nvCxnSpPr>
        <p:spPr>
          <a:xfrm rot="5400000">
            <a:off x="4565550" y="146100"/>
            <a:ext cx="628800" cy="1365300"/>
          </a:xfrm>
          <a:prstGeom prst="bentConnector3">
            <a:avLst>
              <a:gd fmla="val 117437" name="adj1"/>
            </a:avLst>
          </a:prstGeom>
          <a:noFill/>
          <a:ln cap="flat" cmpd="sng" w="9525">
            <a:solidFill>
              <a:srgbClr val="4A7DBB"/>
            </a:solidFill>
            <a:prstDash val="solid"/>
            <a:round/>
            <a:headEnd len="med" w="med" type="none"/>
            <a:tailEnd len="lg" w="lg" type="stealth"/>
          </a:ln>
        </p:spPr>
      </p:cxnSp>
      <p:cxnSp>
        <p:nvCxnSpPr>
          <p:cNvPr id="2650" name="Shape 2650"/>
          <p:cNvCxnSpPr>
            <a:stCxn id="2646" idx="3"/>
          </p:cNvCxnSpPr>
          <p:nvPr/>
        </p:nvCxnSpPr>
        <p:spPr>
          <a:xfrm>
            <a:off x="6172200" y="342900"/>
            <a:ext cx="381000" cy="1028700"/>
          </a:xfrm>
          <a:prstGeom prst="bentConnector2">
            <a:avLst/>
          </a:prstGeom>
          <a:noFill/>
          <a:ln cap="flat" cmpd="sng" w="9525">
            <a:solidFill>
              <a:srgbClr val="4A7DBB"/>
            </a:solidFill>
            <a:prstDash val="solid"/>
            <a:round/>
            <a:headEnd len="med" w="med" type="none"/>
            <a:tailEnd len="lg" w="lg" type="stealth"/>
          </a:ln>
        </p:spPr>
      </p:cxnSp>
      <p:sp>
        <p:nvSpPr>
          <p:cNvPr id="2651" name="Shape 2651"/>
          <p:cNvSpPr txBox="1"/>
          <p:nvPr/>
        </p:nvSpPr>
        <p:spPr>
          <a:xfrm>
            <a:off x="5562600" y="514350"/>
            <a:ext cx="293669"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no</a:t>
            </a:r>
          </a:p>
        </p:txBody>
      </p:sp>
      <p:sp>
        <p:nvSpPr>
          <p:cNvPr id="2652" name="Shape 2652"/>
          <p:cNvSpPr txBox="1"/>
          <p:nvPr/>
        </p:nvSpPr>
        <p:spPr>
          <a:xfrm>
            <a:off x="6096000" y="171450"/>
            <a:ext cx="322524"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yes</a:t>
            </a:r>
          </a:p>
        </p:txBody>
      </p:sp>
      <p:sp>
        <p:nvSpPr>
          <p:cNvPr id="2653" name="Shape 2653"/>
          <p:cNvSpPr/>
          <p:nvPr/>
        </p:nvSpPr>
        <p:spPr>
          <a:xfrm>
            <a:off x="7391400" y="2686050"/>
            <a:ext cx="1447800" cy="457200"/>
          </a:xfrm>
          <a:prstGeom prst="flowChartProcess">
            <a:avLst/>
          </a:prstGeom>
          <a:solidFill>
            <a:schemeClr val="lt1"/>
          </a:solidFill>
          <a:ln cap="flat" cmpd="sng" w="25400">
            <a:solidFill>
              <a:schemeClr val="accent2"/>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alignment_stats.pl</a:t>
            </a:r>
          </a:p>
        </p:txBody>
      </p:sp>
      <p:cxnSp>
        <p:nvCxnSpPr>
          <p:cNvPr id="2654" name="Shape 2654"/>
          <p:cNvCxnSpPr>
            <a:stCxn id="2641" idx="2"/>
          </p:cNvCxnSpPr>
          <p:nvPr/>
        </p:nvCxnSpPr>
        <p:spPr>
          <a:xfrm>
            <a:off x="8115300" y="1714500"/>
            <a:ext cx="19200" cy="971700"/>
          </a:xfrm>
          <a:prstGeom prst="straightConnector1">
            <a:avLst/>
          </a:prstGeom>
          <a:noFill/>
          <a:ln cap="flat" cmpd="sng" w="9525">
            <a:solidFill>
              <a:srgbClr val="4A7DBB"/>
            </a:solidFill>
            <a:prstDash val="solid"/>
            <a:round/>
            <a:headEnd len="med" w="med" type="none"/>
            <a:tailEnd len="lg" w="lg" type="stealth"/>
          </a:ln>
        </p:spPr>
      </p:cxnSp>
      <p:sp>
        <p:nvSpPr>
          <p:cNvPr id="2655" name="Shape 2655"/>
          <p:cNvSpPr/>
          <p:nvPr/>
        </p:nvSpPr>
        <p:spPr>
          <a:xfrm>
            <a:off x="5943600" y="2743200"/>
            <a:ext cx="1219200" cy="342900"/>
          </a:xfrm>
          <a:prstGeom prst="flowChartDecision">
            <a:avLst/>
          </a:prstGeom>
          <a:solidFill>
            <a:schemeClr val="lt1"/>
          </a:solidFill>
          <a:ln cap="flat" cmpd="sng" w="25400">
            <a:solidFill>
              <a:schemeClr val="accent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NM == 0</a:t>
            </a:r>
          </a:p>
        </p:txBody>
      </p:sp>
      <p:cxnSp>
        <p:nvCxnSpPr>
          <p:cNvPr id="2656" name="Shape 2656"/>
          <p:cNvCxnSpPr>
            <a:stCxn id="2655" idx="1"/>
          </p:cNvCxnSpPr>
          <p:nvPr/>
        </p:nvCxnSpPr>
        <p:spPr>
          <a:xfrm rot="10800000">
            <a:off x="5638800" y="2914650"/>
            <a:ext cx="304800" cy="0"/>
          </a:xfrm>
          <a:prstGeom prst="straightConnector1">
            <a:avLst/>
          </a:prstGeom>
          <a:noFill/>
          <a:ln cap="flat" cmpd="sng" w="9525">
            <a:solidFill>
              <a:srgbClr val="4A7DBB"/>
            </a:solidFill>
            <a:prstDash val="solid"/>
            <a:round/>
            <a:headEnd len="med" w="med" type="none"/>
            <a:tailEnd len="lg" w="lg" type="stealth"/>
          </a:ln>
        </p:spPr>
      </p:cxnSp>
      <p:sp>
        <p:nvSpPr>
          <p:cNvPr id="2657" name="Shape 2657"/>
          <p:cNvSpPr txBox="1"/>
          <p:nvPr/>
        </p:nvSpPr>
        <p:spPr>
          <a:xfrm>
            <a:off x="5849676" y="2743200"/>
            <a:ext cx="322524"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yes</a:t>
            </a:r>
          </a:p>
        </p:txBody>
      </p:sp>
      <p:sp>
        <p:nvSpPr>
          <p:cNvPr id="2658" name="Shape 2658"/>
          <p:cNvSpPr/>
          <p:nvPr/>
        </p:nvSpPr>
        <p:spPr>
          <a:xfrm>
            <a:off x="4419600" y="2743200"/>
            <a:ext cx="1219200" cy="342900"/>
          </a:xfrm>
          <a:prstGeom prst="flowChartDecision">
            <a:avLst/>
          </a:prstGeom>
          <a:solidFill>
            <a:schemeClr val="lt1"/>
          </a:solidFill>
          <a:ln cap="flat" cmpd="sng" w="25400">
            <a:solidFill>
              <a:schemeClr val="accent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X0 &lt;= 3</a:t>
            </a:r>
          </a:p>
        </p:txBody>
      </p:sp>
      <p:cxnSp>
        <p:nvCxnSpPr>
          <p:cNvPr id="2659" name="Shape 2659"/>
          <p:cNvCxnSpPr>
            <a:stCxn id="2653" idx="1"/>
            <a:endCxn id="2655" idx="3"/>
          </p:cNvCxnSpPr>
          <p:nvPr/>
        </p:nvCxnSpPr>
        <p:spPr>
          <a:xfrm rot="10800000">
            <a:off x="7162800" y="2914650"/>
            <a:ext cx="228600" cy="0"/>
          </a:xfrm>
          <a:prstGeom prst="straightConnector1">
            <a:avLst/>
          </a:prstGeom>
          <a:noFill/>
          <a:ln cap="flat" cmpd="sng" w="9525">
            <a:solidFill>
              <a:srgbClr val="4A7DBB"/>
            </a:solidFill>
            <a:prstDash val="solid"/>
            <a:round/>
            <a:headEnd len="med" w="med" type="none"/>
            <a:tailEnd len="lg" w="lg" type="stealth"/>
          </a:ln>
        </p:spPr>
      </p:cxnSp>
      <p:cxnSp>
        <p:nvCxnSpPr>
          <p:cNvPr id="2660" name="Shape 2660"/>
          <p:cNvCxnSpPr>
            <a:stCxn id="2655" idx="2"/>
          </p:cNvCxnSpPr>
          <p:nvPr/>
        </p:nvCxnSpPr>
        <p:spPr>
          <a:xfrm>
            <a:off x="6553200" y="3086100"/>
            <a:ext cx="0" cy="171600"/>
          </a:xfrm>
          <a:prstGeom prst="straightConnector1">
            <a:avLst/>
          </a:prstGeom>
          <a:noFill/>
          <a:ln cap="flat" cmpd="sng" w="9525">
            <a:solidFill>
              <a:srgbClr val="4A7DBB"/>
            </a:solidFill>
            <a:prstDash val="solid"/>
            <a:round/>
            <a:headEnd len="med" w="med" type="none"/>
            <a:tailEnd len="lg" w="lg" type="stealth"/>
          </a:ln>
        </p:spPr>
      </p:cxnSp>
      <p:sp>
        <p:nvSpPr>
          <p:cNvPr id="2661" name="Shape 2661"/>
          <p:cNvSpPr/>
          <p:nvPr/>
        </p:nvSpPr>
        <p:spPr>
          <a:xfrm>
            <a:off x="5943600" y="3257550"/>
            <a:ext cx="1219200" cy="342900"/>
          </a:xfrm>
          <a:prstGeom prst="flowChartDecision">
            <a:avLst/>
          </a:prstGeom>
          <a:solidFill>
            <a:schemeClr val="lt1"/>
          </a:solidFill>
          <a:ln cap="flat" cmpd="sng" w="25400">
            <a:solidFill>
              <a:schemeClr val="accent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3’ end mismatch</a:t>
            </a:r>
          </a:p>
        </p:txBody>
      </p:sp>
      <p:sp>
        <p:nvSpPr>
          <p:cNvPr id="2662" name="Shape 2662"/>
          <p:cNvSpPr/>
          <p:nvPr/>
        </p:nvSpPr>
        <p:spPr>
          <a:xfrm>
            <a:off x="5105400" y="4057650"/>
            <a:ext cx="1600200" cy="2286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trimmed_sequence.txt</a:t>
            </a:r>
          </a:p>
        </p:txBody>
      </p:sp>
      <p:cxnSp>
        <p:nvCxnSpPr>
          <p:cNvPr id="2663" name="Shape 2663"/>
          <p:cNvCxnSpPr>
            <a:stCxn id="2661" idx="1"/>
            <a:endCxn id="2662" idx="0"/>
          </p:cNvCxnSpPr>
          <p:nvPr/>
        </p:nvCxnSpPr>
        <p:spPr>
          <a:xfrm flipH="1">
            <a:off x="5905500" y="3429000"/>
            <a:ext cx="38100" cy="628800"/>
          </a:xfrm>
          <a:prstGeom prst="bentConnector2">
            <a:avLst/>
          </a:prstGeom>
          <a:noFill/>
          <a:ln cap="flat" cmpd="sng" w="9525">
            <a:solidFill>
              <a:srgbClr val="4A7DBB"/>
            </a:solidFill>
            <a:prstDash val="solid"/>
            <a:round/>
            <a:headEnd len="med" w="med" type="none"/>
            <a:tailEnd len="lg" w="lg" type="stealth"/>
          </a:ln>
        </p:spPr>
      </p:cxnSp>
      <p:sp>
        <p:nvSpPr>
          <p:cNvPr id="2664" name="Shape 2664"/>
          <p:cNvSpPr txBox="1"/>
          <p:nvPr/>
        </p:nvSpPr>
        <p:spPr>
          <a:xfrm>
            <a:off x="6553200" y="3543300"/>
            <a:ext cx="293669"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no</a:t>
            </a:r>
          </a:p>
        </p:txBody>
      </p:sp>
      <p:sp>
        <p:nvSpPr>
          <p:cNvPr id="2665" name="Shape 2665"/>
          <p:cNvSpPr txBox="1"/>
          <p:nvPr/>
        </p:nvSpPr>
        <p:spPr>
          <a:xfrm>
            <a:off x="5849676" y="3257550"/>
            <a:ext cx="322524"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yes</a:t>
            </a:r>
          </a:p>
        </p:txBody>
      </p:sp>
      <p:cxnSp>
        <p:nvCxnSpPr>
          <p:cNvPr id="2666" name="Shape 2666"/>
          <p:cNvCxnSpPr>
            <a:stCxn id="2661" idx="1"/>
            <a:endCxn id="2658" idx="3"/>
          </p:cNvCxnSpPr>
          <p:nvPr/>
        </p:nvCxnSpPr>
        <p:spPr>
          <a:xfrm rot="10800000">
            <a:off x="5638800" y="2914500"/>
            <a:ext cx="304800" cy="514500"/>
          </a:xfrm>
          <a:prstGeom prst="bentConnector3">
            <a:avLst>
              <a:gd fmla="val 40164" name="adj1"/>
            </a:avLst>
          </a:prstGeom>
          <a:noFill/>
          <a:ln cap="flat" cmpd="sng" w="9525">
            <a:solidFill>
              <a:srgbClr val="4A7DBB"/>
            </a:solidFill>
            <a:prstDash val="solid"/>
            <a:round/>
            <a:headEnd len="med" w="med" type="none"/>
            <a:tailEnd len="lg" w="lg" type="stealth"/>
          </a:ln>
        </p:spPr>
      </p:cxnSp>
      <p:cxnSp>
        <p:nvCxnSpPr>
          <p:cNvPr id="2667" name="Shape 2667"/>
          <p:cNvCxnSpPr>
            <a:stCxn id="2661" idx="2"/>
          </p:cNvCxnSpPr>
          <p:nvPr/>
        </p:nvCxnSpPr>
        <p:spPr>
          <a:xfrm>
            <a:off x="6553200" y="3600450"/>
            <a:ext cx="0" cy="171600"/>
          </a:xfrm>
          <a:prstGeom prst="straightConnector1">
            <a:avLst/>
          </a:prstGeom>
          <a:noFill/>
          <a:ln cap="flat" cmpd="sng" w="9525">
            <a:solidFill>
              <a:srgbClr val="4A7DBB"/>
            </a:solidFill>
            <a:prstDash val="solid"/>
            <a:round/>
            <a:headEnd len="med" w="med" type="none"/>
            <a:tailEnd len="med" w="med" type="diamond"/>
          </a:ln>
        </p:spPr>
      </p:cxnSp>
      <p:sp>
        <p:nvSpPr>
          <p:cNvPr id="2668" name="Shape 2668"/>
          <p:cNvSpPr txBox="1"/>
          <p:nvPr/>
        </p:nvSpPr>
        <p:spPr>
          <a:xfrm>
            <a:off x="152400" y="0"/>
            <a:ext cx="1497125" cy="438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3200" u="none" cap="none" strike="noStrike">
                <a:solidFill>
                  <a:schemeClr val="dk1"/>
                </a:solidFill>
                <a:latin typeface="Calibri"/>
                <a:ea typeface="Calibri"/>
                <a:cs typeface="Calibri"/>
                <a:sym typeface="Calibri"/>
              </a:rPr>
              <a:t>aln.trim</a:t>
            </a:r>
          </a:p>
        </p:txBody>
      </p:sp>
      <p:cxnSp>
        <p:nvCxnSpPr>
          <p:cNvPr id="2669" name="Shape 2669"/>
          <p:cNvCxnSpPr>
            <a:stCxn id="2658" idx="2"/>
          </p:cNvCxnSpPr>
          <p:nvPr/>
        </p:nvCxnSpPr>
        <p:spPr>
          <a:xfrm>
            <a:off x="5029200" y="3086100"/>
            <a:ext cx="0" cy="171600"/>
          </a:xfrm>
          <a:prstGeom prst="straightConnector1">
            <a:avLst/>
          </a:prstGeom>
          <a:noFill/>
          <a:ln cap="flat" cmpd="sng" w="9525">
            <a:solidFill>
              <a:srgbClr val="4A7DBB"/>
            </a:solidFill>
            <a:prstDash val="solid"/>
            <a:round/>
            <a:headEnd len="med" w="med" type="none"/>
            <a:tailEnd len="med" w="med" type="diamond"/>
          </a:ln>
        </p:spPr>
      </p:cxnSp>
      <p:sp>
        <p:nvSpPr>
          <p:cNvPr id="2670" name="Shape 2670"/>
          <p:cNvSpPr txBox="1"/>
          <p:nvPr/>
        </p:nvSpPr>
        <p:spPr>
          <a:xfrm>
            <a:off x="5029200" y="3028950"/>
            <a:ext cx="293669"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no</a:t>
            </a:r>
          </a:p>
        </p:txBody>
      </p:sp>
      <p:cxnSp>
        <p:nvCxnSpPr>
          <p:cNvPr id="2671" name="Shape 2671"/>
          <p:cNvCxnSpPr>
            <a:stCxn id="2658" idx="1"/>
          </p:cNvCxnSpPr>
          <p:nvPr/>
        </p:nvCxnSpPr>
        <p:spPr>
          <a:xfrm rot="10800000">
            <a:off x="4229100" y="2914650"/>
            <a:ext cx="190500" cy="0"/>
          </a:xfrm>
          <a:prstGeom prst="straightConnector1">
            <a:avLst/>
          </a:prstGeom>
          <a:noFill/>
          <a:ln cap="flat" cmpd="sng" w="9525">
            <a:solidFill>
              <a:srgbClr val="4A7DBB"/>
            </a:solidFill>
            <a:prstDash val="solid"/>
            <a:round/>
            <a:headEnd len="med" w="med" type="none"/>
            <a:tailEnd len="lg" w="lg" type="stealth"/>
          </a:ln>
        </p:spPr>
      </p:cxnSp>
      <p:sp>
        <p:nvSpPr>
          <p:cNvPr id="2672" name="Shape 2672"/>
          <p:cNvSpPr/>
          <p:nvPr/>
        </p:nvSpPr>
        <p:spPr>
          <a:xfrm>
            <a:off x="3009900" y="2743200"/>
            <a:ext cx="1219200" cy="342900"/>
          </a:xfrm>
          <a:prstGeom prst="flowChartDecision">
            <a:avLst/>
          </a:prstGeom>
          <a:solidFill>
            <a:schemeClr val="lt1"/>
          </a:solidFill>
          <a:ln cap="flat" cmpd="sng" w="25400">
            <a:solidFill>
              <a:schemeClr val="accent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multiple </a:t>
            </a:r>
          </a:p>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miRNA?</a:t>
            </a:r>
          </a:p>
        </p:txBody>
      </p:sp>
      <p:sp>
        <p:nvSpPr>
          <p:cNvPr id="2673" name="Shape 2673"/>
          <p:cNvSpPr txBox="1"/>
          <p:nvPr/>
        </p:nvSpPr>
        <p:spPr>
          <a:xfrm>
            <a:off x="4249476" y="2753066"/>
            <a:ext cx="322524"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yes</a:t>
            </a:r>
          </a:p>
        </p:txBody>
      </p:sp>
      <p:cxnSp>
        <p:nvCxnSpPr>
          <p:cNvPr id="2674" name="Shape 2674"/>
          <p:cNvCxnSpPr>
            <a:stCxn id="2672" idx="2"/>
          </p:cNvCxnSpPr>
          <p:nvPr/>
        </p:nvCxnSpPr>
        <p:spPr>
          <a:xfrm>
            <a:off x="3619500" y="3086100"/>
            <a:ext cx="0" cy="171600"/>
          </a:xfrm>
          <a:prstGeom prst="straightConnector1">
            <a:avLst/>
          </a:prstGeom>
          <a:noFill/>
          <a:ln cap="flat" cmpd="sng" w="9525">
            <a:solidFill>
              <a:srgbClr val="4A7DBB"/>
            </a:solidFill>
            <a:prstDash val="solid"/>
            <a:round/>
            <a:headEnd len="med" w="med" type="none"/>
            <a:tailEnd len="lg" w="lg" type="stealth"/>
          </a:ln>
        </p:spPr>
      </p:cxnSp>
      <p:sp>
        <p:nvSpPr>
          <p:cNvPr id="2675" name="Shape 2675"/>
          <p:cNvSpPr/>
          <p:nvPr/>
        </p:nvSpPr>
        <p:spPr>
          <a:xfrm>
            <a:off x="3009900" y="3257550"/>
            <a:ext cx="1219200" cy="342900"/>
          </a:xfrm>
          <a:prstGeom prst="flowChartDecision">
            <a:avLst/>
          </a:prstGeom>
          <a:solidFill>
            <a:schemeClr val="lt1"/>
          </a:solidFill>
          <a:ln cap="flat" cmpd="sng" w="25400">
            <a:solidFill>
              <a:schemeClr val="accent3"/>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800" u="none" cap="none" strike="noStrike">
                <a:solidFill>
                  <a:schemeClr val="dk1"/>
                </a:solidFill>
                <a:latin typeface="Calibri"/>
                <a:ea typeface="Calibri"/>
                <a:cs typeface="Calibri"/>
                <a:sym typeface="Calibri"/>
              </a:rPr>
              <a:t>Shared mature? </a:t>
            </a:r>
          </a:p>
        </p:txBody>
      </p:sp>
      <p:sp>
        <p:nvSpPr>
          <p:cNvPr id="2676" name="Shape 2676"/>
          <p:cNvSpPr txBox="1"/>
          <p:nvPr/>
        </p:nvSpPr>
        <p:spPr>
          <a:xfrm>
            <a:off x="3657600" y="3028950"/>
            <a:ext cx="322524"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yes</a:t>
            </a:r>
          </a:p>
        </p:txBody>
      </p:sp>
      <p:sp>
        <p:nvSpPr>
          <p:cNvPr id="2677" name="Shape 2677"/>
          <p:cNvSpPr txBox="1"/>
          <p:nvPr/>
        </p:nvSpPr>
        <p:spPr>
          <a:xfrm>
            <a:off x="2895600" y="2743200"/>
            <a:ext cx="293669"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no</a:t>
            </a:r>
          </a:p>
        </p:txBody>
      </p:sp>
      <p:sp>
        <p:nvSpPr>
          <p:cNvPr id="2678" name="Shape 2678"/>
          <p:cNvSpPr/>
          <p:nvPr/>
        </p:nvSpPr>
        <p:spPr>
          <a:xfrm>
            <a:off x="2819400" y="4057650"/>
            <a:ext cx="1600200" cy="2286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crossmapped.txt</a:t>
            </a:r>
          </a:p>
        </p:txBody>
      </p:sp>
      <p:cxnSp>
        <p:nvCxnSpPr>
          <p:cNvPr id="2679" name="Shape 2679"/>
          <p:cNvCxnSpPr>
            <a:stCxn id="2675" idx="2"/>
            <a:endCxn id="2678" idx="0"/>
          </p:cNvCxnSpPr>
          <p:nvPr/>
        </p:nvCxnSpPr>
        <p:spPr>
          <a:xfrm>
            <a:off x="3619500" y="3600450"/>
            <a:ext cx="0" cy="457200"/>
          </a:xfrm>
          <a:prstGeom prst="straightConnector1">
            <a:avLst/>
          </a:prstGeom>
          <a:noFill/>
          <a:ln cap="flat" cmpd="sng" w="9525">
            <a:solidFill>
              <a:srgbClr val="4A7DBB"/>
            </a:solidFill>
            <a:prstDash val="solid"/>
            <a:round/>
            <a:headEnd len="med" w="med" type="none"/>
            <a:tailEnd len="lg" w="lg" type="stealth"/>
          </a:ln>
        </p:spPr>
      </p:cxnSp>
      <p:sp>
        <p:nvSpPr>
          <p:cNvPr id="2680" name="Shape 2680"/>
          <p:cNvSpPr txBox="1"/>
          <p:nvPr/>
        </p:nvSpPr>
        <p:spPr>
          <a:xfrm>
            <a:off x="3352800" y="3543300"/>
            <a:ext cx="293669"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no</a:t>
            </a:r>
          </a:p>
        </p:txBody>
      </p:sp>
      <p:sp>
        <p:nvSpPr>
          <p:cNvPr id="2681" name="Shape 2681"/>
          <p:cNvSpPr/>
          <p:nvPr/>
        </p:nvSpPr>
        <p:spPr>
          <a:xfrm>
            <a:off x="304800" y="2800350"/>
            <a:ext cx="1600200" cy="2286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miRNA.txt</a:t>
            </a:r>
          </a:p>
        </p:txBody>
      </p:sp>
      <p:cxnSp>
        <p:nvCxnSpPr>
          <p:cNvPr id="2682" name="Shape 2682"/>
          <p:cNvCxnSpPr>
            <a:stCxn id="2672" idx="1"/>
            <a:endCxn id="2681" idx="3"/>
          </p:cNvCxnSpPr>
          <p:nvPr/>
        </p:nvCxnSpPr>
        <p:spPr>
          <a:xfrm rot="10800000">
            <a:off x="1905000" y="2914650"/>
            <a:ext cx="1104900" cy="0"/>
          </a:xfrm>
          <a:prstGeom prst="straightConnector1">
            <a:avLst/>
          </a:prstGeom>
          <a:noFill/>
          <a:ln cap="flat" cmpd="sng" w="9525">
            <a:solidFill>
              <a:srgbClr val="4A7DBB"/>
            </a:solidFill>
            <a:prstDash val="solid"/>
            <a:round/>
            <a:headEnd len="med" w="med" type="none"/>
            <a:tailEnd len="lg" w="lg" type="stealth"/>
          </a:ln>
        </p:spPr>
      </p:cxnSp>
      <p:cxnSp>
        <p:nvCxnSpPr>
          <p:cNvPr id="2683" name="Shape 2683"/>
          <p:cNvCxnSpPr>
            <a:stCxn id="2675" idx="1"/>
            <a:endCxn id="2681" idx="3"/>
          </p:cNvCxnSpPr>
          <p:nvPr/>
        </p:nvCxnSpPr>
        <p:spPr>
          <a:xfrm rot="10800000">
            <a:off x="1905000" y="2914500"/>
            <a:ext cx="1104900" cy="514500"/>
          </a:xfrm>
          <a:prstGeom prst="bentConnector3">
            <a:avLst>
              <a:gd fmla="val 50000" name="adj1"/>
            </a:avLst>
          </a:prstGeom>
          <a:noFill/>
          <a:ln cap="flat" cmpd="sng" w="9525">
            <a:solidFill>
              <a:srgbClr val="4A7DBB"/>
            </a:solidFill>
            <a:prstDash val="solid"/>
            <a:round/>
            <a:headEnd len="med" w="med" type="none"/>
            <a:tailEnd len="lg" w="lg" type="stealth"/>
          </a:ln>
        </p:spPr>
      </p:cxnSp>
      <p:sp>
        <p:nvSpPr>
          <p:cNvPr id="2684" name="Shape 2684"/>
          <p:cNvSpPr txBox="1"/>
          <p:nvPr/>
        </p:nvSpPr>
        <p:spPr>
          <a:xfrm>
            <a:off x="2877875" y="3257550"/>
            <a:ext cx="322524" cy="16158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800" u="none" cap="none" strike="noStrike">
                <a:solidFill>
                  <a:schemeClr val="dk1"/>
                </a:solidFill>
                <a:latin typeface="Calibri"/>
                <a:ea typeface="Calibri"/>
                <a:cs typeface="Calibri"/>
                <a:sym typeface="Calibri"/>
              </a:rPr>
              <a:t>yes</a:t>
            </a:r>
          </a:p>
        </p:txBody>
      </p:sp>
      <p:sp>
        <p:nvSpPr>
          <p:cNvPr id="2685" name="Shape 2685"/>
          <p:cNvSpPr txBox="1"/>
          <p:nvPr/>
        </p:nvSpPr>
        <p:spPr>
          <a:xfrm>
            <a:off x="2209800" y="3404800"/>
            <a:ext cx="912429" cy="1384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600" u="none" cap="none" strike="noStrike">
                <a:solidFill>
                  <a:schemeClr val="dk1"/>
                </a:solidFill>
                <a:latin typeface="Calibri"/>
                <a:ea typeface="Calibri"/>
                <a:cs typeface="Calibri"/>
                <a:sym typeface="Calibri"/>
              </a:rPr>
              <a:t>primary alignment only</a:t>
            </a:r>
          </a:p>
        </p:txBody>
      </p:sp>
      <p:sp>
        <p:nvSpPr>
          <p:cNvPr id="2686" name="Shape 2686"/>
          <p:cNvSpPr/>
          <p:nvPr/>
        </p:nvSpPr>
        <p:spPr>
          <a:xfrm>
            <a:off x="304800" y="3486150"/>
            <a:ext cx="1600200" cy="2286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mirna_species.txt</a:t>
            </a:r>
          </a:p>
        </p:txBody>
      </p:sp>
      <p:cxnSp>
        <p:nvCxnSpPr>
          <p:cNvPr id="2687" name="Shape 2687"/>
          <p:cNvCxnSpPr>
            <a:stCxn id="2675" idx="1"/>
            <a:endCxn id="2686" idx="3"/>
          </p:cNvCxnSpPr>
          <p:nvPr/>
        </p:nvCxnSpPr>
        <p:spPr>
          <a:xfrm flipH="1">
            <a:off x="1905000" y="3429000"/>
            <a:ext cx="1104900" cy="171600"/>
          </a:xfrm>
          <a:prstGeom prst="bentConnector3">
            <a:avLst>
              <a:gd fmla="val 41181" name="adj1"/>
            </a:avLst>
          </a:prstGeom>
          <a:noFill/>
          <a:ln cap="flat" cmpd="sng" w="9525">
            <a:solidFill>
              <a:srgbClr val="4A7DBB"/>
            </a:solidFill>
            <a:prstDash val="solid"/>
            <a:round/>
            <a:headEnd len="med" w="med" type="none"/>
            <a:tailEnd len="lg" w="lg" type="stealth"/>
          </a:ln>
        </p:spPr>
      </p:cxnSp>
      <p:cxnSp>
        <p:nvCxnSpPr>
          <p:cNvPr id="2688" name="Shape 2688"/>
          <p:cNvCxnSpPr>
            <a:stCxn id="2672" idx="1"/>
            <a:endCxn id="2686" idx="3"/>
          </p:cNvCxnSpPr>
          <p:nvPr/>
        </p:nvCxnSpPr>
        <p:spPr>
          <a:xfrm flipH="1">
            <a:off x="1905000" y="2914650"/>
            <a:ext cx="1104900" cy="685800"/>
          </a:xfrm>
          <a:prstGeom prst="bentConnector3">
            <a:avLst>
              <a:gd fmla="val 73742" name="adj1"/>
            </a:avLst>
          </a:prstGeom>
          <a:noFill/>
          <a:ln cap="flat" cmpd="sng" w="9525">
            <a:solidFill>
              <a:srgbClr val="4A7DBB"/>
            </a:solidFill>
            <a:prstDash val="solid"/>
            <a:round/>
            <a:headEnd len="med" w="med" type="none"/>
            <a:tailEnd len="lg" w="lg" type="stealth"/>
          </a:ln>
        </p:spPr>
      </p:cxnSp>
      <p:cxnSp>
        <p:nvCxnSpPr>
          <p:cNvPr id="2689" name="Shape 2689"/>
          <p:cNvCxnSpPr>
            <a:stCxn id="2675" idx="2"/>
            <a:endCxn id="2686" idx="3"/>
          </p:cNvCxnSpPr>
          <p:nvPr/>
        </p:nvCxnSpPr>
        <p:spPr>
          <a:xfrm rot="5400000">
            <a:off x="2761950" y="2743500"/>
            <a:ext cx="600" cy="1714500"/>
          </a:xfrm>
          <a:prstGeom prst="bentConnector4">
            <a:avLst>
              <a:gd fmla="val 65772856" name="adj1"/>
              <a:gd fmla="val 74840" name="adj2"/>
            </a:avLst>
          </a:prstGeom>
          <a:noFill/>
          <a:ln cap="flat" cmpd="sng" w="9525">
            <a:solidFill>
              <a:srgbClr val="4A7DBB"/>
            </a:solidFill>
            <a:prstDash val="solid"/>
            <a:round/>
            <a:headEnd len="med" w="med" type="none"/>
            <a:tailEnd len="lg" w="lg" type="stealth"/>
          </a:ln>
        </p:spPr>
      </p:cxnSp>
      <p:sp>
        <p:nvSpPr>
          <p:cNvPr id="2690" name="Shape 2690"/>
          <p:cNvSpPr txBox="1"/>
          <p:nvPr/>
        </p:nvSpPr>
        <p:spPr>
          <a:xfrm rot="5400000">
            <a:off x="3540599" y="3712060"/>
            <a:ext cx="506399" cy="1847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600" u="none" cap="none" strike="noStrike">
                <a:solidFill>
                  <a:schemeClr val="dk1"/>
                </a:solidFill>
                <a:latin typeface="Calibri"/>
                <a:ea typeface="Calibri"/>
                <a:cs typeface="Calibri"/>
                <a:sym typeface="Calibri"/>
              </a:rPr>
              <a:t>double counted</a:t>
            </a:r>
          </a:p>
        </p:txBody>
      </p:sp>
      <p:sp>
        <p:nvSpPr>
          <p:cNvPr id="2691" name="Shape 2691"/>
          <p:cNvSpPr/>
          <p:nvPr/>
        </p:nvSpPr>
        <p:spPr>
          <a:xfrm>
            <a:off x="342900" y="4286250"/>
            <a:ext cx="1524000" cy="457200"/>
          </a:xfrm>
          <a:prstGeom prst="flowChartProcess">
            <a:avLst/>
          </a:prstGeom>
          <a:solidFill>
            <a:schemeClr val="lt1"/>
          </a:solidFill>
          <a:ln cap="flat" cmpd="sng" w="25400">
            <a:solidFill>
              <a:schemeClr val="accent2"/>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expression_matrix.pl</a:t>
            </a:r>
          </a:p>
        </p:txBody>
      </p:sp>
      <p:cxnSp>
        <p:nvCxnSpPr>
          <p:cNvPr id="2692" name="Shape 2692"/>
          <p:cNvCxnSpPr>
            <a:stCxn id="2686" idx="2"/>
            <a:endCxn id="2691" idx="0"/>
          </p:cNvCxnSpPr>
          <p:nvPr/>
        </p:nvCxnSpPr>
        <p:spPr>
          <a:xfrm>
            <a:off x="1104900" y="3714750"/>
            <a:ext cx="0" cy="571500"/>
          </a:xfrm>
          <a:prstGeom prst="straightConnector1">
            <a:avLst/>
          </a:prstGeom>
          <a:noFill/>
          <a:ln cap="flat" cmpd="sng" w="9525">
            <a:solidFill>
              <a:srgbClr val="4A7DBB"/>
            </a:solidFill>
            <a:prstDash val="solid"/>
            <a:round/>
            <a:headEnd len="med" w="med" type="none"/>
            <a:tailEnd len="lg" w="lg" type="stealth"/>
          </a:ln>
        </p:spPr>
      </p:cxnSp>
      <p:sp>
        <p:nvSpPr>
          <p:cNvPr id="2693" name="Shape 2693"/>
          <p:cNvSpPr txBox="1"/>
          <p:nvPr/>
        </p:nvSpPr>
        <p:spPr>
          <a:xfrm rot="-5400000">
            <a:off x="5422122" y="3135498"/>
            <a:ext cx="675906" cy="184666"/>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600" u="none" cap="none" strike="noStrike">
                <a:solidFill>
                  <a:schemeClr val="dk1"/>
                </a:solidFill>
                <a:latin typeface="Calibri"/>
                <a:ea typeface="Calibri"/>
                <a:cs typeface="Calibri"/>
                <a:sym typeface="Calibri"/>
              </a:rPr>
              <a:t>remove all but primary</a:t>
            </a:r>
          </a:p>
        </p:txBody>
      </p:sp>
      <p:sp>
        <p:nvSpPr>
          <p:cNvPr id="2694" name="Shape 2694"/>
          <p:cNvSpPr/>
          <p:nvPr/>
        </p:nvSpPr>
        <p:spPr>
          <a:xfrm>
            <a:off x="2209800" y="4800600"/>
            <a:ext cx="1600200" cy="2286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expn_matrix*.txt</a:t>
            </a:r>
          </a:p>
        </p:txBody>
      </p:sp>
      <p:cxnSp>
        <p:nvCxnSpPr>
          <p:cNvPr id="2695" name="Shape 2695"/>
          <p:cNvCxnSpPr>
            <a:stCxn id="2691" idx="3"/>
            <a:endCxn id="2694" idx="0"/>
          </p:cNvCxnSpPr>
          <p:nvPr/>
        </p:nvCxnSpPr>
        <p:spPr>
          <a:xfrm>
            <a:off x="1866900" y="4514850"/>
            <a:ext cx="1143000" cy="285900"/>
          </a:xfrm>
          <a:prstGeom prst="bentConnector2">
            <a:avLst/>
          </a:prstGeom>
          <a:noFill/>
          <a:ln cap="flat" cmpd="sng" w="9525">
            <a:solidFill>
              <a:srgbClr val="4A7DBB"/>
            </a:solidFill>
            <a:prstDash val="solid"/>
            <a:round/>
            <a:headEnd len="med" w="med" type="none"/>
            <a:tailEnd len="lg" w="lg" type="stealth"/>
          </a:ln>
        </p:spPr>
      </p:cxnSp>
      <p:sp>
        <p:nvSpPr>
          <p:cNvPr id="2696" name="Shape 2696"/>
          <p:cNvSpPr/>
          <p:nvPr/>
        </p:nvSpPr>
        <p:spPr>
          <a:xfrm>
            <a:off x="7315200" y="3657600"/>
            <a:ext cx="1600200" cy="2286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alignment_stats.csv</a:t>
            </a:r>
          </a:p>
        </p:txBody>
      </p:sp>
      <p:cxnSp>
        <p:nvCxnSpPr>
          <p:cNvPr id="2697" name="Shape 2697"/>
          <p:cNvCxnSpPr>
            <a:stCxn id="2653" idx="2"/>
            <a:endCxn id="2696" idx="0"/>
          </p:cNvCxnSpPr>
          <p:nvPr/>
        </p:nvCxnSpPr>
        <p:spPr>
          <a:xfrm>
            <a:off x="8115300" y="3143250"/>
            <a:ext cx="0" cy="514500"/>
          </a:xfrm>
          <a:prstGeom prst="straightConnector1">
            <a:avLst/>
          </a:prstGeom>
          <a:noFill/>
          <a:ln cap="flat" cmpd="sng" w="9525">
            <a:solidFill>
              <a:srgbClr val="4A7DBB"/>
            </a:solidFill>
            <a:prstDash val="solid"/>
            <a:round/>
            <a:headEnd len="med" w="med" type="none"/>
            <a:tailEnd len="lg" w="lg" type="stealth"/>
          </a:ln>
        </p:spPr>
      </p:cxnSp>
      <p:sp>
        <p:nvSpPr>
          <p:cNvPr id="2698" name="Shape 2698"/>
          <p:cNvSpPr/>
          <p:nvPr/>
        </p:nvSpPr>
        <p:spPr>
          <a:xfrm>
            <a:off x="2170175" y="914400"/>
            <a:ext cx="1066800" cy="228600"/>
          </a:xfrm>
          <a:prstGeom prst="flowChartProcess">
            <a:avLst/>
          </a:prstGeom>
          <a:solidFill>
            <a:schemeClr val="lt1"/>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200" u="none" cap="none" strike="noStrike">
                <a:solidFill>
                  <a:schemeClr val="dk1"/>
                </a:solidFill>
                <a:latin typeface="Calibri"/>
                <a:ea typeface="Calibri"/>
                <a:cs typeface="Calibri"/>
                <a:sym typeface="Calibri"/>
              </a:rPr>
              <a:t>FASTQ</a:t>
            </a:r>
          </a:p>
        </p:txBody>
      </p:sp>
      <p:cxnSp>
        <p:nvCxnSpPr>
          <p:cNvPr id="2699" name="Shape 2699"/>
          <p:cNvCxnSpPr>
            <a:stCxn id="2698" idx="2"/>
            <a:endCxn id="2632" idx="0"/>
          </p:cNvCxnSpPr>
          <p:nvPr/>
        </p:nvCxnSpPr>
        <p:spPr>
          <a:xfrm>
            <a:off x="2703575" y="1143000"/>
            <a:ext cx="1500" cy="228600"/>
          </a:xfrm>
          <a:prstGeom prst="straightConnector1">
            <a:avLst/>
          </a:prstGeom>
          <a:noFill/>
          <a:ln cap="flat" cmpd="sng" w="9525">
            <a:solidFill>
              <a:srgbClr val="4A7DBB"/>
            </a:solidFill>
            <a:prstDash val="solid"/>
            <a:round/>
            <a:headEnd len="med" w="med" type="none"/>
            <a:tailEnd len="lg" w="lg" type="stealth"/>
          </a:ln>
        </p:spPr>
      </p:cxnSp>
    </p:spTree>
  </p:cSld>
  <p:clrMapOvr>
    <a:masterClrMapping/>
  </p:clrMapOvr>
  <p:transition spd="slow">
    <p:cut/>
  </p:transition>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04" name="Shape 2704"/>
        <p:cNvGrpSpPr/>
        <p:nvPr/>
      </p:nvGrpSpPr>
      <p:grpSpPr>
        <a:xfrm>
          <a:off x="0" y="0"/>
          <a:ext cx="0" cy="0"/>
          <a:chOff x="0" y="0"/>
          <a:chExt cx="0" cy="0"/>
        </a:xfrm>
      </p:grpSpPr>
      <p:sp>
        <p:nvSpPr>
          <p:cNvPr id="2705" name="Shape 2705"/>
          <p:cNvSpPr txBox="1"/>
          <p:nvPr>
            <p:ph type="title"/>
          </p:nvPr>
        </p:nvSpPr>
        <p:spPr>
          <a:xfrm>
            <a:off x="1528225" y="147900"/>
            <a:ext cx="6013499" cy="857400"/>
          </a:xfrm>
          <a:prstGeom prst="rect">
            <a:avLst/>
          </a:prstGeom>
        </p:spPr>
        <p:txBody>
          <a:bodyPr anchorCtr="0" anchor="ctr" bIns="91425" lIns="91425" rIns="91425" tIns="91425">
            <a:noAutofit/>
          </a:bodyPr>
          <a:lstStyle/>
          <a:p>
            <a:pPr>
              <a:spcBef>
                <a:spcPts val="0"/>
              </a:spcBef>
              <a:buNone/>
            </a:pPr>
            <a:r>
              <a:rPr lang="en" sz="2400"/>
              <a:t>Percent of 3’-end modification in normal tissue versus tumor</a:t>
            </a:r>
          </a:p>
        </p:txBody>
      </p:sp>
      <p:sp>
        <p:nvSpPr>
          <p:cNvPr id="2706" name="Shape 2706"/>
          <p:cNvSpPr txBox="1"/>
          <p:nvPr>
            <p:ph idx="1" type="body"/>
          </p:nvPr>
        </p:nvSpPr>
        <p:spPr>
          <a:xfrm>
            <a:off x="5319650" y="1200150"/>
            <a:ext cx="3367200" cy="3394500"/>
          </a:xfrm>
          <a:prstGeom prst="rect">
            <a:avLst/>
          </a:prstGeom>
        </p:spPr>
        <p:txBody>
          <a:bodyPr anchorCtr="0" anchor="t" bIns="91425" lIns="91425" rIns="91425" tIns="91425">
            <a:noAutofit/>
          </a:bodyPr>
          <a:lstStyle/>
          <a:p>
            <a:pPr indent="-342900" lvl="0" marL="457200">
              <a:spcBef>
                <a:spcPts val="0"/>
              </a:spcBef>
              <a:buClr>
                <a:schemeClr val="dk1"/>
              </a:buClr>
              <a:buSzPct val="100000"/>
              <a:buFont typeface="Arial"/>
              <a:buChar char="•"/>
            </a:pPr>
            <a:r>
              <a:rPr lang="en" sz="1800"/>
              <a:t>For most tumors, normal tissue had a considerably higher proportion of NTA reads.</a:t>
            </a:r>
          </a:p>
        </p:txBody>
      </p:sp>
      <p:pic>
        <p:nvPicPr>
          <p:cNvPr id="2707" name="Shape 2707"/>
          <p:cNvPicPr preferRelativeResize="0"/>
          <p:nvPr/>
        </p:nvPicPr>
        <p:blipFill>
          <a:blip r:embed="rId3">
            <a:alphaModFix/>
          </a:blip>
          <a:stretch>
            <a:fillRect/>
          </a:stretch>
        </p:blipFill>
        <p:spPr>
          <a:xfrm>
            <a:off x="299050" y="1005300"/>
            <a:ext cx="5020597" cy="4016448"/>
          </a:xfrm>
          <a:prstGeom prst="rect">
            <a:avLst/>
          </a:prstGeom>
          <a:noFill/>
          <a:ln>
            <a:noFill/>
          </a:ln>
        </p:spPr>
      </p:pic>
    </p:spTree>
  </p:cSld>
  <p:clrMapOvr>
    <a:masterClrMapping/>
  </p:clrMapOvr>
  <p:transition spd="slow">
    <p:cut/>
  </p:transition>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11" name="Shape 2711"/>
        <p:cNvGrpSpPr/>
        <p:nvPr/>
      </p:nvGrpSpPr>
      <p:grpSpPr>
        <a:xfrm>
          <a:off x="0" y="0"/>
          <a:ext cx="0" cy="0"/>
          <a:chOff x="0" y="0"/>
          <a:chExt cx="0" cy="0"/>
        </a:xfrm>
      </p:grpSpPr>
      <p:sp>
        <p:nvSpPr>
          <p:cNvPr id="2712" name="Shape 2712"/>
          <p:cNvSpPr txBox="1"/>
          <p:nvPr>
            <p:ph type="title"/>
          </p:nvPr>
        </p:nvSpPr>
        <p:spPr>
          <a:xfrm>
            <a:off x="457200" y="205976"/>
            <a:ext cx="8229600" cy="510000"/>
          </a:xfrm>
          <a:prstGeom prst="rect">
            <a:avLst/>
          </a:prstGeom>
        </p:spPr>
        <p:txBody>
          <a:bodyPr anchorCtr="0" anchor="ctr" bIns="91425" lIns="91425" rIns="91425" tIns="91425">
            <a:noAutofit/>
          </a:bodyPr>
          <a:lstStyle/>
          <a:p>
            <a:pPr rtl="0">
              <a:spcBef>
                <a:spcPts val="0"/>
              </a:spcBef>
              <a:buNone/>
            </a:pPr>
            <a:r>
              <a:rPr lang="en" sz="2400"/>
              <a:t>miRNA expression profiles:</a:t>
            </a:r>
          </a:p>
          <a:p>
            <a:pPr rtl="0">
              <a:spcBef>
                <a:spcPts val="0"/>
              </a:spcBef>
              <a:buNone/>
            </a:pPr>
            <a:r>
              <a:rPr lang="en" sz="2400"/>
              <a:t>533 Normal (84 tumor matched) versus 875 tumors</a:t>
            </a:r>
          </a:p>
        </p:txBody>
      </p:sp>
      <p:sp>
        <p:nvSpPr>
          <p:cNvPr id="2713" name="Shape 2713"/>
          <p:cNvSpPr txBox="1"/>
          <p:nvPr>
            <p:ph idx="1" type="body"/>
          </p:nvPr>
        </p:nvSpPr>
        <p:spPr>
          <a:xfrm>
            <a:off x="457200" y="1200150"/>
            <a:ext cx="8229600" cy="3394500"/>
          </a:xfrm>
          <a:prstGeom prst="rect">
            <a:avLst/>
          </a:prstGeom>
        </p:spPr>
        <p:txBody>
          <a:bodyPr anchorCtr="0" anchor="t" bIns="91425" lIns="91425" rIns="91425" tIns="91425">
            <a:noAutofit/>
          </a:bodyPr>
          <a:lstStyle/>
          <a:p>
            <a:pPr>
              <a:spcBef>
                <a:spcPts val="0"/>
              </a:spcBef>
              <a:buNone/>
            </a:pPr>
            <a:r>
              <a:t/>
            </a:r>
            <a:endParaRPr/>
          </a:p>
        </p:txBody>
      </p:sp>
      <p:pic>
        <p:nvPicPr>
          <p:cNvPr id="2714" name="Shape 2714"/>
          <p:cNvPicPr preferRelativeResize="0"/>
          <p:nvPr/>
        </p:nvPicPr>
        <p:blipFill>
          <a:blip r:embed="rId3">
            <a:alphaModFix/>
          </a:blip>
          <a:stretch>
            <a:fillRect/>
          </a:stretch>
        </p:blipFill>
        <p:spPr>
          <a:xfrm>
            <a:off x="393775" y="1318575"/>
            <a:ext cx="4172528" cy="3793200"/>
          </a:xfrm>
          <a:prstGeom prst="rect">
            <a:avLst/>
          </a:prstGeom>
          <a:noFill/>
          <a:ln>
            <a:noFill/>
          </a:ln>
        </p:spPr>
      </p:pic>
      <p:pic>
        <p:nvPicPr>
          <p:cNvPr id="2715" name="Shape 2715"/>
          <p:cNvPicPr preferRelativeResize="0"/>
          <p:nvPr/>
        </p:nvPicPr>
        <p:blipFill>
          <a:blip r:embed="rId4">
            <a:alphaModFix/>
          </a:blip>
          <a:stretch>
            <a:fillRect/>
          </a:stretch>
        </p:blipFill>
        <p:spPr>
          <a:xfrm>
            <a:off x="4629735" y="1286850"/>
            <a:ext cx="4242315" cy="3856650"/>
          </a:xfrm>
          <a:prstGeom prst="rect">
            <a:avLst/>
          </a:prstGeom>
          <a:noFill/>
          <a:ln>
            <a:noFill/>
          </a:ln>
        </p:spPr>
      </p:pic>
      <p:sp>
        <p:nvSpPr>
          <p:cNvPr id="2716" name="Shape 2716"/>
          <p:cNvSpPr txBox="1"/>
          <p:nvPr/>
        </p:nvSpPr>
        <p:spPr>
          <a:xfrm rot="-5400000">
            <a:off x="-1779924" y="2794325"/>
            <a:ext cx="3932999" cy="308100"/>
          </a:xfrm>
          <a:prstGeom prst="rect">
            <a:avLst/>
          </a:prstGeom>
          <a:noFill/>
          <a:ln>
            <a:noFill/>
          </a:ln>
        </p:spPr>
        <p:txBody>
          <a:bodyPr anchorCtr="0" anchor="t" bIns="91425" lIns="91425" rIns="91425" tIns="91425">
            <a:noAutofit/>
          </a:bodyPr>
          <a:lstStyle/>
          <a:p>
            <a:pPr algn="ctr">
              <a:spcBef>
                <a:spcPts val="0"/>
              </a:spcBef>
              <a:buNone/>
            </a:pPr>
            <a:r>
              <a:rPr lang="en"/>
              <a:t>Proportion of upper-quartile normalized cpm</a:t>
            </a:r>
          </a:p>
        </p:txBody>
      </p:sp>
      <p:sp>
        <p:nvSpPr>
          <p:cNvPr id="2717" name="Shape 2717"/>
          <p:cNvSpPr txBox="1"/>
          <p:nvPr/>
        </p:nvSpPr>
        <p:spPr>
          <a:xfrm>
            <a:off x="776975" y="975050"/>
            <a:ext cx="3416400" cy="317100"/>
          </a:xfrm>
          <a:prstGeom prst="rect">
            <a:avLst/>
          </a:prstGeom>
          <a:noFill/>
          <a:ln>
            <a:noFill/>
          </a:ln>
        </p:spPr>
        <p:txBody>
          <a:bodyPr anchorCtr="0" anchor="t" bIns="91425" lIns="91425" rIns="91425" tIns="91425">
            <a:noAutofit/>
          </a:bodyPr>
          <a:lstStyle/>
          <a:p>
            <a:pPr algn="ctr">
              <a:spcBef>
                <a:spcPts val="0"/>
              </a:spcBef>
              <a:buNone/>
            </a:pPr>
            <a:r>
              <a:rPr lang="en"/>
              <a:t>Original pipeline w/miRBase 20+novel</a:t>
            </a:r>
          </a:p>
        </p:txBody>
      </p:sp>
      <p:sp>
        <p:nvSpPr>
          <p:cNvPr id="2718" name="Shape 2718"/>
          <p:cNvSpPr txBox="1"/>
          <p:nvPr/>
        </p:nvSpPr>
        <p:spPr>
          <a:xfrm>
            <a:off x="4780900" y="975050"/>
            <a:ext cx="4014899" cy="317100"/>
          </a:xfrm>
          <a:prstGeom prst="rect">
            <a:avLst/>
          </a:prstGeom>
          <a:noFill/>
          <a:ln>
            <a:noFill/>
          </a:ln>
        </p:spPr>
        <p:txBody>
          <a:bodyPr anchorCtr="0" anchor="t" bIns="91425" lIns="91425" rIns="91425" tIns="91425">
            <a:noAutofit/>
          </a:bodyPr>
          <a:lstStyle/>
          <a:p>
            <a:pPr lvl="0" rtl="0" algn="ctr">
              <a:spcBef>
                <a:spcPts val="0"/>
              </a:spcBef>
              <a:buNone/>
            </a:pPr>
            <a:r>
              <a:rPr lang="en"/>
              <a:t>NTA trimming pipeline w/miRBase 20+novel</a:t>
            </a:r>
          </a:p>
        </p:txBody>
      </p:sp>
    </p:spTree>
  </p:cSld>
  <p:clrMapOvr>
    <a:masterClrMapping/>
  </p:clrMapOvr>
  <p:transition spd="slow">
    <p:cut/>
  </p:transition>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22" name="Shape 2722"/>
        <p:cNvGrpSpPr/>
        <p:nvPr/>
      </p:nvGrpSpPr>
      <p:grpSpPr>
        <a:xfrm>
          <a:off x="0" y="0"/>
          <a:ext cx="0" cy="0"/>
          <a:chOff x="0" y="0"/>
          <a:chExt cx="0" cy="0"/>
        </a:xfrm>
      </p:grpSpPr>
      <p:sp>
        <p:nvSpPr>
          <p:cNvPr id="2723" name="Shape 2723"/>
          <p:cNvSpPr txBox="1"/>
          <p:nvPr>
            <p:ph type="title"/>
          </p:nvPr>
        </p:nvSpPr>
        <p:spPr>
          <a:xfrm>
            <a:off x="457200" y="205978"/>
            <a:ext cx="8229600" cy="857250"/>
          </a:xfrm>
          <a:prstGeom prst="rect">
            <a:avLst/>
          </a:prstGeom>
          <a:noFill/>
          <a:ln>
            <a:noFill/>
          </a:ln>
        </p:spPr>
        <p:txBody>
          <a:bodyPr anchorCtr="0" anchor="ctr" bIns="45700" lIns="91425" rIns="91425" tIns="45700">
            <a:noAutofit/>
          </a:bodyPr>
          <a:lstStyle/>
          <a:p>
            <a:pPr lvl="0" rtl="0">
              <a:spcBef>
                <a:spcPts val="0"/>
              </a:spcBef>
              <a:buClr>
                <a:schemeClr val="dk1"/>
              </a:buClr>
              <a:buSzPct val="36666"/>
              <a:buFont typeface="Arial"/>
              <a:buNone/>
            </a:pPr>
            <a:r>
              <a:rPr lang="en" sz="3000">
                <a:solidFill>
                  <a:schemeClr val="dk1"/>
                </a:solidFill>
              </a:rPr>
              <a:t>Mutations in miRNA related elements</a:t>
            </a:r>
          </a:p>
        </p:txBody>
      </p:sp>
      <p:grpSp>
        <p:nvGrpSpPr>
          <p:cNvPr id="2724" name="Shape 2724"/>
          <p:cNvGrpSpPr/>
          <p:nvPr/>
        </p:nvGrpSpPr>
        <p:grpSpPr>
          <a:xfrm>
            <a:off x="786197" y="1136493"/>
            <a:ext cx="7576214" cy="1031321"/>
            <a:chOff x="0" y="1490688"/>
            <a:chExt cx="7081897" cy="1104790"/>
          </a:xfrm>
        </p:grpSpPr>
        <p:sp>
          <p:nvSpPr>
            <p:cNvPr id="2725" name="Shape 2725"/>
            <p:cNvSpPr/>
            <p:nvPr/>
          </p:nvSpPr>
          <p:spPr>
            <a:xfrm>
              <a:off x="0" y="1490688"/>
              <a:ext cx="7081897" cy="1104790"/>
            </a:xfrm>
            <a:prstGeom prst="rect">
              <a:avLst/>
            </a:prstGeom>
            <a:solidFill>
              <a:srgbClr val="D6E3BC"/>
            </a:solidFill>
            <a:ln cap="flat" cmpd="sng" w="9525">
              <a:solidFill>
                <a:schemeClr val="dk1"/>
              </a:solidFill>
              <a:prstDash val="solid"/>
              <a:round/>
              <a:headEnd len="med" w="med" type="none"/>
              <a:tailEnd len="med" w="med" type="none"/>
            </a:ln>
          </p:spPr>
          <p:txBody>
            <a:bodyPr anchorCtr="0" anchor="t" bIns="45700" lIns="91425" rIns="91425" tIns="45700">
              <a:noAutofit/>
            </a:bodyPr>
            <a:lstStyle/>
            <a:p>
              <a:pPr indent="0" lvl="0" marL="0" marR="0" rtl="0" algn="ctr">
                <a:spcBef>
                  <a:spcPts val="0"/>
                </a:spcBef>
                <a:buSzPct val="25000"/>
                <a:buNone/>
              </a:pPr>
              <a:r>
                <a:rPr b="1" baseline="0" i="0" lang="en" sz="2000" u="none" cap="none" strike="noStrike">
                  <a:solidFill>
                    <a:schemeClr val="dk1"/>
                  </a:solidFill>
                  <a:latin typeface="Calibri"/>
                  <a:ea typeface="Calibri"/>
                  <a:cs typeface="Calibri"/>
                  <a:sym typeface="Calibri"/>
                </a:rPr>
                <a:t>miRNA related elements</a:t>
              </a:r>
            </a:p>
          </p:txBody>
        </p:sp>
        <p:grpSp>
          <p:nvGrpSpPr>
            <p:cNvPr id="2726" name="Shape 2726"/>
            <p:cNvGrpSpPr/>
            <p:nvPr/>
          </p:nvGrpSpPr>
          <p:grpSpPr>
            <a:xfrm>
              <a:off x="177897" y="1873634"/>
              <a:ext cx="6646178" cy="627900"/>
              <a:chOff x="155710" y="1873634"/>
              <a:chExt cx="6646178" cy="627900"/>
            </a:xfrm>
          </p:grpSpPr>
          <p:sp>
            <p:nvSpPr>
              <p:cNvPr id="2727" name="Shape 2727"/>
              <p:cNvSpPr/>
              <p:nvPr/>
            </p:nvSpPr>
            <p:spPr>
              <a:xfrm>
                <a:off x="2508884" y="1873634"/>
                <a:ext cx="2189100" cy="627899"/>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800" u="none" cap="none" strike="noStrike">
                    <a:solidFill>
                      <a:schemeClr val="lt1"/>
                    </a:solidFill>
                    <a:latin typeface="Calibri"/>
                    <a:ea typeface="Calibri"/>
                    <a:cs typeface="Calibri"/>
                    <a:sym typeface="Calibri"/>
                  </a:rPr>
                  <a:t>miRBase 20</a:t>
                </a:r>
              </a:p>
              <a:p>
                <a:pPr indent="0" lvl="0" marL="0" marR="0" rtl="0" algn="ctr">
                  <a:spcBef>
                    <a:spcPts val="0"/>
                  </a:spcBef>
                  <a:buSzPct val="25000"/>
                  <a:buNone/>
                </a:pPr>
                <a:r>
                  <a:rPr b="0" baseline="0" i="0" lang="en" sz="1800" u="none" cap="none" strike="noStrike">
                    <a:solidFill>
                      <a:schemeClr val="lt1"/>
                    </a:solidFill>
                    <a:latin typeface="Calibri"/>
                    <a:ea typeface="Calibri"/>
                    <a:cs typeface="Calibri"/>
                    <a:sym typeface="Calibri"/>
                  </a:rPr>
                  <a:t>Mature or precursor</a:t>
                </a:r>
              </a:p>
            </p:txBody>
          </p:sp>
          <p:sp>
            <p:nvSpPr>
              <p:cNvPr id="2728" name="Shape 2728"/>
              <p:cNvSpPr/>
              <p:nvPr/>
            </p:nvSpPr>
            <p:spPr>
              <a:xfrm>
                <a:off x="4838498" y="1873634"/>
                <a:ext cx="1963390" cy="627831"/>
              </a:xfrm>
              <a:prstGeom prst="rect">
                <a:avLst/>
              </a:prstGeom>
              <a:gradFill>
                <a:gsLst>
                  <a:gs pos="0">
                    <a:srgbClr val="7E5AAC"/>
                  </a:gs>
                  <a:gs pos="100000">
                    <a:srgbClr val="DCC0FC"/>
                  </a:gs>
                </a:gsLst>
                <a:lin ang="16200000" scaled="0"/>
              </a:gradFill>
              <a:ln cap="flat" cmpd="sng" w="9525">
                <a:solidFill>
                  <a:srgbClr val="7C60A0"/>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800" u="none" cap="none" strike="noStrike">
                    <a:solidFill>
                      <a:schemeClr val="lt1"/>
                    </a:solidFill>
                    <a:latin typeface="Calibri"/>
                    <a:ea typeface="Calibri"/>
                    <a:cs typeface="Calibri"/>
                    <a:sym typeface="Calibri"/>
                  </a:rPr>
                  <a:t>AGO CLIP targets</a:t>
                </a:r>
              </a:p>
              <a:p>
                <a:pPr indent="0" lvl="0" marL="0" marR="0" rtl="0" algn="ctr">
                  <a:spcBef>
                    <a:spcPts val="0"/>
                  </a:spcBef>
                  <a:buSzPct val="25000"/>
                  <a:buNone/>
                </a:pPr>
                <a:r>
                  <a:rPr b="0" baseline="0" i="0" lang="en" sz="1800" u="none" cap="none" strike="noStrike">
                    <a:solidFill>
                      <a:schemeClr val="lt1"/>
                    </a:solidFill>
                    <a:latin typeface="Calibri"/>
                    <a:ea typeface="Calibri"/>
                    <a:cs typeface="Calibri"/>
                    <a:sym typeface="Calibri"/>
                  </a:rPr>
                  <a:t>All or TS 3’-UTR</a:t>
                </a:r>
              </a:p>
            </p:txBody>
          </p:sp>
          <p:sp>
            <p:nvSpPr>
              <p:cNvPr id="2729" name="Shape 2729"/>
              <p:cNvSpPr/>
              <p:nvPr/>
            </p:nvSpPr>
            <p:spPr>
              <a:xfrm>
                <a:off x="155710" y="1873635"/>
                <a:ext cx="2189100" cy="627899"/>
              </a:xfrm>
              <a:prstGeom prst="rect">
                <a:avLst/>
              </a:prstGeom>
              <a:gradFill>
                <a:gsLst>
                  <a:gs pos="0">
                    <a:srgbClr val="FF953F"/>
                  </a:gs>
                  <a:gs pos="100000">
                    <a:srgbClr val="FFE3CB"/>
                  </a:gs>
                </a:gsLst>
                <a:lin ang="16200000" scaled="0"/>
              </a:gradFill>
              <a:ln cap="flat" cmpd="sng" w="9525">
                <a:solidFill>
                  <a:srgbClr val="F6923F"/>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lang="en" sz="1800">
                    <a:solidFill>
                      <a:schemeClr val="lt1"/>
                    </a:solidFill>
                    <a:latin typeface="Calibri"/>
                    <a:ea typeface="Calibri"/>
                    <a:cs typeface="Calibri"/>
                    <a:sym typeface="Calibri"/>
                  </a:rPr>
                  <a:t>2,728 </a:t>
                </a:r>
                <a:r>
                  <a:rPr b="0" baseline="0" i="0" lang="en" sz="1800" u="none" cap="none" strike="noStrike">
                    <a:solidFill>
                      <a:schemeClr val="lt1"/>
                    </a:solidFill>
                    <a:latin typeface="Calibri"/>
                    <a:ea typeface="Calibri"/>
                    <a:cs typeface="Calibri"/>
                    <a:sym typeface="Calibri"/>
                  </a:rPr>
                  <a:t>Predicted miRNA promoter regions</a:t>
                </a:r>
              </a:p>
            </p:txBody>
          </p:sp>
        </p:grpSp>
      </p:grpSp>
      <p:cxnSp>
        <p:nvCxnSpPr>
          <p:cNvPr id="2730" name="Shape 2730"/>
          <p:cNvCxnSpPr>
            <a:stCxn id="2725" idx="2"/>
            <a:endCxn id="2731" idx="0"/>
          </p:cNvCxnSpPr>
          <p:nvPr/>
        </p:nvCxnSpPr>
        <p:spPr>
          <a:xfrm>
            <a:off x="4574305" y="2167815"/>
            <a:ext cx="0" cy="1940699"/>
          </a:xfrm>
          <a:prstGeom prst="straightConnector1">
            <a:avLst/>
          </a:prstGeom>
          <a:noFill/>
          <a:ln cap="flat" cmpd="sng" w="38100">
            <a:solidFill>
              <a:schemeClr val="dk1"/>
            </a:solidFill>
            <a:prstDash val="solid"/>
            <a:round/>
            <a:headEnd len="med" w="med" type="none"/>
            <a:tailEnd len="lg" w="lg" type="stealth"/>
          </a:ln>
        </p:spPr>
      </p:cxnSp>
      <p:sp>
        <p:nvSpPr>
          <p:cNvPr id="2731" name="Shape 2731"/>
          <p:cNvSpPr/>
          <p:nvPr/>
        </p:nvSpPr>
        <p:spPr>
          <a:xfrm>
            <a:off x="2733648" y="4108464"/>
            <a:ext cx="3681300" cy="780900"/>
          </a:xfrm>
          <a:prstGeom prst="rect">
            <a:avLst/>
          </a:prstGeom>
          <a:gradFill>
            <a:gsLst>
              <a:gs pos="0">
                <a:srgbClr val="D23F3B"/>
              </a:gs>
              <a:gs pos="100000">
                <a:srgbClr val="FFC2BF"/>
              </a:gs>
            </a:gsLst>
            <a:lin ang="16200000" scaled="0"/>
          </a:gradFill>
          <a:ln cap="flat" cmpd="sng" w="9525">
            <a:solidFill>
              <a:srgbClr val="BE4B4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800" u="none" cap="none" strike="noStrike">
                <a:solidFill>
                  <a:schemeClr val="lt1"/>
                </a:solidFill>
                <a:latin typeface="Calibri"/>
                <a:ea typeface="Calibri"/>
                <a:cs typeface="Calibri"/>
                <a:sym typeface="Calibri"/>
              </a:rPr>
              <a:t>142,796 annotated variants</a:t>
            </a:r>
          </a:p>
        </p:txBody>
      </p:sp>
      <p:sp>
        <p:nvSpPr>
          <p:cNvPr id="2732" name="Shape 2732"/>
          <p:cNvSpPr/>
          <p:nvPr/>
        </p:nvSpPr>
        <p:spPr>
          <a:xfrm>
            <a:off x="1516083" y="2713475"/>
            <a:ext cx="2497499" cy="471000"/>
          </a:xfrm>
          <a:prstGeom prst="rect">
            <a:avLst/>
          </a:prstGeom>
          <a:gradFill>
            <a:gsLst>
              <a:gs pos="0">
                <a:schemeClr val="dk1"/>
              </a:gs>
              <a:gs pos="100000">
                <a:srgbClr val="BCBCBC"/>
              </a:gs>
            </a:gsLst>
            <a:lin ang="16200000" scaled="0"/>
          </a:gradFill>
          <a:ln cap="flat" cmpd="sng" w="9525">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800" u="none" cap="none" strike="noStrike">
                <a:solidFill>
                  <a:schemeClr val="lt1"/>
                </a:solidFill>
                <a:latin typeface="Calibri"/>
                <a:ea typeface="Calibri"/>
                <a:cs typeface="Calibri"/>
                <a:sym typeface="Calibri"/>
              </a:rPr>
              <a:t>SC Sanger variants</a:t>
            </a:r>
          </a:p>
        </p:txBody>
      </p:sp>
      <p:cxnSp>
        <p:nvCxnSpPr>
          <p:cNvPr id="2733" name="Shape 2733"/>
          <p:cNvCxnSpPr>
            <a:endCxn id="2731" idx="0"/>
          </p:cNvCxnSpPr>
          <p:nvPr/>
        </p:nvCxnSpPr>
        <p:spPr>
          <a:xfrm flipH="1" rot="-5400000">
            <a:off x="3520248" y="3054414"/>
            <a:ext cx="1159500" cy="948600"/>
          </a:xfrm>
          <a:prstGeom prst="bentConnector3">
            <a:avLst>
              <a:gd fmla="val 464" name="adj1"/>
            </a:avLst>
          </a:prstGeom>
          <a:noFill/>
          <a:ln cap="flat" cmpd="sng" w="38100">
            <a:solidFill>
              <a:schemeClr val="dk1"/>
            </a:solidFill>
            <a:prstDash val="solid"/>
            <a:round/>
            <a:headEnd len="med" w="med" type="none"/>
            <a:tailEnd len="lg" w="lg" type="stealth"/>
          </a:ln>
        </p:spPr>
      </p:cxnSp>
      <p:sp>
        <p:nvSpPr>
          <p:cNvPr id="2734" name="Shape 2734"/>
          <p:cNvSpPr/>
          <p:nvPr/>
        </p:nvSpPr>
        <p:spPr>
          <a:xfrm>
            <a:off x="4958150" y="2403675"/>
            <a:ext cx="3216300" cy="857099"/>
          </a:xfrm>
          <a:prstGeom prst="rect">
            <a:avLst/>
          </a:prstGeom>
          <a:gradFill>
            <a:gsLst>
              <a:gs pos="0">
                <a:schemeClr val="dk1"/>
              </a:gs>
              <a:gs pos="100000">
                <a:srgbClr val="BCBCBC"/>
              </a:gs>
            </a:gsLst>
            <a:lin ang="16200037" scaled="0"/>
          </a:gradFill>
          <a:ln cap="flat" cmpd="sng" w="9525">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lang="en" sz="1800">
                <a:solidFill>
                  <a:schemeClr val="lt1"/>
                </a:solidFill>
                <a:latin typeface="Calibri"/>
                <a:ea typeface="Calibri"/>
                <a:cs typeface="Calibri"/>
                <a:sym typeface="Calibri"/>
              </a:rPr>
              <a:t>Other functional annotations</a:t>
            </a:r>
          </a:p>
          <a:p>
            <a:pPr indent="0" lvl="0" marL="0" marR="0" rtl="0" algn="ctr">
              <a:spcBef>
                <a:spcPts val="0"/>
              </a:spcBef>
              <a:buSzPct val="25000"/>
              <a:buNone/>
            </a:pPr>
            <a:r>
              <a:rPr lang="en" sz="1800">
                <a:solidFill>
                  <a:schemeClr val="lt1"/>
                </a:solidFill>
                <a:latin typeface="Calibri"/>
                <a:ea typeface="Calibri"/>
                <a:cs typeface="Calibri"/>
                <a:sym typeface="Calibri"/>
              </a:rPr>
              <a:t>CDS/3’-UTR/5’-UTR</a:t>
            </a:r>
          </a:p>
          <a:p>
            <a:pPr indent="0" lvl="0" marL="0" marR="0" rtl="0" algn="ctr">
              <a:spcBef>
                <a:spcPts val="0"/>
              </a:spcBef>
              <a:buSzPct val="25000"/>
              <a:buNone/>
            </a:pPr>
            <a:r>
              <a:rPr lang="en" sz="1800">
                <a:solidFill>
                  <a:schemeClr val="lt1"/>
                </a:solidFill>
                <a:latin typeface="Calibri"/>
                <a:ea typeface="Calibri"/>
                <a:cs typeface="Calibri"/>
                <a:sym typeface="Calibri"/>
              </a:rPr>
              <a:t>TFBS/TF Motif/DHS</a:t>
            </a:r>
          </a:p>
        </p:txBody>
      </p:sp>
      <p:cxnSp>
        <p:nvCxnSpPr>
          <p:cNvPr id="2735" name="Shape 2735"/>
          <p:cNvCxnSpPr>
            <a:stCxn id="2734" idx="1"/>
            <a:endCxn id="2731" idx="0"/>
          </p:cNvCxnSpPr>
          <p:nvPr/>
        </p:nvCxnSpPr>
        <p:spPr>
          <a:xfrm flipH="1">
            <a:off x="4574150" y="2832224"/>
            <a:ext cx="384000" cy="1276199"/>
          </a:xfrm>
          <a:prstGeom prst="bentConnector2">
            <a:avLst/>
          </a:prstGeom>
          <a:noFill/>
          <a:ln cap="flat" cmpd="sng" w="38100">
            <a:solidFill>
              <a:schemeClr val="dk1"/>
            </a:solidFill>
            <a:prstDash val="solid"/>
            <a:round/>
            <a:headEnd len="med" w="med" type="none"/>
            <a:tailEnd len="lg" w="lg" type="stealth"/>
          </a:ln>
        </p:spPr>
      </p:cxnSp>
    </p:spTree>
  </p:cSld>
  <p:clrMapOvr>
    <a:masterClrMapping/>
  </p:clrMapOvr>
  <p:transition spd="slow">
    <p:cut/>
  </p:transition>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39" name="Shape 2739"/>
        <p:cNvGrpSpPr/>
        <p:nvPr/>
      </p:nvGrpSpPr>
      <p:grpSpPr>
        <a:xfrm>
          <a:off x="0" y="0"/>
          <a:ext cx="0" cy="0"/>
          <a:chOff x="0" y="0"/>
          <a:chExt cx="0" cy="0"/>
        </a:xfrm>
      </p:grpSpPr>
      <p:sp>
        <p:nvSpPr>
          <p:cNvPr id="2740" name="Shape 2740"/>
          <p:cNvSpPr txBox="1"/>
          <p:nvPr>
            <p:ph type="title"/>
          </p:nvPr>
        </p:nvSpPr>
        <p:spPr>
          <a:xfrm>
            <a:off x="457200" y="205978"/>
            <a:ext cx="8229600" cy="857400"/>
          </a:xfrm>
          <a:prstGeom prst="rect">
            <a:avLst/>
          </a:prstGeom>
        </p:spPr>
        <p:txBody>
          <a:bodyPr anchorCtr="0" anchor="ctr" bIns="91425" lIns="91425" rIns="91425" tIns="91425">
            <a:noAutofit/>
          </a:bodyPr>
          <a:lstStyle/>
          <a:p>
            <a:pPr>
              <a:spcBef>
                <a:spcPts val="0"/>
              </a:spcBef>
              <a:buNone/>
            </a:pPr>
            <a:r>
              <a:rPr lang="en" sz="2400"/>
              <a:t>Distribution of variants by tumor type</a:t>
            </a:r>
          </a:p>
        </p:txBody>
      </p:sp>
      <p:pic>
        <p:nvPicPr>
          <p:cNvPr id="2741" name="Shape 2741"/>
          <p:cNvPicPr preferRelativeResize="0"/>
          <p:nvPr/>
        </p:nvPicPr>
        <p:blipFill>
          <a:blip r:embed="rId3">
            <a:alphaModFix/>
          </a:blip>
          <a:stretch>
            <a:fillRect/>
          </a:stretch>
        </p:blipFill>
        <p:spPr>
          <a:xfrm>
            <a:off x="1448875" y="895150"/>
            <a:ext cx="6236075" cy="4157374"/>
          </a:xfrm>
          <a:prstGeom prst="rect">
            <a:avLst/>
          </a:prstGeom>
          <a:noFill/>
          <a:ln>
            <a:noFill/>
          </a:ln>
        </p:spPr>
      </p:pic>
    </p:spTree>
  </p:cSld>
  <p:clrMapOvr>
    <a:masterClrMapping/>
  </p:clrMapOvr>
  <p:transition spd="slow">
    <p:cut/>
  </p:transition>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45" name="Shape 2745"/>
        <p:cNvGrpSpPr/>
        <p:nvPr/>
      </p:nvGrpSpPr>
      <p:grpSpPr>
        <a:xfrm>
          <a:off x="0" y="0"/>
          <a:ext cx="0" cy="0"/>
          <a:chOff x="0" y="0"/>
          <a:chExt cx="0" cy="0"/>
        </a:xfrm>
      </p:grpSpPr>
      <p:sp>
        <p:nvSpPr>
          <p:cNvPr id="2746" name="Shape 2746"/>
          <p:cNvSpPr txBox="1"/>
          <p:nvPr>
            <p:ph type="title"/>
          </p:nvPr>
        </p:nvSpPr>
        <p:spPr>
          <a:xfrm>
            <a:off x="457200" y="205978"/>
            <a:ext cx="8229600" cy="857400"/>
          </a:xfrm>
          <a:prstGeom prst="rect">
            <a:avLst/>
          </a:prstGeom>
        </p:spPr>
        <p:txBody>
          <a:bodyPr anchorCtr="0" anchor="ctr" bIns="91425" lIns="91425" rIns="91425" tIns="91425">
            <a:noAutofit/>
          </a:bodyPr>
          <a:lstStyle/>
          <a:p>
            <a:pPr>
              <a:spcBef>
                <a:spcPts val="0"/>
              </a:spcBef>
              <a:buNone/>
            </a:pPr>
            <a:r>
              <a:rPr lang="en" sz="1800"/>
              <a:t>Overlap of miRNA element annotated variants with coding gene elements </a:t>
            </a:r>
          </a:p>
        </p:txBody>
      </p:sp>
      <p:graphicFrame>
        <p:nvGraphicFramePr>
          <p:cNvPr id="2747" name="Shape 2747"/>
          <p:cNvGraphicFramePr/>
          <p:nvPr/>
        </p:nvGraphicFramePr>
        <p:xfrm>
          <a:off x="635312" y="1266850"/>
          <a:ext cx="3000000" cy="3000000"/>
        </p:xfrm>
        <a:graphic>
          <a:graphicData uri="http://schemas.openxmlformats.org/drawingml/2006/table">
            <a:tbl>
              <a:tblPr>
                <a:noFill/>
                <a:tableStyleId>{86C44D83-7BFA-452B-A458-E3D4875DFA2F}</a:tableStyleId>
              </a:tblPr>
              <a:tblGrid>
                <a:gridCol w="2036850"/>
                <a:gridCol w="1493125"/>
                <a:gridCol w="1447800"/>
                <a:gridCol w="1447800"/>
                <a:gridCol w="1447800"/>
              </a:tblGrid>
              <a:tr h="381000">
                <a:tc>
                  <a:txBody>
                    <a:bodyPr>
                      <a:noAutofit/>
                    </a:bodyPr>
                    <a:lstStyle/>
                    <a:p>
                      <a:pPr lvl="0" rtl="0" algn="ctr">
                        <a:spcBef>
                          <a:spcPts val="0"/>
                        </a:spcBef>
                        <a:buNone/>
                      </a:pPr>
                      <a:r>
                        <a:rPr b="1" lang="en" sz="1000">
                          <a:solidFill>
                            <a:schemeClr val="dk1"/>
                          </a:solidFill>
                        </a:rPr>
                        <a:t>Coding region class</a:t>
                      </a:r>
                    </a:p>
                  </a:txBody>
                  <a:tcPr marT="91425" marB="91425" marR="91425" marL="91425"/>
                </a:tc>
                <a:tc>
                  <a:txBody>
                    <a:bodyPr>
                      <a:noAutofit/>
                    </a:bodyPr>
                    <a:lstStyle/>
                    <a:p>
                      <a:pPr lvl="0" rtl="0" algn="ctr">
                        <a:spcBef>
                          <a:spcPts val="0"/>
                        </a:spcBef>
                        <a:buNone/>
                      </a:pPr>
                      <a:r>
                        <a:rPr b="1" lang="en" sz="1000"/>
                        <a:t>Mature miR</a:t>
                      </a:r>
                    </a:p>
                  </a:txBody>
                  <a:tcPr marT="91425" marB="91425" marR="91425" marL="91425"/>
                </a:tc>
                <a:tc>
                  <a:txBody>
                    <a:bodyPr>
                      <a:noAutofit/>
                    </a:bodyPr>
                    <a:lstStyle/>
                    <a:p>
                      <a:pPr lvl="0" rtl="0" algn="ctr">
                        <a:spcBef>
                          <a:spcPts val="0"/>
                        </a:spcBef>
                        <a:buNone/>
                      </a:pPr>
                      <a:r>
                        <a:rPr b="1" lang="en" sz="1000"/>
                        <a:t>mir gene</a:t>
                      </a:r>
                    </a:p>
                  </a:txBody>
                  <a:tcPr marT="91425" marB="91425" marR="91425" marL="91425"/>
                </a:tc>
                <a:tc>
                  <a:txBody>
                    <a:bodyPr>
                      <a:noAutofit/>
                    </a:bodyPr>
                    <a:lstStyle/>
                    <a:p>
                      <a:pPr lvl="0" rtl="0" algn="ctr">
                        <a:spcBef>
                          <a:spcPts val="0"/>
                        </a:spcBef>
                        <a:buNone/>
                      </a:pPr>
                      <a:r>
                        <a:rPr b="1" lang="en" sz="1000"/>
                        <a:t>miRNA promoter</a:t>
                      </a:r>
                    </a:p>
                  </a:txBody>
                  <a:tcPr marT="91425" marB="91425" marR="91425" marL="91425"/>
                </a:tc>
                <a:tc>
                  <a:txBody>
                    <a:bodyPr>
                      <a:noAutofit/>
                    </a:bodyPr>
                    <a:lstStyle/>
                    <a:p>
                      <a:pPr lvl="0" rtl="0" algn="ctr">
                        <a:spcBef>
                          <a:spcPts val="0"/>
                        </a:spcBef>
                        <a:buNone/>
                      </a:pPr>
                      <a:r>
                        <a:rPr b="1" lang="en" sz="1000"/>
                        <a:t>miRNA target</a:t>
                      </a:r>
                    </a:p>
                  </a:txBody>
                  <a:tcPr marT="91425" marB="91425" marR="91425" marL="91425"/>
                </a:tc>
              </a:tr>
              <a:tr h="381000">
                <a:tc>
                  <a:txBody>
                    <a:bodyPr>
                      <a:noAutofit/>
                    </a:bodyPr>
                    <a:lstStyle/>
                    <a:p>
                      <a:pPr lvl="0" rtl="0" algn="ctr">
                        <a:spcBef>
                          <a:spcPts val="0"/>
                        </a:spcBef>
                        <a:buNone/>
                      </a:pPr>
                      <a:r>
                        <a:rPr lang="en" sz="1000"/>
                        <a:t>None</a:t>
                      </a:r>
                    </a:p>
                  </a:txBody>
                  <a:tcPr marT="91425" marB="91425" marR="91425" marL="91425"/>
                </a:tc>
                <a:tc>
                  <a:txBody>
                    <a:bodyPr>
                      <a:noAutofit/>
                    </a:bodyPr>
                    <a:lstStyle/>
                    <a:p>
                      <a:pPr lvl="0" rtl="0" algn="ctr">
                        <a:lnSpc>
                          <a:spcPct val="115000"/>
                        </a:lnSpc>
                        <a:spcBef>
                          <a:spcPts val="0"/>
                        </a:spcBef>
                        <a:buNone/>
                      </a:pPr>
                      <a:r>
                        <a:rPr lang="en" sz="1000"/>
                        <a:t>213</a:t>
                      </a:r>
                    </a:p>
                  </a:txBody>
                  <a:tcPr marT="91425" marB="91425" marR="91425" marL="91425"/>
                </a:tc>
                <a:tc>
                  <a:txBody>
                    <a:bodyPr>
                      <a:noAutofit/>
                    </a:bodyPr>
                    <a:lstStyle/>
                    <a:p>
                      <a:pPr lvl="0" rtl="0" algn="ctr">
                        <a:lnSpc>
                          <a:spcPct val="115000"/>
                        </a:lnSpc>
                        <a:spcBef>
                          <a:spcPts val="0"/>
                        </a:spcBef>
                        <a:buNone/>
                      </a:pPr>
                      <a:r>
                        <a:rPr lang="en" sz="1000"/>
                        <a:t>346</a:t>
                      </a:r>
                    </a:p>
                  </a:txBody>
                  <a:tcPr marT="91425" marB="91425" marR="91425" marL="91425"/>
                </a:tc>
                <a:tc>
                  <a:txBody>
                    <a:bodyPr>
                      <a:noAutofit/>
                    </a:bodyPr>
                    <a:lstStyle/>
                    <a:p>
                      <a:pPr lvl="0" rtl="0" algn="ctr">
                        <a:lnSpc>
                          <a:spcPct val="115000"/>
                        </a:lnSpc>
                        <a:spcBef>
                          <a:spcPts val="0"/>
                        </a:spcBef>
                        <a:buNone/>
                      </a:pPr>
                      <a:r>
                        <a:rPr lang="en" sz="1000"/>
                        <a:t>34711</a:t>
                      </a:r>
                    </a:p>
                  </a:txBody>
                  <a:tcPr marT="91425" marB="91425" marR="91425" marL="91425"/>
                </a:tc>
                <a:tc>
                  <a:txBody>
                    <a:bodyPr>
                      <a:noAutofit/>
                    </a:bodyPr>
                    <a:lstStyle/>
                    <a:p>
                      <a:pPr lvl="0" rtl="0" algn="ctr">
                        <a:lnSpc>
                          <a:spcPct val="115000"/>
                        </a:lnSpc>
                        <a:spcBef>
                          <a:spcPts val="0"/>
                        </a:spcBef>
                        <a:buNone/>
                      </a:pPr>
                      <a:r>
                        <a:rPr lang="en" sz="1000"/>
                        <a:t>505</a:t>
                      </a:r>
                    </a:p>
                  </a:txBody>
                  <a:tcPr marT="91425" marB="91425" marR="91425" marL="91425"/>
                </a:tc>
              </a:tr>
              <a:tr h="381000">
                <a:tc>
                  <a:txBody>
                    <a:bodyPr>
                      <a:noAutofit/>
                    </a:bodyPr>
                    <a:lstStyle/>
                    <a:p>
                      <a:pPr lvl="0" rtl="0" algn="ctr">
                        <a:spcBef>
                          <a:spcPts val="0"/>
                        </a:spcBef>
                        <a:buNone/>
                      </a:pPr>
                      <a:r>
                        <a:rPr lang="en" sz="1000"/>
                        <a:t>01-Coding gene CDS</a:t>
                      </a:r>
                    </a:p>
                  </a:txBody>
                  <a:tcPr marT="91425" marB="91425" marR="91425" marL="91425"/>
                </a:tc>
                <a:tc>
                  <a:txBody>
                    <a:bodyPr>
                      <a:noAutofit/>
                    </a:bodyPr>
                    <a:lstStyle/>
                    <a:p>
                      <a:pPr lvl="0" rtl="0" algn="ctr">
                        <a:lnSpc>
                          <a:spcPct val="115000"/>
                        </a:lnSpc>
                        <a:spcBef>
                          <a:spcPts val="0"/>
                        </a:spcBef>
                        <a:buNone/>
                      </a:pPr>
                      <a:r>
                        <a:rPr lang="en" sz="1000"/>
                        <a:t>36</a:t>
                      </a:r>
                    </a:p>
                  </a:txBody>
                  <a:tcPr marT="91425" marB="91425" marR="91425" marL="91425"/>
                </a:tc>
                <a:tc>
                  <a:txBody>
                    <a:bodyPr>
                      <a:noAutofit/>
                    </a:bodyPr>
                    <a:lstStyle/>
                    <a:p>
                      <a:pPr lvl="0" rtl="0" algn="ctr">
                        <a:lnSpc>
                          <a:spcPct val="115000"/>
                        </a:lnSpc>
                        <a:spcBef>
                          <a:spcPts val="0"/>
                        </a:spcBef>
                        <a:buNone/>
                      </a:pPr>
                      <a:r>
                        <a:rPr lang="en" sz="1000"/>
                        <a:t>1</a:t>
                      </a:r>
                    </a:p>
                  </a:txBody>
                  <a:tcPr marT="91425" marB="91425" marR="91425" marL="91425"/>
                </a:tc>
                <a:tc>
                  <a:txBody>
                    <a:bodyPr>
                      <a:noAutofit/>
                    </a:bodyPr>
                    <a:lstStyle/>
                    <a:p>
                      <a:pPr lvl="0" rtl="0" algn="ctr">
                        <a:lnSpc>
                          <a:spcPct val="115000"/>
                        </a:lnSpc>
                        <a:spcBef>
                          <a:spcPts val="0"/>
                        </a:spcBef>
                        <a:buNone/>
                      </a:pPr>
                      <a:r>
                        <a:rPr lang="en" sz="1000"/>
                        <a:t>10468</a:t>
                      </a:r>
                    </a:p>
                  </a:txBody>
                  <a:tcPr marT="91425" marB="91425" marR="91425" marL="91425"/>
                </a:tc>
                <a:tc>
                  <a:txBody>
                    <a:bodyPr>
                      <a:noAutofit/>
                    </a:bodyPr>
                    <a:lstStyle/>
                    <a:p>
                      <a:pPr lvl="0" rtl="0" algn="ctr">
                        <a:lnSpc>
                          <a:spcPct val="115000"/>
                        </a:lnSpc>
                        <a:spcBef>
                          <a:spcPts val="0"/>
                        </a:spcBef>
                        <a:buNone/>
                      </a:pPr>
                      <a:r>
                        <a:rPr lang="en" sz="1000"/>
                        <a:t>3767</a:t>
                      </a:r>
                    </a:p>
                  </a:txBody>
                  <a:tcPr marT="91425" marB="91425" marR="91425" marL="91425"/>
                </a:tc>
              </a:tr>
              <a:tr h="381000">
                <a:tc>
                  <a:txBody>
                    <a:bodyPr>
                      <a:noAutofit/>
                    </a:bodyPr>
                    <a:lstStyle/>
                    <a:p>
                      <a:pPr lvl="0" rtl="0" algn="ctr">
                        <a:spcBef>
                          <a:spcPts val="0"/>
                        </a:spcBef>
                        <a:buNone/>
                      </a:pPr>
                      <a:r>
                        <a:rPr lang="en" sz="1000"/>
                        <a:t>02-Coding gene promoter (5-prime UTR)</a:t>
                      </a:r>
                    </a:p>
                  </a:txBody>
                  <a:tcPr marT="91425" marB="91425" marR="91425" marL="91425"/>
                </a:tc>
                <a:tc>
                  <a:txBody>
                    <a:bodyPr>
                      <a:noAutofit/>
                    </a:bodyPr>
                    <a:lstStyle/>
                    <a:p>
                      <a:pPr lvl="0" rtl="0" algn="ctr">
                        <a:lnSpc>
                          <a:spcPct val="115000"/>
                        </a:lnSpc>
                        <a:spcBef>
                          <a:spcPts val="0"/>
                        </a:spcBef>
                        <a:buNone/>
                      </a:pPr>
                      <a:r>
                        <a:rPr lang="en" sz="1000"/>
                        <a:t>1</a:t>
                      </a:r>
                    </a:p>
                  </a:txBody>
                  <a:tcPr marT="91425" marB="91425" marR="91425" marL="91425"/>
                </a:tc>
                <a:tc>
                  <a:txBody>
                    <a:bodyPr>
                      <a:noAutofit/>
                    </a:bodyPr>
                    <a:lstStyle/>
                    <a:p>
                      <a:pPr lvl="0" rtl="0" algn="ctr">
                        <a:lnSpc>
                          <a:spcPct val="115000"/>
                        </a:lnSpc>
                        <a:spcBef>
                          <a:spcPts val="0"/>
                        </a:spcBef>
                        <a:buNone/>
                      </a:pPr>
                      <a:r>
                        <a:rPr lang="en" sz="1000"/>
                        <a:t>6</a:t>
                      </a:r>
                    </a:p>
                  </a:txBody>
                  <a:tcPr marT="91425" marB="91425" marR="91425" marL="91425"/>
                </a:tc>
                <a:tc>
                  <a:txBody>
                    <a:bodyPr>
                      <a:noAutofit/>
                    </a:bodyPr>
                    <a:lstStyle/>
                    <a:p>
                      <a:pPr lvl="0" rtl="0" algn="ctr">
                        <a:lnSpc>
                          <a:spcPct val="115000"/>
                        </a:lnSpc>
                        <a:spcBef>
                          <a:spcPts val="0"/>
                        </a:spcBef>
                        <a:buNone/>
                      </a:pPr>
                      <a:r>
                        <a:rPr lang="en" sz="1000"/>
                        <a:t>13388</a:t>
                      </a:r>
                    </a:p>
                  </a:txBody>
                  <a:tcPr marT="91425" marB="91425" marR="91425" marL="91425"/>
                </a:tc>
                <a:tc>
                  <a:txBody>
                    <a:bodyPr>
                      <a:noAutofit/>
                    </a:bodyPr>
                    <a:lstStyle/>
                    <a:p>
                      <a:pPr lvl="0" rtl="0" algn="ctr">
                        <a:lnSpc>
                          <a:spcPct val="115000"/>
                        </a:lnSpc>
                        <a:spcBef>
                          <a:spcPts val="0"/>
                        </a:spcBef>
                        <a:buNone/>
                      </a:pPr>
                      <a:r>
                        <a:rPr lang="en" sz="1000"/>
                        <a:t>254</a:t>
                      </a:r>
                    </a:p>
                  </a:txBody>
                  <a:tcPr marT="91425" marB="91425" marR="91425" marL="91425"/>
                </a:tc>
              </a:tr>
              <a:tr h="381000">
                <a:tc>
                  <a:txBody>
                    <a:bodyPr>
                      <a:noAutofit/>
                    </a:bodyPr>
                    <a:lstStyle/>
                    <a:p>
                      <a:pPr lvl="0" rtl="0" algn="ctr">
                        <a:spcBef>
                          <a:spcPts val="0"/>
                        </a:spcBef>
                        <a:buNone/>
                      </a:pPr>
                      <a:r>
                        <a:rPr lang="en" sz="1000"/>
                        <a:t>03-Coding gene promoter</a:t>
                      </a:r>
                    </a:p>
                  </a:txBody>
                  <a:tcPr marT="91425" marB="91425" marR="91425" marL="91425"/>
                </a:tc>
                <a:tc>
                  <a:txBody>
                    <a:bodyPr>
                      <a:noAutofit/>
                    </a:bodyPr>
                    <a:lstStyle/>
                    <a:p>
                      <a:pPr lvl="0" rtl="0" algn="ctr">
                        <a:lnSpc>
                          <a:spcPct val="115000"/>
                        </a:lnSpc>
                        <a:spcBef>
                          <a:spcPts val="0"/>
                        </a:spcBef>
                        <a:buNone/>
                      </a:pPr>
                      <a:r>
                        <a:rPr lang="en" sz="1000"/>
                        <a:t>8</a:t>
                      </a:r>
                    </a:p>
                  </a:txBody>
                  <a:tcPr marT="91425" marB="91425" marR="91425" marL="91425"/>
                </a:tc>
                <a:tc>
                  <a:txBody>
                    <a:bodyPr>
                      <a:noAutofit/>
                    </a:bodyPr>
                    <a:lstStyle/>
                    <a:p>
                      <a:pPr lvl="0" rtl="0" algn="ctr">
                        <a:lnSpc>
                          <a:spcPct val="115000"/>
                        </a:lnSpc>
                        <a:spcBef>
                          <a:spcPts val="0"/>
                        </a:spcBef>
                        <a:buNone/>
                      </a:pPr>
                      <a:r>
                        <a:rPr lang="en" sz="1000"/>
                        <a:t>21</a:t>
                      </a:r>
                    </a:p>
                  </a:txBody>
                  <a:tcPr marT="91425" marB="91425" marR="91425" marL="91425"/>
                </a:tc>
                <a:tc>
                  <a:txBody>
                    <a:bodyPr>
                      <a:noAutofit/>
                    </a:bodyPr>
                    <a:lstStyle/>
                    <a:p>
                      <a:pPr lvl="0" rtl="0" algn="ctr">
                        <a:lnSpc>
                          <a:spcPct val="115000"/>
                        </a:lnSpc>
                        <a:spcBef>
                          <a:spcPts val="0"/>
                        </a:spcBef>
                        <a:buNone/>
                      </a:pPr>
                      <a:r>
                        <a:rPr lang="en" sz="1000"/>
                        <a:t>26246</a:t>
                      </a:r>
                    </a:p>
                  </a:txBody>
                  <a:tcPr marT="91425" marB="91425" marR="91425" marL="91425"/>
                </a:tc>
                <a:tc>
                  <a:txBody>
                    <a:bodyPr>
                      <a:noAutofit/>
                    </a:bodyPr>
                    <a:lstStyle/>
                    <a:p>
                      <a:pPr lvl="0" rtl="0" algn="ctr">
                        <a:lnSpc>
                          <a:spcPct val="115000"/>
                        </a:lnSpc>
                        <a:spcBef>
                          <a:spcPts val="0"/>
                        </a:spcBef>
                        <a:buNone/>
                      </a:pPr>
                      <a:r>
                        <a:rPr lang="en" sz="1000"/>
                        <a:t>595</a:t>
                      </a:r>
                    </a:p>
                  </a:txBody>
                  <a:tcPr marT="91425" marB="91425" marR="91425" marL="91425"/>
                </a:tc>
              </a:tr>
              <a:tr h="381000">
                <a:tc>
                  <a:txBody>
                    <a:bodyPr>
                      <a:noAutofit/>
                    </a:bodyPr>
                    <a:lstStyle/>
                    <a:p>
                      <a:pPr lvl="0" rtl="0" algn="ctr">
                        <a:spcBef>
                          <a:spcPts val="0"/>
                        </a:spcBef>
                        <a:buNone/>
                      </a:pPr>
                      <a:r>
                        <a:rPr lang="en" sz="1000"/>
                        <a:t>04-Coding gene 3-prime UTR</a:t>
                      </a:r>
                    </a:p>
                  </a:txBody>
                  <a:tcPr marT="91425" marB="91425" marR="91425" marL="91425"/>
                </a:tc>
                <a:tc>
                  <a:txBody>
                    <a:bodyPr>
                      <a:noAutofit/>
                    </a:bodyPr>
                    <a:lstStyle/>
                    <a:p>
                      <a:pPr lvl="0" rtl="0" algn="ctr">
                        <a:lnSpc>
                          <a:spcPct val="115000"/>
                        </a:lnSpc>
                        <a:spcBef>
                          <a:spcPts val="0"/>
                        </a:spcBef>
                        <a:buNone/>
                      </a:pPr>
                      <a:r>
                        <a:rPr lang="en" sz="1000"/>
                        <a:t>7</a:t>
                      </a:r>
                    </a:p>
                  </a:txBody>
                  <a:tcPr marT="91425" marB="91425" marR="91425" marL="91425"/>
                </a:tc>
                <a:tc>
                  <a:txBody>
                    <a:bodyPr>
                      <a:noAutofit/>
                    </a:bodyPr>
                    <a:lstStyle/>
                    <a:p>
                      <a:pPr lvl="0" rtl="0" algn="ctr">
                        <a:lnSpc>
                          <a:spcPct val="115000"/>
                        </a:lnSpc>
                        <a:spcBef>
                          <a:spcPts val="0"/>
                        </a:spcBef>
                        <a:buNone/>
                      </a:pPr>
                      <a:r>
                        <a:rPr lang="en" sz="1000"/>
                        <a:t>29</a:t>
                      </a:r>
                    </a:p>
                  </a:txBody>
                  <a:tcPr marT="91425" marB="91425" marR="91425" marL="91425"/>
                </a:tc>
                <a:tc>
                  <a:txBody>
                    <a:bodyPr>
                      <a:noAutofit/>
                    </a:bodyPr>
                    <a:lstStyle/>
                    <a:p>
                      <a:pPr lvl="0" rtl="0" algn="ctr">
                        <a:lnSpc>
                          <a:spcPct val="115000"/>
                        </a:lnSpc>
                        <a:spcBef>
                          <a:spcPts val="0"/>
                        </a:spcBef>
                        <a:buNone/>
                      </a:pPr>
                      <a:r>
                        <a:rPr lang="en" sz="1000"/>
                        <a:t>3964</a:t>
                      </a:r>
                    </a:p>
                  </a:txBody>
                  <a:tcPr marT="91425" marB="91425" marR="91425" marL="91425"/>
                </a:tc>
                <a:tc>
                  <a:txBody>
                    <a:bodyPr>
                      <a:noAutofit/>
                    </a:bodyPr>
                    <a:lstStyle/>
                    <a:p>
                      <a:pPr lvl="0" rtl="0" algn="ctr">
                        <a:lnSpc>
                          <a:spcPct val="115000"/>
                        </a:lnSpc>
                        <a:spcBef>
                          <a:spcPts val="0"/>
                        </a:spcBef>
                        <a:buNone/>
                      </a:pPr>
                      <a:r>
                        <a:rPr lang="en" sz="1000"/>
                        <a:t>3968</a:t>
                      </a:r>
                    </a:p>
                  </a:txBody>
                  <a:tcPr marT="91425" marB="91425" marR="91425" marL="91425"/>
                </a:tc>
              </a:tr>
              <a:tr h="381000">
                <a:tc>
                  <a:txBody>
                    <a:bodyPr>
                      <a:noAutofit/>
                    </a:bodyPr>
                    <a:lstStyle/>
                    <a:p>
                      <a:pPr lvl="0" rtl="0" algn="ctr">
                        <a:spcBef>
                          <a:spcPts val="0"/>
                        </a:spcBef>
                        <a:buNone/>
                      </a:pPr>
                      <a:r>
                        <a:rPr lang="en" sz="1000"/>
                        <a:t>05-Coding gene intronic</a:t>
                      </a:r>
                    </a:p>
                  </a:txBody>
                  <a:tcPr marT="91425" marB="91425" marR="91425" marL="91425"/>
                </a:tc>
                <a:tc>
                  <a:txBody>
                    <a:bodyPr>
                      <a:noAutofit/>
                    </a:bodyPr>
                    <a:lstStyle/>
                    <a:p>
                      <a:pPr lvl="0" rtl="0" algn="ctr">
                        <a:lnSpc>
                          <a:spcPct val="115000"/>
                        </a:lnSpc>
                        <a:spcBef>
                          <a:spcPts val="0"/>
                        </a:spcBef>
                        <a:buNone/>
                      </a:pPr>
                      <a:r>
                        <a:rPr lang="en" sz="1000"/>
                        <a:t>173</a:t>
                      </a:r>
                    </a:p>
                  </a:txBody>
                  <a:tcPr marT="91425" marB="91425" marR="91425" marL="91425"/>
                </a:tc>
                <a:tc>
                  <a:txBody>
                    <a:bodyPr>
                      <a:noAutofit/>
                    </a:bodyPr>
                    <a:lstStyle/>
                    <a:p>
                      <a:pPr lvl="0" rtl="0" algn="ctr">
                        <a:lnSpc>
                          <a:spcPct val="115000"/>
                        </a:lnSpc>
                        <a:spcBef>
                          <a:spcPts val="0"/>
                        </a:spcBef>
                        <a:buNone/>
                      </a:pPr>
                      <a:r>
                        <a:rPr lang="en" sz="1000"/>
                        <a:t>291</a:t>
                      </a:r>
                    </a:p>
                  </a:txBody>
                  <a:tcPr marT="91425" marB="91425" marR="91425" marL="91425"/>
                </a:tc>
                <a:tc>
                  <a:txBody>
                    <a:bodyPr>
                      <a:noAutofit/>
                    </a:bodyPr>
                    <a:lstStyle/>
                    <a:p>
                      <a:pPr lvl="0" rtl="0" algn="ctr">
                        <a:lnSpc>
                          <a:spcPct val="115000"/>
                        </a:lnSpc>
                        <a:spcBef>
                          <a:spcPts val="0"/>
                        </a:spcBef>
                        <a:buNone/>
                      </a:pPr>
                      <a:r>
                        <a:rPr lang="en" sz="1000"/>
                        <a:t>44056</a:t>
                      </a:r>
                    </a:p>
                  </a:txBody>
                  <a:tcPr marT="91425" marB="91425" marR="91425" marL="91425"/>
                </a:tc>
                <a:tc>
                  <a:txBody>
                    <a:bodyPr>
                      <a:noAutofit/>
                    </a:bodyPr>
                    <a:lstStyle/>
                    <a:p>
                      <a:pPr lvl="0" rtl="0" algn="ctr">
                        <a:lnSpc>
                          <a:spcPct val="115000"/>
                        </a:lnSpc>
                        <a:spcBef>
                          <a:spcPts val="0"/>
                        </a:spcBef>
                        <a:buNone/>
                      </a:pPr>
                      <a:r>
                        <a:rPr lang="en" sz="1000"/>
                        <a:t>203</a:t>
                      </a:r>
                    </a:p>
                  </a:txBody>
                  <a:tcPr marT="91425" marB="91425" marR="91425" marL="91425"/>
                </a:tc>
              </a:tr>
              <a:tr h="381000">
                <a:tc>
                  <a:txBody>
                    <a:bodyPr>
                      <a:noAutofit/>
                    </a:bodyPr>
                    <a:lstStyle/>
                    <a:p>
                      <a:pPr lvl="0" rtl="0" algn="ctr">
                        <a:spcBef>
                          <a:spcPts val="0"/>
                        </a:spcBef>
                        <a:buNone/>
                      </a:pPr>
                      <a:r>
                        <a:rPr lang="en" sz="1000"/>
                        <a:t>Intergenic</a:t>
                      </a:r>
                    </a:p>
                  </a:txBody>
                  <a:tcPr marT="91425" marB="91425" marR="91425" marL="91425"/>
                </a:tc>
                <a:tc>
                  <a:txBody>
                    <a:bodyPr>
                      <a:noAutofit/>
                    </a:bodyPr>
                    <a:lstStyle/>
                    <a:p>
                      <a:pPr lvl="0" rtl="0" algn="ctr">
                        <a:lnSpc>
                          <a:spcPct val="115000"/>
                        </a:lnSpc>
                        <a:spcBef>
                          <a:spcPts val="0"/>
                        </a:spcBef>
                        <a:buNone/>
                      </a:pPr>
                      <a:r>
                        <a:rPr lang="en" sz="1000"/>
                        <a:t>0</a:t>
                      </a:r>
                    </a:p>
                  </a:txBody>
                  <a:tcPr marT="91425" marB="91425" marR="91425" marL="91425"/>
                </a:tc>
                <a:tc>
                  <a:txBody>
                    <a:bodyPr>
                      <a:noAutofit/>
                    </a:bodyPr>
                    <a:lstStyle/>
                    <a:p>
                      <a:pPr lvl="0" rtl="0" algn="ctr">
                        <a:lnSpc>
                          <a:spcPct val="115000"/>
                        </a:lnSpc>
                        <a:spcBef>
                          <a:spcPts val="0"/>
                        </a:spcBef>
                        <a:buNone/>
                      </a:pPr>
                      <a:r>
                        <a:rPr lang="en" sz="1000"/>
                        <a:t>0</a:t>
                      </a:r>
                    </a:p>
                  </a:txBody>
                  <a:tcPr marT="91425" marB="91425" marR="91425" marL="91425"/>
                </a:tc>
                <a:tc>
                  <a:txBody>
                    <a:bodyPr>
                      <a:noAutofit/>
                    </a:bodyPr>
                    <a:lstStyle/>
                    <a:p>
                      <a:pPr lvl="0" rtl="0" algn="ctr">
                        <a:lnSpc>
                          <a:spcPct val="115000"/>
                        </a:lnSpc>
                        <a:spcBef>
                          <a:spcPts val="0"/>
                        </a:spcBef>
                        <a:buNone/>
                      </a:pPr>
                      <a:r>
                        <a:rPr lang="en" sz="1000"/>
                        <a:t>0</a:t>
                      </a:r>
                    </a:p>
                  </a:txBody>
                  <a:tcPr marT="91425" marB="91425" marR="91425" marL="91425"/>
                </a:tc>
                <a:tc>
                  <a:txBody>
                    <a:bodyPr>
                      <a:noAutofit/>
                    </a:bodyPr>
                    <a:lstStyle/>
                    <a:p>
                      <a:pPr lvl="0" rtl="0" algn="ctr">
                        <a:lnSpc>
                          <a:spcPct val="115000"/>
                        </a:lnSpc>
                        <a:spcBef>
                          <a:spcPts val="0"/>
                        </a:spcBef>
                        <a:buNone/>
                      </a:pPr>
                      <a:r>
                        <a:rPr lang="en" sz="1000"/>
                        <a:t>504</a:t>
                      </a:r>
                    </a:p>
                  </a:txBody>
                  <a:tcPr marT="91425" marB="91425" marR="91425" marL="91425"/>
                </a:tc>
              </a:tr>
              <a:tr h="381000">
                <a:tc>
                  <a:txBody>
                    <a:bodyPr>
                      <a:noAutofit/>
                    </a:bodyPr>
                    <a:lstStyle/>
                    <a:p>
                      <a:pPr lvl="0" rtl="0" algn="ctr">
                        <a:spcBef>
                          <a:spcPts val="0"/>
                        </a:spcBef>
                        <a:buNone/>
                      </a:pPr>
                      <a:r>
                        <a:rPr b="1" lang="en" sz="1000"/>
                        <a:t>Total=</a:t>
                      </a:r>
                    </a:p>
                  </a:txBody>
                  <a:tcPr marT="91425" marB="91425" marR="91425" marL="91425"/>
                </a:tc>
                <a:tc>
                  <a:txBody>
                    <a:bodyPr>
                      <a:noAutofit/>
                    </a:bodyPr>
                    <a:lstStyle/>
                    <a:p>
                      <a:pPr lvl="0" rtl="0" algn="ctr">
                        <a:lnSpc>
                          <a:spcPct val="115000"/>
                        </a:lnSpc>
                        <a:spcBef>
                          <a:spcPts val="0"/>
                        </a:spcBef>
                        <a:buNone/>
                      </a:pPr>
                      <a:r>
                        <a:rPr b="1" lang="en" sz="1000"/>
                        <a:t>438</a:t>
                      </a:r>
                    </a:p>
                  </a:txBody>
                  <a:tcPr marT="91425" marB="91425" marR="91425" marL="91425"/>
                </a:tc>
                <a:tc>
                  <a:txBody>
                    <a:bodyPr>
                      <a:noAutofit/>
                    </a:bodyPr>
                    <a:lstStyle/>
                    <a:p>
                      <a:pPr lvl="0" rtl="0" algn="ctr">
                        <a:lnSpc>
                          <a:spcPct val="115000"/>
                        </a:lnSpc>
                        <a:spcBef>
                          <a:spcPts val="0"/>
                        </a:spcBef>
                        <a:buNone/>
                      </a:pPr>
                      <a:r>
                        <a:rPr b="1" lang="en" sz="1000"/>
                        <a:t>694</a:t>
                      </a:r>
                    </a:p>
                  </a:txBody>
                  <a:tcPr marT="91425" marB="91425" marR="91425" marL="91425"/>
                </a:tc>
                <a:tc>
                  <a:txBody>
                    <a:bodyPr>
                      <a:noAutofit/>
                    </a:bodyPr>
                    <a:lstStyle/>
                    <a:p>
                      <a:pPr lvl="0" rtl="0" algn="ctr">
                        <a:lnSpc>
                          <a:spcPct val="115000"/>
                        </a:lnSpc>
                        <a:spcBef>
                          <a:spcPts val="0"/>
                        </a:spcBef>
                        <a:buNone/>
                      </a:pPr>
                      <a:r>
                        <a:rPr b="1" lang="en" sz="1000"/>
                        <a:t>132833</a:t>
                      </a:r>
                    </a:p>
                  </a:txBody>
                  <a:tcPr marT="91425" marB="91425" marR="91425" marL="91425"/>
                </a:tc>
                <a:tc>
                  <a:txBody>
                    <a:bodyPr>
                      <a:noAutofit/>
                    </a:bodyPr>
                    <a:lstStyle/>
                    <a:p>
                      <a:pPr lvl="0" rtl="0" algn="ctr">
                        <a:lnSpc>
                          <a:spcPct val="115000"/>
                        </a:lnSpc>
                        <a:spcBef>
                          <a:spcPts val="0"/>
                        </a:spcBef>
                        <a:buNone/>
                      </a:pPr>
                      <a:r>
                        <a:rPr b="1" lang="en" sz="1000"/>
                        <a:t>9796</a:t>
                      </a:r>
                    </a:p>
                  </a:txBody>
                  <a:tcPr marT="91425" marB="91425" marR="91425" marL="91425"/>
                </a:tc>
              </a:tr>
            </a:tbl>
          </a:graphicData>
        </a:graphic>
      </p:graphicFrame>
    </p:spTree>
  </p:cSld>
  <p:clrMapOvr>
    <a:masterClrMapping/>
  </p:clrMapOvr>
  <p:transition spd="slow">
    <p:cut/>
  </p:transition>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51" name="Shape 2751"/>
        <p:cNvGrpSpPr/>
        <p:nvPr/>
      </p:nvGrpSpPr>
      <p:grpSpPr>
        <a:xfrm>
          <a:off x="0" y="0"/>
          <a:ext cx="0" cy="0"/>
          <a:chOff x="0" y="0"/>
          <a:chExt cx="0" cy="0"/>
        </a:xfrm>
      </p:grpSpPr>
      <p:sp>
        <p:nvSpPr>
          <p:cNvPr id="2752" name="Shape 2752"/>
          <p:cNvSpPr txBox="1"/>
          <p:nvPr>
            <p:ph type="title"/>
          </p:nvPr>
        </p:nvSpPr>
        <p:spPr>
          <a:xfrm>
            <a:off x="457200" y="205978"/>
            <a:ext cx="8229600" cy="857400"/>
          </a:xfrm>
          <a:prstGeom prst="rect">
            <a:avLst/>
          </a:prstGeom>
        </p:spPr>
        <p:txBody>
          <a:bodyPr anchorCtr="0" anchor="ctr" bIns="91425" lIns="91425" rIns="91425" tIns="91425">
            <a:noAutofit/>
          </a:bodyPr>
          <a:lstStyle/>
          <a:p>
            <a:pPr>
              <a:spcBef>
                <a:spcPts val="0"/>
              </a:spcBef>
              <a:buNone/>
            </a:pPr>
            <a:r>
              <a:rPr lang="en" sz="1800"/>
              <a:t>Proportion of total per-tumor variants by top annotation classes</a:t>
            </a:r>
          </a:p>
        </p:txBody>
      </p:sp>
      <p:pic>
        <p:nvPicPr>
          <p:cNvPr id="2753" name="Shape 2753"/>
          <p:cNvPicPr preferRelativeResize="0"/>
          <p:nvPr/>
        </p:nvPicPr>
        <p:blipFill>
          <a:blip r:embed="rId3">
            <a:alphaModFix/>
          </a:blip>
          <a:stretch>
            <a:fillRect/>
          </a:stretch>
        </p:blipFill>
        <p:spPr>
          <a:xfrm>
            <a:off x="41625" y="1155525"/>
            <a:ext cx="4646470" cy="3149775"/>
          </a:xfrm>
          <a:prstGeom prst="rect">
            <a:avLst/>
          </a:prstGeom>
          <a:noFill/>
          <a:ln>
            <a:noFill/>
          </a:ln>
        </p:spPr>
      </p:pic>
      <p:pic>
        <p:nvPicPr>
          <p:cNvPr id="2754" name="Shape 2754"/>
          <p:cNvPicPr preferRelativeResize="0"/>
          <p:nvPr/>
        </p:nvPicPr>
        <p:blipFill>
          <a:blip r:embed="rId4">
            <a:alphaModFix/>
          </a:blip>
          <a:stretch>
            <a:fillRect/>
          </a:stretch>
        </p:blipFill>
        <p:spPr>
          <a:xfrm>
            <a:off x="4519382" y="1155525"/>
            <a:ext cx="4646470" cy="3149775"/>
          </a:xfrm>
          <a:prstGeom prst="rect">
            <a:avLst/>
          </a:prstGeom>
          <a:noFill/>
          <a:ln>
            <a:noFill/>
          </a:ln>
        </p:spPr>
      </p:pic>
    </p:spTree>
  </p:cSld>
  <p:clrMapOvr>
    <a:masterClrMapping/>
  </p:clrMapOvr>
  <p:transition spd="slow">
    <p:cut/>
  </p:transition>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58" name="Shape 2758"/>
        <p:cNvGrpSpPr/>
        <p:nvPr/>
      </p:nvGrpSpPr>
      <p:grpSpPr>
        <a:xfrm>
          <a:off x="0" y="0"/>
          <a:ext cx="0" cy="0"/>
          <a:chOff x="0" y="0"/>
          <a:chExt cx="0" cy="0"/>
        </a:xfrm>
      </p:grpSpPr>
      <p:sp>
        <p:nvSpPr>
          <p:cNvPr id="2759" name="Shape 2759"/>
          <p:cNvSpPr txBox="1"/>
          <p:nvPr>
            <p:ph type="title"/>
          </p:nvPr>
        </p:nvSpPr>
        <p:spPr>
          <a:xfrm>
            <a:off x="457200" y="205975"/>
            <a:ext cx="7944000" cy="857400"/>
          </a:xfrm>
          <a:prstGeom prst="rect">
            <a:avLst/>
          </a:prstGeom>
        </p:spPr>
        <p:txBody>
          <a:bodyPr anchorCtr="0" anchor="b" bIns="91425" lIns="91425" rIns="91425" tIns="91425">
            <a:noAutofit/>
          </a:bodyPr>
          <a:lstStyle/>
          <a:p>
            <a:pPr lvl="0">
              <a:spcBef>
                <a:spcPts val="0"/>
              </a:spcBef>
              <a:buNone/>
            </a:pPr>
            <a:r>
              <a:rPr b="0" lang="en" sz="2400">
                <a:latin typeface="Calibri"/>
                <a:ea typeface="Calibri"/>
                <a:cs typeface="Calibri"/>
                <a:sym typeface="Calibri"/>
              </a:rPr>
              <a:t>Vignette study: AGO-CLIP-seq based analysis of miRNA targets in the PCAWG Transcriptome.</a:t>
            </a:r>
          </a:p>
        </p:txBody>
      </p:sp>
      <p:sp>
        <p:nvSpPr>
          <p:cNvPr id="2760" name="Shape 2760"/>
          <p:cNvSpPr txBox="1"/>
          <p:nvPr>
            <p:ph idx="1" type="body"/>
          </p:nvPr>
        </p:nvSpPr>
        <p:spPr>
          <a:xfrm>
            <a:off x="457200" y="1047750"/>
            <a:ext cx="8229600" cy="3725699"/>
          </a:xfrm>
          <a:prstGeom prst="rect">
            <a:avLst/>
          </a:prstGeom>
        </p:spPr>
        <p:txBody>
          <a:bodyPr anchorCtr="0" anchor="t" bIns="91425" lIns="91425" rIns="91425" tIns="91425">
            <a:noAutofit/>
          </a:bodyPr>
          <a:lstStyle/>
          <a:p>
            <a:pPr lvl="0" rtl="0">
              <a:lnSpc>
                <a:spcPct val="115000"/>
              </a:lnSpc>
              <a:spcBef>
                <a:spcPts val="700"/>
              </a:spcBef>
              <a:buClr>
                <a:schemeClr val="dk1"/>
              </a:buClr>
              <a:buSzPct val="50000"/>
              <a:buFont typeface="Arial"/>
              <a:buNone/>
            </a:pPr>
            <a:r>
              <a:rPr b="1" lang="en" sz="2200">
                <a:latin typeface="Calibri"/>
                <a:ea typeface="Calibri"/>
                <a:cs typeface="Calibri"/>
                <a:sym typeface="Calibri"/>
              </a:rPr>
              <a:t>AGO-CLIP Atlas: </a:t>
            </a:r>
            <a:r>
              <a:rPr lang="en" sz="2200">
                <a:latin typeface="Calibri"/>
                <a:ea typeface="Calibri"/>
                <a:cs typeface="Calibri"/>
                <a:sym typeface="Calibri"/>
              </a:rPr>
              <a:t>miRNA binding data composed of 32 unique tissue types and treatments run on the PCAWG transcriptome in conjunction with TargetScan.</a:t>
            </a:r>
          </a:p>
          <a:p>
            <a:pPr indent="457200" lvl="0" rtl="0">
              <a:lnSpc>
                <a:spcPct val="115000"/>
              </a:lnSpc>
              <a:spcBef>
                <a:spcPts val="0"/>
              </a:spcBef>
              <a:buClr>
                <a:schemeClr val="dk1"/>
              </a:buClr>
              <a:buSzPct val="61111"/>
              <a:buFont typeface="Arial"/>
              <a:buNone/>
            </a:pPr>
            <a:r>
              <a:rPr lang="en" sz="1800"/>
              <a:t>–</a:t>
            </a:r>
            <a:r>
              <a:rPr lang="en" sz="1800">
                <a:latin typeface="Calibri"/>
                <a:ea typeface="Calibri"/>
                <a:cs typeface="Calibri"/>
                <a:sym typeface="Calibri"/>
              </a:rPr>
              <a:t>Currently provides high confidence, filtered, 3’UTR and LincRNA targets.</a:t>
            </a:r>
          </a:p>
          <a:p>
            <a:pPr lvl="0" rtl="0">
              <a:lnSpc>
                <a:spcPct val="115000"/>
              </a:lnSpc>
              <a:spcBef>
                <a:spcPts val="700"/>
              </a:spcBef>
              <a:buClr>
                <a:schemeClr val="dk1"/>
              </a:buClr>
              <a:buSzPct val="50000"/>
              <a:buFont typeface="Arial"/>
              <a:buNone/>
            </a:pPr>
            <a:r>
              <a:rPr b="1" lang="en" sz="2200">
                <a:latin typeface="Calibri"/>
                <a:ea typeface="Calibri"/>
                <a:cs typeface="Calibri"/>
                <a:sym typeface="Calibri"/>
              </a:rPr>
              <a:t>miSNP Algorithm:  </a:t>
            </a:r>
            <a:r>
              <a:rPr lang="en" sz="2200">
                <a:latin typeface="Calibri"/>
                <a:ea typeface="Calibri"/>
                <a:cs typeface="Calibri"/>
                <a:sym typeface="Calibri"/>
              </a:rPr>
              <a:t>Seeks to associate individual SNVs with mRNA expression changes in non-coding areas of the genome such as 3’UTR and lincRNAs.</a:t>
            </a:r>
          </a:p>
          <a:p>
            <a:pPr indent="0" lvl="0" marL="457200" rtl="0">
              <a:lnSpc>
                <a:spcPct val="115000"/>
              </a:lnSpc>
              <a:spcBef>
                <a:spcPts val="0"/>
              </a:spcBef>
              <a:buClr>
                <a:schemeClr val="dk1"/>
              </a:buClr>
              <a:buSzPct val="61111"/>
              <a:buFont typeface="Arial"/>
              <a:buNone/>
            </a:pPr>
            <a:r>
              <a:rPr lang="en" sz="1800"/>
              <a:t>–</a:t>
            </a:r>
            <a:r>
              <a:rPr lang="en" sz="1800">
                <a:latin typeface="Calibri"/>
                <a:ea typeface="Calibri"/>
                <a:cs typeface="Calibri"/>
                <a:sym typeface="Calibri"/>
              </a:rPr>
              <a:t>Overlaps with AGO-CLIP target sites to define potential mutations in miRNA target regions that could relieve microRNA mediated control of mRNA.</a:t>
            </a:r>
          </a:p>
          <a:p>
            <a:pPr>
              <a:spcBef>
                <a:spcPts val="0"/>
              </a:spcBef>
              <a:buNone/>
            </a:pPr>
            <a:r>
              <a:t/>
            </a:r>
            <a:endParaRPr sz="1800"/>
          </a:p>
        </p:txBody>
      </p:sp>
      <p:pic>
        <p:nvPicPr>
          <p:cNvPr id="2761" name="Shape 2761"/>
          <p:cNvPicPr preferRelativeResize="0"/>
          <p:nvPr/>
        </p:nvPicPr>
        <p:blipFill>
          <a:blip r:embed="rId3">
            <a:alphaModFix/>
          </a:blip>
          <a:stretch>
            <a:fillRect/>
          </a:stretch>
        </p:blipFill>
        <p:spPr>
          <a:xfrm>
            <a:off x="8401050" y="4077325"/>
            <a:ext cx="735574" cy="1113175"/>
          </a:xfrm>
          <a:prstGeom prst="rect">
            <a:avLst/>
          </a:prstGeom>
          <a:noFill/>
          <a:ln>
            <a:noFill/>
          </a:ln>
        </p:spPr>
      </p:pic>
      <p:sp>
        <p:nvSpPr>
          <p:cNvPr id="2762" name="Shape 2762"/>
          <p:cNvSpPr txBox="1"/>
          <p:nvPr/>
        </p:nvSpPr>
        <p:spPr>
          <a:xfrm>
            <a:off x="0" y="4857750"/>
            <a:ext cx="9763200" cy="558300"/>
          </a:xfrm>
          <a:prstGeom prst="rect">
            <a:avLst/>
          </a:prstGeom>
          <a:noFill/>
          <a:ln>
            <a:noFill/>
          </a:ln>
        </p:spPr>
        <p:txBody>
          <a:bodyPr anchorCtr="0" anchor="ctr" bIns="91425" lIns="91425" rIns="91425" tIns="91425">
            <a:noAutofit/>
          </a:bodyPr>
          <a:lstStyle/>
          <a:p>
            <a:pPr lvl="0" rtl="0">
              <a:spcBef>
                <a:spcPts val="0"/>
              </a:spcBef>
              <a:buNone/>
            </a:pPr>
            <a:r>
              <a:rPr lang="en">
                <a:solidFill>
                  <a:srgbClr val="666666"/>
                </a:solidFill>
              </a:rPr>
              <a:t>Mark Patrick Hamilton, Kimal Rajapakshe, Cristian Coarfa, David Wheeler, Sean McGuire, BCM</a:t>
            </a:r>
          </a:p>
          <a:p>
            <a:pPr lvl="0" rtl="0">
              <a:spcBef>
                <a:spcPts val="0"/>
              </a:spcBef>
              <a:buNone/>
            </a:pPr>
            <a:r>
              <a:t/>
            </a:r>
            <a:endParaRPr>
              <a:solidFill>
                <a:srgbClr val="666666"/>
              </a:solidFill>
            </a:endParaRPr>
          </a:p>
        </p:txBody>
      </p:sp>
    </p:spTree>
  </p:cSld>
  <p:clrMapOvr>
    <a:masterClrMapping/>
  </p:clrMapOvr>
  <p:transition spd="slow">
    <p:cut/>
  </p:transition>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66" name="Shape 2766"/>
        <p:cNvGrpSpPr/>
        <p:nvPr/>
      </p:nvGrpSpPr>
      <p:grpSpPr>
        <a:xfrm>
          <a:off x="0" y="0"/>
          <a:ext cx="0" cy="0"/>
          <a:chOff x="0" y="0"/>
          <a:chExt cx="0" cy="0"/>
        </a:xfrm>
      </p:grpSpPr>
      <p:sp>
        <p:nvSpPr>
          <p:cNvPr id="2767" name="Shape 2767"/>
          <p:cNvSpPr txBox="1"/>
          <p:nvPr>
            <p:ph type="title"/>
          </p:nvPr>
        </p:nvSpPr>
        <p:spPr>
          <a:xfrm>
            <a:off x="457200" y="282178"/>
            <a:ext cx="8229600" cy="857400"/>
          </a:xfrm>
          <a:prstGeom prst="rect">
            <a:avLst/>
          </a:prstGeom>
        </p:spPr>
        <p:txBody>
          <a:bodyPr anchorCtr="0" anchor="b" bIns="91425" lIns="91425" rIns="91425" tIns="91425">
            <a:noAutofit/>
          </a:bodyPr>
          <a:lstStyle/>
          <a:p>
            <a:pPr>
              <a:spcBef>
                <a:spcPts val="0"/>
              </a:spcBef>
              <a:buNone/>
            </a:pPr>
            <a:r>
              <a:rPr b="0" lang="en" sz="3200">
                <a:latin typeface="Calibri"/>
                <a:ea typeface="Calibri"/>
                <a:cs typeface="Calibri"/>
                <a:sym typeface="Calibri"/>
              </a:rPr>
              <a:t>PCAWG-CLIP Transcriptome analysis defines putative ceRNA-lincRNAs.</a:t>
            </a:r>
          </a:p>
        </p:txBody>
      </p:sp>
      <p:sp>
        <p:nvSpPr>
          <p:cNvPr id="2768" name="Shape 2768"/>
          <p:cNvSpPr txBox="1"/>
          <p:nvPr>
            <p:ph idx="1" type="body"/>
          </p:nvPr>
        </p:nvSpPr>
        <p:spPr>
          <a:xfrm>
            <a:off x="4572000" y="1200150"/>
            <a:ext cx="4114800" cy="3362400"/>
          </a:xfrm>
          <a:prstGeom prst="rect">
            <a:avLst/>
          </a:prstGeom>
        </p:spPr>
        <p:txBody>
          <a:bodyPr anchorCtr="0" anchor="t" bIns="91425" lIns="91425" rIns="91425" tIns="91425">
            <a:noAutofit/>
          </a:bodyPr>
          <a:lstStyle/>
          <a:p>
            <a:pPr lvl="0" rtl="0">
              <a:lnSpc>
                <a:spcPct val="115000"/>
              </a:lnSpc>
              <a:spcBef>
                <a:spcPts val="0"/>
              </a:spcBef>
              <a:buClr>
                <a:schemeClr val="dk1"/>
              </a:buClr>
              <a:buSzPct val="61111"/>
              <a:buFont typeface="Arial"/>
              <a:buNone/>
            </a:pPr>
            <a:r>
              <a:rPr lang="en" sz="1800">
                <a:latin typeface="Calibri"/>
                <a:ea typeface="Calibri"/>
                <a:cs typeface="Calibri"/>
                <a:sym typeface="Calibri"/>
              </a:rPr>
              <a:t>LincRNA analysis of the PCAWG-CLIP transcriptome suggest there are a small number of recurrent miRNA-binding lincRNAs in GC19 and miTranscriptome.</a:t>
            </a:r>
          </a:p>
          <a:p>
            <a:pPr lvl="0" rtl="0">
              <a:lnSpc>
                <a:spcPct val="115000"/>
              </a:lnSpc>
              <a:spcBef>
                <a:spcPts val="0"/>
              </a:spcBef>
              <a:buClr>
                <a:schemeClr val="dk1"/>
              </a:buClr>
              <a:buFont typeface="Arial"/>
              <a:buNone/>
            </a:pPr>
            <a:r>
              <a:t/>
            </a:r>
            <a:endParaRPr sz="1800"/>
          </a:p>
          <a:p>
            <a:pPr lvl="0" rtl="0">
              <a:lnSpc>
                <a:spcPct val="115000"/>
              </a:lnSpc>
              <a:spcBef>
                <a:spcPts val="0"/>
              </a:spcBef>
              <a:buClr>
                <a:schemeClr val="dk1"/>
              </a:buClr>
              <a:buSzPct val="61111"/>
              <a:buFont typeface="Arial"/>
              <a:buNone/>
            </a:pPr>
            <a:r>
              <a:rPr lang="en" sz="1800">
                <a:latin typeface="Calibri"/>
                <a:ea typeface="Calibri"/>
                <a:cs typeface="Calibri"/>
                <a:sym typeface="Calibri"/>
              </a:rPr>
              <a:t>Most highly bound lincRNAs target many different microRNAs families, rather than having recurrent target sites for the same miRNA family.</a:t>
            </a:r>
          </a:p>
        </p:txBody>
      </p:sp>
      <p:pic>
        <p:nvPicPr>
          <p:cNvPr id="2769" name="Shape 2769"/>
          <p:cNvPicPr preferRelativeResize="0"/>
          <p:nvPr/>
        </p:nvPicPr>
        <p:blipFill>
          <a:blip r:embed="rId3">
            <a:alphaModFix/>
          </a:blip>
          <a:stretch>
            <a:fillRect/>
          </a:stretch>
        </p:blipFill>
        <p:spPr>
          <a:xfrm>
            <a:off x="392325" y="1102625"/>
            <a:ext cx="4043949" cy="3553900"/>
          </a:xfrm>
          <a:prstGeom prst="rect">
            <a:avLst/>
          </a:prstGeom>
          <a:noFill/>
          <a:ln>
            <a:noFill/>
          </a:ln>
        </p:spPr>
      </p:pic>
      <p:sp>
        <p:nvSpPr>
          <p:cNvPr id="2770" name="Shape 2770"/>
          <p:cNvSpPr txBox="1"/>
          <p:nvPr/>
        </p:nvSpPr>
        <p:spPr>
          <a:xfrm>
            <a:off x="0" y="4562475"/>
            <a:ext cx="3638400" cy="276899"/>
          </a:xfrm>
          <a:prstGeom prst="rect">
            <a:avLst/>
          </a:prstGeom>
          <a:noFill/>
          <a:ln>
            <a:noFill/>
          </a:ln>
        </p:spPr>
        <p:txBody>
          <a:bodyPr anchorCtr="0" anchor="t" bIns="91425" lIns="91425" rIns="91425" tIns="91425">
            <a:noAutofit/>
          </a:bodyPr>
          <a:lstStyle/>
          <a:p>
            <a:pPr>
              <a:spcBef>
                <a:spcPts val="0"/>
              </a:spcBef>
              <a:buNone/>
            </a:pPr>
            <a:r>
              <a:rPr lang="en"/>
              <a:t>MicroRNA Targets: Syn4485000</a:t>
            </a:r>
          </a:p>
        </p:txBody>
      </p:sp>
      <p:sp>
        <p:nvSpPr>
          <p:cNvPr id="2771" name="Shape 2771"/>
          <p:cNvSpPr txBox="1"/>
          <p:nvPr/>
        </p:nvSpPr>
        <p:spPr>
          <a:xfrm>
            <a:off x="0" y="4857750"/>
            <a:ext cx="9763200" cy="558300"/>
          </a:xfrm>
          <a:prstGeom prst="rect">
            <a:avLst/>
          </a:prstGeom>
          <a:noFill/>
          <a:ln>
            <a:noFill/>
          </a:ln>
        </p:spPr>
        <p:txBody>
          <a:bodyPr anchorCtr="0" anchor="ctr" bIns="91425" lIns="91425" rIns="91425" tIns="91425">
            <a:noAutofit/>
          </a:bodyPr>
          <a:lstStyle/>
          <a:p>
            <a:pPr lvl="0" rtl="0">
              <a:spcBef>
                <a:spcPts val="0"/>
              </a:spcBef>
              <a:buNone/>
            </a:pPr>
            <a:r>
              <a:rPr lang="en">
                <a:solidFill>
                  <a:srgbClr val="666666"/>
                </a:solidFill>
              </a:rPr>
              <a:t>Mark Patrick Hamilton, Kimal Rajapakshe, Cristian Coarfa, David Wheeler, Sean McGuire, BCM</a:t>
            </a:r>
          </a:p>
          <a:p>
            <a:pPr lvl="0" rtl="0">
              <a:spcBef>
                <a:spcPts val="0"/>
              </a:spcBef>
              <a:buNone/>
            </a:pPr>
            <a:r>
              <a:t/>
            </a:r>
            <a:endParaRPr>
              <a:solidFill>
                <a:srgbClr val="666666"/>
              </a:solidFill>
            </a:endParaRPr>
          </a:p>
        </p:txBody>
      </p:sp>
      <p:pic>
        <p:nvPicPr>
          <p:cNvPr id="2772" name="Shape 2772"/>
          <p:cNvPicPr preferRelativeResize="0"/>
          <p:nvPr/>
        </p:nvPicPr>
        <p:blipFill>
          <a:blip r:embed="rId4">
            <a:alphaModFix/>
          </a:blip>
          <a:stretch>
            <a:fillRect/>
          </a:stretch>
        </p:blipFill>
        <p:spPr>
          <a:xfrm>
            <a:off x="8401050" y="4077325"/>
            <a:ext cx="735574" cy="1113175"/>
          </a:xfrm>
          <a:prstGeom prst="rect">
            <a:avLst/>
          </a:prstGeom>
          <a:noFill/>
          <a:ln>
            <a:noFill/>
          </a:ln>
        </p:spPr>
      </p:pic>
    </p:spTree>
  </p:cSld>
  <p:clrMapOvr>
    <a:masterClrMapping/>
  </p:clrMapOvr>
  <p:transition spd="slow">
    <p:cut/>
  </p:transition>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76" name="Shape 2776"/>
        <p:cNvGrpSpPr/>
        <p:nvPr/>
      </p:nvGrpSpPr>
      <p:grpSpPr>
        <a:xfrm>
          <a:off x="0" y="0"/>
          <a:ext cx="0" cy="0"/>
          <a:chOff x="0" y="0"/>
          <a:chExt cx="0" cy="0"/>
        </a:xfrm>
      </p:grpSpPr>
      <p:sp>
        <p:nvSpPr>
          <p:cNvPr id="2777" name="Shape 2777"/>
          <p:cNvSpPr txBox="1"/>
          <p:nvPr>
            <p:ph type="title"/>
          </p:nvPr>
        </p:nvSpPr>
        <p:spPr>
          <a:xfrm>
            <a:off x="73075" y="84325"/>
            <a:ext cx="8997900" cy="798000"/>
          </a:xfrm>
          <a:prstGeom prst="rect">
            <a:avLst/>
          </a:prstGeom>
        </p:spPr>
        <p:txBody>
          <a:bodyPr anchorCtr="0" anchor="b" bIns="91425" lIns="91425" rIns="91425" tIns="91425">
            <a:noAutofit/>
          </a:bodyPr>
          <a:lstStyle/>
          <a:p>
            <a:pPr>
              <a:spcBef>
                <a:spcPts val="0"/>
              </a:spcBef>
              <a:buNone/>
            </a:pPr>
            <a:r>
              <a:rPr b="0" lang="en" sz="2400">
                <a:latin typeface="Calibri"/>
                <a:ea typeface="Calibri"/>
                <a:cs typeface="Calibri"/>
                <a:sym typeface="Calibri"/>
              </a:rPr>
              <a:t>3’UTR mutations in CLIP target sites are significantly associated with mRNA expression changes in 245 genes across individual tumor types.</a:t>
            </a:r>
          </a:p>
        </p:txBody>
      </p:sp>
      <p:sp>
        <p:nvSpPr>
          <p:cNvPr id="2778" name="Shape 2778"/>
          <p:cNvSpPr txBox="1"/>
          <p:nvPr>
            <p:ph idx="1" type="body"/>
          </p:nvPr>
        </p:nvSpPr>
        <p:spPr>
          <a:xfrm>
            <a:off x="4334400" y="1034800"/>
            <a:ext cx="4123800" cy="3165899"/>
          </a:xfrm>
          <a:prstGeom prst="rect">
            <a:avLst/>
          </a:prstGeom>
        </p:spPr>
        <p:txBody>
          <a:bodyPr anchorCtr="0" anchor="t" bIns="91425" lIns="91425" rIns="91425" tIns="91425">
            <a:noAutofit/>
          </a:bodyPr>
          <a:lstStyle/>
          <a:p>
            <a:pPr rtl="0">
              <a:lnSpc>
                <a:spcPct val="115000"/>
              </a:lnSpc>
              <a:spcBef>
                <a:spcPts val="0"/>
              </a:spcBef>
              <a:buNone/>
            </a:pPr>
            <a:r>
              <a:rPr lang="en" sz="2000">
                <a:latin typeface="Calibri"/>
                <a:ea typeface="Calibri"/>
                <a:cs typeface="Calibri"/>
                <a:sym typeface="Calibri"/>
              </a:rPr>
              <a:t>COAD contains the most 3’UTR gene SNVs associated with expression change in CLIP target sites likely reflecting high mutation frequencies.</a:t>
            </a:r>
          </a:p>
          <a:p>
            <a:pPr lvl="0" rtl="0">
              <a:lnSpc>
                <a:spcPct val="115000"/>
              </a:lnSpc>
              <a:spcBef>
                <a:spcPts val="0"/>
              </a:spcBef>
              <a:buNone/>
            </a:pPr>
            <a:r>
              <a:t/>
            </a:r>
            <a:endParaRPr sz="2000">
              <a:latin typeface="Calibri"/>
              <a:ea typeface="Calibri"/>
              <a:cs typeface="Calibri"/>
              <a:sym typeface="Calibri"/>
            </a:endParaRPr>
          </a:p>
          <a:p>
            <a:pPr lvl="0" rtl="0">
              <a:lnSpc>
                <a:spcPct val="115000"/>
              </a:lnSpc>
              <a:spcBef>
                <a:spcPts val="0"/>
              </a:spcBef>
              <a:buClr>
                <a:schemeClr val="dk1"/>
              </a:buClr>
              <a:buSzPct val="55000"/>
              <a:buFont typeface="Arial"/>
              <a:buNone/>
            </a:pPr>
            <a:r>
              <a:rPr lang="en" sz="2000">
                <a:latin typeface="Calibri"/>
                <a:ea typeface="Calibri"/>
                <a:cs typeface="Calibri"/>
                <a:sym typeface="Calibri"/>
              </a:rPr>
              <a:t>The majority of significant changes in COAD are driven by 5 samples indicating hypermutation in the 3’UTR may contribute to mRNA instability in some genes. </a:t>
            </a:r>
          </a:p>
          <a:p>
            <a:pPr>
              <a:spcBef>
                <a:spcPts val="0"/>
              </a:spcBef>
              <a:buNone/>
            </a:pPr>
            <a:r>
              <a:t/>
            </a:r>
            <a:endParaRPr sz="2000"/>
          </a:p>
        </p:txBody>
      </p:sp>
      <p:sp>
        <p:nvSpPr>
          <p:cNvPr id="2779" name="Shape 2779"/>
          <p:cNvSpPr txBox="1"/>
          <p:nvPr/>
        </p:nvSpPr>
        <p:spPr>
          <a:xfrm>
            <a:off x="0" y="4535725"/>
            <a:ext cx="7822500" cy="857400"/>
          </a:xfrm>
          <a:prstGeom prst="rect">
            <a:avLst/>
          </a:prstGeom>
          <a:noFill/>
          <a:ln>
            <a:noFill/>
          </a:ln>
        </p:spPr>
        <p:txBody>
          <a:bodyPr anchorCtr="0" anchor="ctr" bIns="91425" lIns="91425" rIns="91425" tIns="91425">
            <a:noAutofit/>
          </a:bodyPr>
          <a:lstStyle/>
          <a:p>
            <a:pPr lvl="0" rtl="0">
              <a:lnSpc>
                <a:spcPct val="115000"/>
              </a:lnSpc>
              <a:spcBef>
                <a:spcPts val="0"/>
              </a:spcBef>
              <a:buNone/>
            </a:pPr>
            <a:r>
              <a:t/>
            </a:r>
            <a:endParaRPr b="1">
              <a:solidFill>
                <a:schemeClr val="dk1"/>
              </a:solidFill>
              <a:latin typeface="Calibri"/>
              <a:ea typeface="Calibri"/>
              <a:cs typeface="Calibri"/>
              <a:sym typeface="Calibri"/>
            </a:endParaRPr>
          </a:p>
        </p:txBody>
      </p:sp>
      <p:sp>
        <p:nvSpPr>
          <p:cNvPr id="2780" name="Shape 2780"/>
          <p:cNvSpPr txBox="1"/>
          <p:nvPr/>
        </p:nvSpPr>
        <p:spPr>
          <a:xfrm>
            <a:off x="1200" y="4611925"/>
            <a:ext cx="6740700" cy="428400"/>
          </a:xfrm>
          <a:prstGeom prst="rect">
            <a:avLst/>
          </a:prstGeom>
          <a:noFill/>
          <a:ln>
            <a:noFill/>
          </a:ln>
        </p:spPr>
        <p:txBody>
          <a:bodyPr anchorCtr="0" anchor="ctr" bIns="91425" lIns="91425" rIns="91425" tIns="91425">
            <a:noAutofit/>
          </a:bodyPr>
          <a:lstStyle/>
          <a:p>
            <a:pPr lvl="0" rtl="0">
              <a:spcBef>
                <a:spcPts val="0"/>
              </a:spcBef>
              <a:buNone/>
            </a:pPr>
            <a:r>
              <a:rPr lang="en">
                <a:solidFill>
                  <a:schemeClr val="dk1"/>
                </a:solidFill>
              </a:rPr>
              <a:t>miSNP: Syn4485002; significance association defined by Welch T-test.</a:t>
            </a:r>
          </a:p>
        </p:txBody>
      </p:sp>
      <p:sp>
        <p:nvSpPr>
          <p:cNvPr id="2781" name="Shape 2781"/>
          <p:cNvSpPr txBox="1"/>
          <p:nvPr/>
        </p:nvSpPr>
        <p:spPr>
          <a:xfrm>
            <a:off x="1200" y="4857750"/>
            <a:ext cx="9685800" cy="558300"/>
          </a:xfrm>
          <a:prstGeom prst="rect">
            <a:avLst/>
          </a:prstGeom>
          <a:noFill/>
          <a:ln>
            <a:noFill/>
          </a:ln>
        </p:spPr>
        <p:txBody>
          <a:bodyPr anchorCtr="0" anchor="ctr" bIns="91425" lIns="91425" rIns="91425" tIns="91425">
            <a:noAutofit/>
          </a:bodyPr>
          <a:lstStyle/>
          <a:p>
            <a:pPr lvl="0" rtl="0">
              <a:spcBef>
                <a:spcPts val="0"/>
              </a:spcBef>
              <a:buNone/>
            </a:pPr>
            <a:r>
              <a:rPr lang="en">
                <a:solidFill>
                  <a:srgbClr val="666666"/>
                </a:solidFill>
              </a:rPr>
              <a:t>Mark Patrick Hamilton, Kimal Rajapakshe, Cristian Coarfa, David Wheeler, Sean McGuire, BCM.</a:t>
            </a:r>
          </a:p>
          <a:p>
            <a:pPr lvl="0" rtl="0">
              <a:spcBef>
                <a:spcPts val="0"/>
              </a:spcBef>
              <a:buNone/>
            </a:pPr>
            <a:r>
              <a:t/>
            </a:r>
            <a:endParaRPr>
              <a:solidFill>
                <a:srgbClr val="666666"/>
              </a:solidFill>
            </a:endParaRPr>
          </a:p>
        </p:txBody>
      </p:sp>
      <p:pic>
        <p:nvPicPr>
          <p:cNvPr id="2782" name="Shape 2782"/>
          <p:cNvPicPr preferRelativeResize="0"/>
          <p:nvPr/>
        </p:nvPicPr>
        <p:blipFill>
          <a:blip r:embed="rId3">
            <a:alphaModFix/>
          </a:blip>
          <a:stretch>
            <a:fillRect/>
          </a:stretch>
        </p:blipFill>
        <p:spPr>
          <a:xfrm>
            <a:off x="8401050" y="4077325"/>
            <a:ext cx="735574" cy="1113175"/>
          </a:xfrm>
          <a:prstGeom prst="rect">
            <a:avLst/>
          </a:prstGeom>
          <a:noFill/>
          <a:ln>
            <a:noFill/>
          </a:ln>
        </p:spPr>
      </p:pic>
      <p:pic>
        <p:nvPicPr>
          <p:cNvPr id="2783" name="Shape 2783"/>
          <p:cNvPicPr preferRelativeResize="0"/>
          <p:nvPr/>
        </p:nvPicPr>
        <p:blipFill>
          <a:blip r:embed="rId4">
            <a:alphaModFix/>
          </a:blip>
          <a:stretch>
            <a:fillRect/>
          </a:stretch>
        </p:blipFill>
        <p:spPr>
          <a:xfrm>
            <a:off x="533400" y="1263300"/>
            <a:ext cx="3699275" cy="3208049"/>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9" name="Shape 429"/>
        <p:cNvGrpSpPr/>
        <p:nvPr/>
      </p:nvGrpSpPr>
      <p:grpSpPr>
        <a:xfrm>
          <a:off x="0" y="0"/>
          <a:ext cx="0" cy="0"/>
          <a:chOff x="0" y="0"/>
          <a:chExt cx="0" cy="0"/>
        </a:xfrm>
      </p:grpSpPr>
      <p:pic>
        <p:nvPicPr>
          <p:cNvPr id="430" name="Shape 430"/>
          <p:cNvPicPr preferRelativeResize="0"/>
          <p:nvPr/>
        </p:nvPicPr>
        <p:blipFill>
          <a:blip r:embed="rId3">
            <a:alphaModFix/>
          </a:blip>
          <a:stretch>
            <a:fillRect/>
          </a:stretch>
        </p:blipFill>
        <p:spPr>
          <a:xfrm>
            <a:off x="1086350" y="27325"/>
            <a:ext cx="6857999" cy="5143499"/>
          </a:xfrm>
          <a:prstGeom prst="rect">
            <a:avLst/>
          </a:prstGeom>
          <a:noFill/>
          <a:ln>
            <a:noFill/>
          </a:ln>
        </p:spPr>
      </p:pic>
    </p:spTree>
  </p:cSld>
  <p:clrMapOvr>
    <a:masterClrMapping/>
  </p:clrMapOvr>
  <p:transition spd="slow">
    <p:cut/>
  </p:transition>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87" name="Shape 2787"/>
        <p:cNvGrpSpPr/>
        <p:nvPr/>
      </p:nvGrpSpPr>
      <p:grpSpPr>
        <a:xfrm>
          <a:off x="0" y="0"/>
          <a:ext cx="0" cy="0"/>
          <a:chOff x="0" y="0"/>
          <a:chExt cx="0" cy="0"/>
        </a:xfrm>
      </p:grpSpPr>
      <p:sp>
        <p:nvSpPr>
          <p:cNvPr id="2788" name="Shape 2788"/>
          <p:cNvSpPr txBox="1"/>
          <p:nvPr>
            <p:ph type="title"/>
          </p:nvPr>
        </p:nvSpPr>
        <p:spPr>
          <a:xfrm>
            <a:off x="457200" y="205978"/>
            <a:ext cx="8229600" cy="857400"/>
          </a:xfrm>
          <a:prstGeom prst="rect">
            <a:avLst/>
          </a:prstGeom>
        </p:spPr>
        <p:txBody>
          <a:bodyPr anchorCtr="0" anchor="b" bIns="91425" lIns="91425" rIns="91425" tIns="91425">
            <a:noAutofit/>
          </a:bodyPr>
          <a:lstStyle/>
          <a:p>
            <a:pPr>
              <a:spcBef>
                <a:spcPts val="0"/>
              </a:spcBef>
              <a:buNone/>
            </a:pPr>
            <a:r>
              <a:rPr b="0" lang="en" sz="3200">
                <a:latin typeface="Calibri"/>
                <a:ea typeface="Calibri"/>
                <a:cs typeface="Calibri"/>
                <a:sym typeface="Calibri"/>
              </a:rPr>
              <a:t>Next Steps in miSNP and CLIP analysis.</a:t>
            </a:r>
          </a:p>
        </p:txBody>
      </p:sp>
      <p:sp>
        <p:nvSpPr>
          <p:cNvPr id="2789" name="Shape 2789"/>
          <p:cNvSpPr txBox="1"/>
          <p:nvPr>
            <p:ph idx="1" type="body"/>
          </p:nvPr>
        </p:nvSpPr>
        <p:spPr>
          <a:xfrm>
            <a:off x="260575" y="1200150"/>
            <a:ext cx="8622900" cy="3725699"/>
          </a:xfrm>
          <a:prstGeom prst="rect">
            <a:avLst/>
          </a:prstGeom>
        </p:spPr>
        <p:txBody>
          <a:bodyPr anchorCtr="0" anchor="t" bIns="91425" lIns="91425" rIns="91425" tIns="91425">
            <a:noAutofit/>
          </a:bodyPr>
          <a:lstStyle/>
          <a:p>
            <a:pPr lvl="0" rtl="0">
              <a:lnSpc>
                <a:spcPct val="115000"/>
              </a:lnSpc>
              <a:spcBef>
                <a:spcPts val="800"/>
              </a:spcBef>
              <a:buClr>
                <a:schemeClr val="dk1"/>
              </a:buClr>
              <a:buSzPct val="45833"/>
              <a:buFont typeface="Arial"/>
              <a:buNone/>
            </a:pPr>
            <a:r>
              <a:rPr lang="en" sz="2400"/>
              <a:t>• </a:t>
            </a:r>
            <a:r>
              <a:rPr lang="en" sz="2400">
                <a:latin typeface="Calibri"/>
                <a:ea typeface="Calibri"/>
                <a:cs typeface="Calibri"/>
                <a:sym typeface="Calibri"/>
              </a:rPr>
              <a:t>Run analyses on pan-tumor mutation dataset to increase power.</a:t>
            </a:r>
          </a:p>
          <a:p>
            <a:pPr lvl="0" rtl="0">
              <a:lnSpc>
                <a:spcPct val="115000"/>
              </a:lnSpc>
              <a:spcBef>
                <a:spcPts val="800"/>
              </a:spcBef>
              <a:buClr>
                <a:schemeClr val="dk1"/>
              </a:buClr>
              <a:buSzPct val="45833"/>
              <a:buFont typeface="Arial"/>
              <a:buNone/>
            </a:pPr>
            <a:r>
              <a:rPr lang="en" sz="2400"/>
              <a:t>• </a:t>
            </a:r>
            <a:r>
              <a:rPr lang="en" sz="2400">
                <a:latin typeface="Calibri"/>
                <a:ea typeface="Calibri"/>
                <a:cs typeface="Calibri"/>
                <a:sym typeface="Calibri"/>
              </a:rPr>
              <a:t>Run analysis on randomly permuted mutations.</a:t>
            </a:r>
          </a:p>
          <a:p>
            <a:pPr rtl="0">
              <a:lnSpc>
                <a:spcPct val="115000"/>
              </a:lnSpc>
              <a:spcBef>
                <a:spcPts val="800"/>
              </a:spcBef>
              <a:buNone/>
            </a:pPr>
            <a:r>
              <a:rPr lang="en" sz="2400"/>
              <a:t>• </a:t>
            </a:r>
            <a:r>
              <a:rPr lang="en" sz="2400">
                <a:latin typeface="Calibri"/>
                <a:ea typeface="Calibri"/>
                <a:cs typeface="Calibri"/>
                <a:sym typeface="Calibri"/>
              </a:rPr>
              <a:t>Run miSNP analysis on lincRNA annotated mutations, overlap  with CLIP based lincRNA target sites.</a:t>
            </a:r>
          </a:p>
          <a:p>
            <a:pPr lvl="0" rtl="0">
              <a:lnSpc>
                <a:spcPct val="115000"/>
              </a:lnSpc>
              <a:spcBef>
                <a:spcPts val="800"/>
              </a:spcBef>
              <a:buNone/>
            </a:pPr>
            <a:r>
              <a:rPr lang="en" sz="2400"/>
              <a:t>• </a:t>
            </a:r>
            <a:r>
              <a:rPr lang="en" sz="2400">
                <a:latin typeface="Calibri"/>
                <a:ea typeface="Calibri"/>
                <a:cs typeface="Calibri"/>
                <a:sym typeface="Calibri"/>
              </a:rPr>
              <a:t>Run miSNP on full 3’UTR and miRNA annotated SNVs.</a:t>
            </a:r>
          </a:p>
        </p:txBody>
      </p:sp>
      <p:pic>
        <p:nvPicPr>
          <p:cNvPr id="2790" name="Shape 2790"/>
          <p:cNvPicPr preferRelativeResize="0"/>
          <p:nvPr/>
        </p:nvPicPr>
        <p:blipFill>
          <a:blip r:embed="rId3">
            <a:alphaModFix/>
          </a:blip>
          <a:stretch>
            <a:fillRect/>
          </a:stretch>
        </p:blipFill>
        <p:spPr>
          <a:xfrm>
            <a:off x="8401050" y="4077325"/>
            <a:ext cx="735574" cy="1113175"/>
          </a:xfrm>
          <a:prstGeom prst="rect">
            <a:avLst/>
          </a:prstGeom>
          <a:noFill/>
          <a:ln>
            <a:noFill/>
          </a:ln>
        </p:spPr>
      </p:pic>
      <p:sp>
        <p:nvSpPr>
          <p:cNvPr id="2791" name="Shape 2791"/>
          <p:cNvSpPr txBox="1"/>
          <p:nvPr/>
        </p:nvSpPr>
        <p:spPr>
          <a:xfrm>
            <a:off x="0" y="4857750"/>
            <a:ext cx="9763200" cy="558300"/>
          </a:xfrm>
          <a:prstGeom prst="rect">
            <a:avLst/>
          </a:prstGeom>
          <a:noFill/>
          <a:ln>
            <a:noFill/>
          </a:ln>
        </p:spPr>
        <p:txBody>
          <a:bodyPr anchorCtr="0" anchor="ctr" bIns="91425" lIns="91425" rIns="91425" tIns="91425">
            <a:noAutofit/>
          </a:bodyPr>
          <a:lstStyle/>
          <a:p>
            <a:pPr lvl="0" rtl="0">
              <a:spcBef>
                <a:spcPts val="0"/>
              </a:spcBef>
              <a:buNone/>
            </a:pPr>
            <a:r>
              <a:rPr lang="en">
                <a:solidFill>
                  <a:srgbClr val="666666"/>
                </a:solidFill>
              </a:rPr>
              <a:t>Mark Patrick Hamilton, Kimal Rajapakshe, Cristian Coarfa, David Wheeler, Sean McGuire, BCM</a:t>
            </a:r>
          </a:p>
          <a:p>
            <a:pPr lvl="0" rtl="0">
              <a:spcBef>
                <a:spcPts val="0"/>
              </a:spcBef>
              <a:buNone/>
            </a:pPr>
            <a:r>
              <a:t/>
            </a:r>
            <a:endParaRPr>
              <a:solidFill>
                <a:srgbClr val="666666"/>
              </a:solidFill>
            </a:endParaRPr>
          </a:p>
        </p:txBody>
      </p:sp>
    </p:spTree>
  </p:cSld>
  <p:clrMapOvr>
    <a:masterClrMapping/>
  </p:clrMapOvr>
  <p:transition spd="slow">
    <p:cut/>
  </p:transition>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95" name="Shape 2795"/>
        <p:cNvGrpSpPr/>
        <p:nvPr/>
      </p:nvGrpSpPr>
      <p:grpSpPr>
        <a:xfrm>
          <a:off x="0" y="0"/>
          <a:ext cx="0" cy="0"/>
          <a:chOff x="0" y="0"/>
          <a:chExt cx="0" cy="0"/>
        </a:xfrm>
      </p:grpSpPr>
      <p:sp>
        <p:nvSpPr>
          <p:cNvPr id="2796" name="Shape 2796"/>
          <p:cNvSpPr txBox="1"/>
          <p:nvPr>
            <p:ph type="title"/>
          </p:nvPr>
        </p:nvSpPr>
        <p:spPr>
          <a:xfrm>
            <a:off x="0" y="39874"/>
            <a:ext cx="8229600" cy="522299"/>
          </a:xfrm>
          <a:prstGeom prst="rect">
            <a:avLst/>
          </a:prstGeom>
        </p:spPr>
        <p:txBody>
          <a:bodyPr anchorCtr="0" anchor="b" bIns="91425" lIns="91425" rIns="91425" tIns="91425">
            <a:noAutofit/>
          </a:bodyPr>
          <a:lstStyle/>
          <a:p>
            <a:pPr>
              <a:spcBef>
                <a:spcPts val="0"/>
              </a:spcBef>
              <a:buNone/>
            </a:pPr>
            <a:r>
              <a:rPr lang="en" sz="1800"/>
              <a:t>lncRNA expression profiling of PCAWG RNAseq samples</a:t>
            </a:r>
          </a:p>
        </p:txBody>
      </p:sp>
      <p:sp>
        <p:nvSpPr>
          <p:cNvPr id="2797" name="Shape 2797"/>
          <p:cNvSpPr txBox="1"/>
          <p:nvPr/>
        </p:nvSpPr>
        <p:spPr>
          <a:xfrm>
            <a:off x="130300" y="952500"/>
            <a:ext cx="4772100" cy="3479100"/>
          </a:xfrm>
          <a:prstGeom prst="rect">
            <a:avLst/>
          </a:prstGeom>
          <a:noFill/>
          <a:ln>
            <a:noFill/>
          </a:ln>
        </p:spPr>
        <p:txBody>
          <a:bodyPr anchorCtr="0" anchor="t" bIns="91425" lIns="91425" rIns="91425" tIns="91425">
            <a:noAutofit/>
          </a:bodyPr>
          <a:lstStyle/>
          <a:p>
            <a:pPr rtl="0">
              <a:spcBef>
                <a:spcPts val="0"/>
              </a:spcBef>
              <a:buNone/>
            </a:pPr>
            <a:r>
              <a:rPr b="1" lang="en">
                <a:solidFill>
                  <a:schemeClr val="dk1"/>
                </a:solidFill>
              </a:rPr>
              <a:t>Goal</a:t>
            </a:r>
            <a:r>
              <a:rPr lang="en">
                <a:solidFill>
                  <a:schemeClr val="dk1"/>
                </a:solidFill>
              </a:rPr>
              <a:t>: Provide expression profiling of comprehensive set of ncRNAs (GENCODE, MiTranscriptome, etc).</a:t>
            </a:r>
          </a:p>
          <a:p>
            <a:pPr rtl="0">
              <a:lnSpc>
                <a:spcPct val="115000"/>
              </a:lnSpc>
              <a:spcBef>
                <a:spcPts val="0"/>
              </a:spcBef>
              <a:buNone/>
            </a:pPr>
            <a:r>
              <a:t/>
            </a:r>
            <a:endParaRPr>
              <a:solidFill>
                <a:schemeClr val="dk1"/>
              </a:solidFill>
            </a:endParaRPr>
          </a:p>
          <a:p>
            <a:pPr indent="-317500" lvl="0" marL="457200" rtl="0">
              <a:lnSpc>
                <a:spcPct val="150000"/>
              </a:lnSpc>
              <a:spcBef>
                <a:spcPts val="0"/>
              </a:spcBef>
              <a:buClr>
                <a:schemeClr val="dk1"/>
              </a:buClr>
              <a:buSzPct val="100000"/>
              <a:buFont typeface="Arial"/>
              <a:buChar char="-"/>
            </a:pPr>
            <a:r>
              <a:rPr lang="en">
                <a:solidFill>
                  <a:schemeClr val="dk1"/>
                </a:solidFill>
              </a:rPr>
              <a:t>close collaboration between WG-14 &amp; WG-3</a:t>
            </a:r>
          </a:p>
          <a:p>
            <a:pPr indent="-317500" lvl="0" marL="457200" rtl="0">
              <a:lnSpc>
                <a:spcPct val="150000"/>
              </a:lnSpc>
              <a:spcBef>
                <a:spcPts val="0"/>
              </a:spcBef>
              <a:buClr>
                <a:schemeClr val="dk1"/>
              </a:buClr>
              <a:buSzPct val="100000"/>
              <a:buFont typeface="Arial"/>
              <a:buChar char="-"/>
            </a:pPr>
            <a:r>
              <a:rPr lang="en">
                <a:solidFill>
                  <a:schemeClr val="dk1"/>
                </a:solidFill>
              </a:rPr>
              <a:t>same pipelines and normalization</a:t>
            </a:r>
          </a:p>
          <a:p>
            <a:pPr indent="-317500" lvl="0" marL="457200" rtl="0">
              <a:lnSpc>
                <a:spcPct val="150000"/>
              </a:lnSpc>
              <a:spcBef>
                <a:spcPts val="0"/>
              </a:spcBef>
              <a:buClr>
                <a:schemeClr val="dk1"/>
              </a:buClr>
              <a:buSzPct val="100000"/>
              <a:buFont typeface="Arial"/>
              <a:buChar char="-"/>
            </a:pPr>
            <a:r>
              <a:rPr lang="en">
                <a:solidFill>
                  <a:schemeClr val="dk1"/>
                </a:solidFill>
              </a:rPr>
              <a:t>status: pilot PCAWG RNAseq set profiled (n=939).</a:t>
            </a:r>
          </a:p>
          <a:p>
            <a:pPr indent="-317500" lvl="0" marL="457200" rtl="0">
              <a:lnSpc>
                <a:spcPct val="150000"/>
              </a:lnSpc>
              <a:spcBef>
                <a:spcPts val="0"/>
              </a:spcBef>
              <a:buClr>
                <a:schemeClr val="dk1"/>
              </a:buClr>
              <a:buSzPct val="100000"/>
              <a:buFont typeface="Arial"/>
              <a:buChar char="-"/>
            </a:pPr>
            <a:r>
              <a:rPr lang="en">
                <a:solidFill>
                  <a:schemeClr val="dk1"/>
                </a:solidFill>
              </a:rPr>
              <a:t>Docker image of pipeline:</a:t>
            </a:r>
            <a:br>
              <a:rPr lang="en">
                <a:solidFill>
                  <a:schemeClr val="dk1"/>
                </a:solidFill>
              </a:rPr>
            </a:br>
            <a:r>
              <a:rPr lang="en" u="sng">
                <a:solidFill>
                  <a:schemeClr val="hlink"/>
                </a:solidFill>
                <a:hlinkClick r:id="rId3"/>
              </a:rPr>
              <a:t>http://dyndna.github.io/pcawg14_htseq</a:t>
            </a:r>
          </a:p>
          <a:p>
            <a:pPr indent="-317500" lvl="0" marL="457200" rtl="0">
              <a:lnSpc>
                <a:spcPct val="150000"/>
              </a:lnSpc>
              <a:spcBef>
                <a:spcPts val="0"/>
              </a:spcBef>
              <a:buClr>
                <a:schemeClr val="dk1"/>
              </a:buClr>
              <a:buSzPct val="100000"/>
              <a:buFont typeface="Arial"/>
              <a:buChar char="-"/>
            </a:pPr>
            <a:r>
              <a:rPr lang="en">
                <a:solidFill>
                  <a:schemeClr val="dk1"/>
                </a:solidFill>
              </a:rPr>
              <a:t>all profiling results will be available from Synapse</a:t>
            </a:r>
          </a:p>
          <a:p>
            <a:pPr lvl="0" rtl="0">
              <a:spcBef>
                <a:spcPts val="0"/>
              </a:spcBef>
              <a:buNone/>
            </a:pPr>
            <a:r>
              <a:t/>
            </a:r>
            <a:endParaRPr>
              <a:solidFill>
                <a:schemeClr val="dk1"/>
              </a:solidFill>
            </a:endParaRPr>
          </a:p>
          <a:p>
            <a:pPr rtl="0">
              <a:spcBef>
                <a:spcPts val="0"/>
              </a:spcBef>
              <a:buNone/>
            </a:pPr>
            <a:r>
              <a:t/>
            </a:r>
            <a:endParaRPr>
              <a:solidFill>
                <a:schemeClr val="dk1"/>
              </a:solidFill>
            </a:endParaRPr>
          </a:p>
        </p:txBody>
      </p:sp>
      <p:pic>
        <p:nvPicPr>
          <p:cNvPr id="2798" name="Shape 2798"/>
          <p:cNvPicPr preferRelativeResize="0"/>
          <p:nvPr/>
        </p:nvPicPr>
        <p:blipFill>
          <a:blip r:embed="rId4">
            <a:alphaModFix/>
          </a:blip>
          <a:stretch>
            <a:fillRect/>
          </a:stretch>
        </p:blipFill>
        <p:spPr>
          <a:xfrm>
            <a:off x="8582675" y="4259600"/>
            <a:ext cx="522574" cy="847724"/>
          </a:xfrm>
          <a:prstGeom prst="rect">
            <a:avLst/>
          </a:prstGeom>
          <a:noFill/>
          <a:ln>
            <a:noFill/>
          </a:ln>
        </p:spPr>
      </p:pic>
      <p:sp>
        <p:nvSpPr>
          <p:cNvPr id="2799" name="Shape 2799"/>
          <p:cNvSpPr txBox="1"/>
          <p:nvPr/>
        </p:nvSpPr>
        <p:spPr>
          <a:xfrm>
            <a:off x="0" y="4535675"/>
            <a:ext cx="8467799" cy="654299"/>
          </a:xfrm>
          <a:prstGeom prst="rect">
            <a:avLst/>
          </a:prstGeom>
          <a:noFill/>
          <a:ln>
            <a:noFill/>
          </a:ln>
        </p:spPr>
        <p:txBody>
          <a:bodyPr anchorCtr="0" anchor="ctr" bIns="91425" lIns="91425" rIns="91425" tIns="91425">
            <a:noAutofit/>
          </a:bodyPr>
          <a:lstStyle/>
          <a:p>
            <a:pPr lvl="0" rtl="0">
              <a:spcBef>
                <a:spcPts val="0"/>
              </a:spcBef>
              <a:buNone/>
            </a:pPr>
            <a:r>
              <a:rPr b="1" lang="en">
                <a:solidFill>
                  <a:srgbClr val="666666"/>
                </a:solidFill>
              </a:rPr>
              <a:t>Samir Amin, Morten Muhlig, Nuno Fonseca, André Kahles, Alvis Brazma, Jakob Pedersen, et al. (WG-14 &amp; WG-3) </a:t>
            </a:r>
          </a:p>
        </p:txBody>
      </p:sp>
      <p:grpSp>
        <p:nvGrpSpPr>
          <p:cNvPr id="2800" name="Shape 2800"/>
          <p:cNvGrpSpPr/>
          <p:nvPr/>
        </p:nvGrpSpPr>
        <p:grpSpPr>
          <a:xfrm>
            <a:off x="5117872" y="1000137"/>
            <a:ext cx="3730850" cy="3097574"/>
            <a:chOff x="4298722" y="1038225"/>
            <a:chExt cx="3730850" cy="3097574"/>
          </a:xfrm>
        </p:grpSpPr>
        <p:pic>
          <p:nvPicPr>
            <p:cNvPr id="2801" name="Shape 2801"/>
            <p:cNvPicPr preferRelativeResize="0"/>
            <p:nvPr/>
          </p:nvPicPr>
          <p:blipFill rotWithShape="1">
            <a:blip r:embed="rId5">
              <a:alphaModFix/>
            </a:blip>
            <a:srcRect b="0" l="0" r="23171" t="0"/>
            <a:stretch/>
          </p:blipFill>
          <p:spPr>
            <a:xfrm>
              <a:off x="4298722" y="1038225"/>
              <a:ext cx="3730850" cy="3097574"/>
            </a:xfrm>
            <a:prstGeom prst="rect">
              <a:avLst/>
            </a:prstGeom>
            <a:noFill/>
            <a:ln>
              <a:noFill/>
            </a:ln>
          </p:spPr>
        </p:pic>
        <p:pic>
          <p:nvPicPr>
            <p:cNvPr id="2802" name="Shape 2802"/>
            <p:cNvPicPr preferRelativeResize="0"/>
            <p:nvPr/>
          </p:nvPicPr>
          <p:blipFill rotWithShape="1">
            <a:blip r:embed="rId5">
              <a:alphaModFix/>
            </a:blip>
            <a:srcRect b="33948" l="76039" r="-949" t="44928"/>
            <a:stretch/>
          </p:blipFill>
          <p:spPr>
            <a:xfrm>
              <a:off x="6391275" y="1704975"/>
              <a:ext cx="1209674" cy="654300"/>
            </a:xfrm>
            <a:prstGeom prst="rect">
              <a:avLst/>
            </a:prstGeom>
            <a:noFill/>
            <a:ln>
              <a:noFill/>
            </a:ln>
          </p:spPr>
        </p:pic>
      </p:grpSp>
    </p:spTree>
  </p:cSld>
  <p:clrMapOvr>
    <a:masterClrMapping/>
  </p:clrMapOvr>
  <p:transition spd="slow">
    <p:cut/>
  </p:transition>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06" name="Shape 2806"/>
        <p:cNvGrpSpPr/>
        <p:nvPr/>
      </p:nvGrpSpPr>
      <p:grpSpPr>
        <a:xfrm>
          <a:off x="0" y="0"/>
          <a:ext cx="0" cy="0"/>
          <a:chOff x="0" y="0"/>
          <a:chExt cx="0" cy="0"/>
        </a:xfrm>
      </p:grpSpPr>
      <p:sp>
        <p:nvSpPr>
          <p:cNvPr id="2807" name="Shape 2807"/>
          <p:cNvSpPr txBox="1"/>
          <p:nvPr>
            <p:ph type="title"/>
          </p:nvPr>
        </p:nvSpPr>
        <p:spPr>
          <a:xfrm>
            <a:off x="353075" y="104400"/>
            <a:ext cx="8229600" cy="388800"/>
          </a:xfrm>
          <a:prstGeom prst="rect">
            <a:avLst/>
          </a:prstGeom>
        </p:spPr>
        <p:txBody>
          <a:bodyPr anchorCtr="0" anchor="b" bIns="91425" lIns="91425" rIns="91425" tIns="91425">
            <a:noAutofit/>
          </a:bodyPr>
          <a:lstStyle/>
          <a:p>
            <a:pPr rtl="0">
              <a:spcBef>
                <a:spcPts val="0"/>
              </a:spcBef>
              <a:buNone/>
            </a:pPr>
            <a:r>
              <a:rPr lang="en" sz="1400"/>
              <a:t>Planned vignette study:</a:t>
            </a:r>
          </a:p>
          <a:p>
            <a:pPr>
              <a:spcBef>
                <a:spcPts val="0"/>
              </a:spcBef>
              <a:buNone/>
            </a:pPr>
            <a:r>
              <a:rPr lang="en" sz="1400"/>
              <a:t>Functional relevance of tissue and subtype specific lncRNA expression</a:t>
            </a:r>
          </a:p>
        </p:txBody>
      </p:sp>
      <p:sp>
        <p:nvSpPr>
          <p:cNvPr id="2808" name="Shape 2808"/>
          <p:cNvSpPr txBox="1"/>
          <p:nvPr>
            <p:ph idx="1" type="body"/>
          </p:nvPr>
        </p:nvSpPr>
        <p:spPr>
          <a:xfrm>
            <a:off x="4171500" y="493200"/>
            <a:ext cx="4515300" cy="4461600"/>
          </a:xfrm>
          <a:prstGeom prst="rect">
            <a:avLst/>
          </a:prstGeom>
        </p:spPr>
        <p:txBody>
          <a:bodyPr anchorCtr="0" anchor="t" bIns="91425" lIns="91425" rIns="91425" tIns="91425">
            <a:noAutofit/>
          </a:bodyPr>
          <a:lstStyle/>
          <a:p>
            <a:pPr rtl="0">
              <a:spcBef>
                <a:spcPts val="0"/>
              </a:spcBef>
              <a:buNone/>
            </a:pPr>
            <a:r>
              <a:rPr lang="en" sz="1400"/>
              <a:t>Data suggests lncRNA mediated interactions at promoter regions of protein-coding genes as suggested by:</a:t>
            </a:r>
          </a:p>
          <a:p>
            <a:pPr indent="-317500" lvl="0" marL="457200" rtl="0">
              <a:lnSpc>
                <a:spcPct val="115000"/>
              </a:lnSpc>
              <a:spcBef>
                <a:spcPts val="0"/>
              </a:spcBef>
              <a:buClr>
                <a:schemeClr val="dk1"/>
              </a:buClr>
              <a:buSzPct val="100000"/>
              <a:buFont typeface="Arial"/>
              <a:buChar char="●"/>
            </a:pPr>
            <a:r>
              <a:rPr lang="en" sz="1400"/>
              <a:t>Proximal lncRNAs (&lt; 5kb upstream of mRNAs) are expressed more than intergenic lncRNAs.</a:t>
            </a:r>
          </a:p>
          <a:p>
            <a:pPr indent="-317500" lvl="0" marL="457200" rtl="0">
              <a:lnSpc>
                <a:spcPct val="115000"/>
              </a:lnSpc>
              <a:spcBef>
                <a:spcPts val="0"/>
              </a:spcBef>
              <a:buClr>
                <a:schemeClr val="dk1"/>
              </a:buClr>
              <a:buSzPct val="100000"/>
              <a:buFont typeface="Arial"/>
              <a:buChar char="●"/>
            </a:pPr>
            <a:r>
              <a:rPr lang="en" sz="1400"/>
              <a:t>lncRNAs expressed preferentially in </a:t>
            </a:r>
            <a:r>
              <a:rPr i="1" lang="en" sz="1400"/>
              <a:t>early replication domains</a:t>
            </a:r>
            <a:r>
              <a:rPr lang="en" sz="1400"/>
              <a:t>.</a:t>
            </a:r>
          </a:p>
          <a:p>
            <a:pPr lvl="0" rtl="0">
              <a:spcBef>
                <a:spcPts val="0"/>
              </a:spcBef>
              <a:buNone/>
            </a:pPr>
            <a:r>
              <a:t/>
            </a:r>
            <a:endParaRPr sz="1000"/>
          </a:p>
          <a:p>
            <a:pPr lvl="0" rtl="0">
              <a:spcBef>
                <a:spcPts val="0"/>
              </a:spcBef>
              <a:buNone/>
            </a:pPr>
            <a:r>
              <a:rPr b="1" lang="en" sz="1400"/>
              <a:t>Ongoing analyses:</a:t>
            </a:r>
          </a:p>
          <a:p>
            <a:pPr indent="-317500" lvl="0" marL="457200" rtl="0">
              <a:lnSpc>
                <a:spcPct val="115000"/>
              </a:lnSpc>
              <a:spcBef>
                <a:spcPts val="0"/>
              </a:spcBef>
              <a:buClr>
                <a:schemeClr val="dk1"/>
              </a:buClr>
              <a:buSzPct val="100000"/>
              <a:buFont typeface="Arial"/>
              <a:buChar char="●"/>
            </a:pPr>
            <a:r>
              <a:rPr lang="en" sz="1400"/>
              <a:t>Estimate global &amp; replication domain specific concordance of expression between promoters of mRNAs and lncRNAs.</a:t>
            </a:r>
          </a:p>
          <a:p>
            <a:pPr indent="-317500" lvl="0" marL="457200" rtl="0">
              <a:lnSpc>
                <a:spcPct val="115000"/>
              </a:lnSpc>
              <a:spcBef>
                <a:spcPts val="0"/>
              </a:spcBef>
              <a:buClr>
                <a:schemeClr val="dk1"/>
              </a:buClr>
              <a:buSzPct val="100000"/>
              <a:buFont typeface="Arial"/>
              <a:buChar char="●"/>
            </a:pPr>
            <a:r>
              <a:rPr lang="en" sz="1400"/>
              <a:t>Identification of motifs at recurrent interactions between lncRNAs and TFBS.</a:t>
            </a:r>
          </a:p>
          <a:p>
            <a:pPr indent="-317500" lvl="0" marL="457200" rtl="0">
              <a:lnSpc>
                <a:spcPct val="115000"/>
              </a:lnSpc>
              <a:spcBef>
                <a:spcPts val="0"/>
              </a:spcBef>
              <a:buClr>
                <a:schemeClr val="dk1"/>
              </a:buClr>
              <a:buSzPct val="100000"/>
              <a:buFont typeface="Arial"/>
              <a:buChar char="●"/>
            </a:pPr>
            <a:r>
              <a:rPr lang="en" sz="1400"/>
              <a:t>Identification of noncoding variants disrupting interactions or affecting lncRNA expression.</a:t>
            </a:r>
          </a:p>
          <a:p>
            <a:pPr rtl="0">
              <a:spcBef>
                <a:spcPts val="0"/>
              </a:spcBef>
              <a:buNone/>
            </a:pPr>
            <a:r>
              <a:t/>
            </a:r>
            <a:endParaRPr sz="1400"/>
          </a:p>
          <a:p>
            <a:pPr rtl="0">
              <a:spcBef>
                <a:spcPts val="0"/>
              </a:spcBef>
              <a:buNone/>
            </a:pPr>
            <a:r>
              <a:t/>
            </a:r>
            <a:endParaRPr sz="1400"/>
          </a:p>
          <a:p>
            <a:pPr>
              <a:spcBef>
                <a:spcPts val="0"/>
              </a:spcBef>
              <a:buNone/>
            </a:pPr>
            <a:r>
              <a:t/>
            </a:r>
            <a:endParaRPr sz="1400"/>
          </a:p>
        </p:txBody>
      </p:sp>
      <p:grpSp>
        <p:nvGrpSpPr>
          <p:cNvPr id="2809" name="Shape 2809"/>
          <p:cNvGrpSpPr/>
          <p:nvPr/>
        </p:nvGrpSpPr>
        <p:grpSpPr>
          <a:xfrm>
            <a:off x="641900" y="430170"/>
            <a:ext cx="3332399" cy="4688951"/>
            <a:chOff x="629624" y="386037"/>
            <a:chExt cx="3332399" cy="4537840"/>
          </a:xfrm>
        </p:grpSpPr>
        <p:pic>
          <p:nvPicPr>
            <p:cNvPr id="2810" name="Shape 2810"/>
            <p:cNvPicPr preferRelativeResize="0"/>
            <p:nvPr/>
          </p:nvPicPr>
          <p:blipFill>
            <a:blip r:embed="rId3">
              <a:alphaModFix/>
            </a:blip>
            <a:stretch>
              <a:fillRect/>
            </a:stretch>
          </p:blipFill>
          <p:spPr>
            <a:xfrm>
              <a:off x="629624" y="2705436"/>
              <a:ext cx="3332399" cy="2218442"/>
            </a:xfrm>
            <a:prstGeom prst="rect">
              <a:avLst/>
            </a:prstGeom>
            <a:noFill/>
            <a:ln>
              <a:noFill/>
            </a:ln>
          </p:spPr>
        </p:pic>
        <p:sp>
          <p:nvSpPr>
            <p:cNvPr id="2811" name="Shape 2811"/>
            <p:cNvSpPr txBox="1"/>
            <p:nvPr/>
          </p:nvSpPr>
          <p:spPr>
            <a:xfrm>
              <a:off x="629625" y="386037"/>
              <a:ext cx="3141899" cy="188699"/>
            </a:xfrm>
            <a:prstGeom prst="rect">
              <a:avLst/>
            </a:prstGeom>
            <a:noFill/>
            <a:ln>
              <a:noFill/>
            </a:ln>
          </p:spPr>
          <p:txBody>
            <a:bodyPr anchorCtr="0" anchor="t" bIns="91425" lIns="91425" rIns="91425" tIns="91425">
              <a:noAutofit/>
            </a:bodyPr>
            <a:lstStyle/>
            <a:p>
              <a:pPr lvl="0" rtl="0" algn="ctr">
                <a:spcBef>
                  <a:spcPts val="0"/>
                </a:spcBef>
                <a:buNone/>
              </a:pPr>
              <a:r>
                <a:rPr b="1" lang="en" sz="800"/>
                <a:t>Clustering and regional expression of lncRNAs </a:t>
              </a:r>
              <a:br>
                <a:rPr b="1" lang="en" sz="800"/>
              </a:br>
              <a:r>
                <a:rPr b="1" lang="en" sz="800"/>
                <a:t>( </a:t>
              </a:r>
              <a:r>
                <a:rPr b="1" i="1" lang="en" sz="800"/>
                <a:t>Fredriksson et al., 2014</a:t>
              </a:r>
              <a:r>
                <a:rPr b="1" lang="en" sz="800"/>
                <a:t> dataset)</a:t>
              </a:r>
            </a:p>
          </p:txBody>
        </p:sp>
      </p:grpSp>
      <p:pic>
        <p:nvPicPr>
          <p:cNvPr id="2812" name="Shape 2812"/>
          <p:cNvPicPr preferRelativeResize="0"/>
          <p:nvPr/>
        </p:nvPicPr>
        <p:blipFill>
          <a:blip r:embed="rId4">
            <a:alphaModFix/>
          </a:blip>
          <a:stretch>
            <a:fillRect/>
          </a:stretch>
        </p:blipFill>
        <p:spPr>
          <a:xfrm>
            <a:off x="8582675" y="4259600"/>
            <a:ext cx="522574" cy="847724"/>
          </a:xfrm>
          <a:prstGeom prst="rect">
            <a:avLst/>
          </a:prstGeom>
          <a:noFill/>
          <a:ln>
            <a:noFill/>
          </a:ln>
        </p:spPr>
      </p:pic>
      <p:pic>
        <p:nvPicPr>
          <p:cNvPr id="2813" name="Shape 2813"/>
          <p:cNvPicPr preferRelativeResize="0"/>
          <p:nvPr/>
        </p:nvPicPr>
        <p:blipFill>
          <a:blip r:embed="rId5">
            <a:alphaModFix/>
          </a:blip>
          <a:stretch>
            <a:fillRect/>
          </a:stretch>
        </p:blipFill>
        <p:spPr>
          <a:xfrm>
            <a:off x="633474" y="762075"/>
            <a:ext cx="2966448" cy="2038824"/>
          </a:xfrm>
          <a:prstGeom prst="rect">
            <a:avLst/>
          </a:prstGeom>
          <a:noFill/>
          <a:ln>
            <a:noFill/>
          </a:ln>
        </p:spPr>
      </p:pic>
    </p:spTree>
  </p:cSld>
  <p:clrMapOvr>
    <a:masterClrMapping/>
  </p:clrMapOvr>
  <p:transition spd="slow">
    <p:cut/>
  </p:transition>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17" name="Shape 2817"/>
        <p:cNvGrpSpPr/>
        <p:nvPr/>
      </p:nvGrpSpPr>
      <p:grpSpPr>
        <a:xfrm>
          <a:off x="0" y="0"/>
          <a:ext cx="0" cy="0"/>
          <a:chOff x="0" y="0"/>
          <a:chExt cx="0" cy="0"/>
        </a:xfrm>
      </p:grpSpPr>
      <p:pic>
        <p:nvPicPr>
          <p:cNvPr id="2818" name="Shape 2818"/>
          <p:cNvPicPr preferRelativeResize="0"/>
          <p:nvPr/>
        </p:nvPicPr>
        <p:blipFill>
          <a:blip r:embed="rId3">
            <a:alphaModFix/>
          </a:blip>
          <a:stretch>
            <a:fillRect/>
          </a:stretch>
        </p:blipFill>
        <p:spPr>
          <a:xfrm>
            <a:off x="0" y="-659037"/>
            <a:ext cx="9144002" cy="6461580"/>
          </a:xfrm>
          <a:prstGeom prst="rect">
            <a:avLst/>
          </a:prstGeom>
          <a:noFill/>
          <a:ln>
            <a:noFill/>
          </a:ln>
        </p:spPr>
      </p:pic>
      <p:sp>
        <p:nvSpPr>
          <p:cNvPr id="2819" name="Shape 2819"/>
          <p:cNvSpPr/>
          <p:nvPr/>
        </p:nvSpPr>
        <p:spPr>
          <a:xfrm>
            <a:off x="0" y="1714500"/>
            <a:ext cx="4410000" cy="27908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2820" name="Shape 2820"/>
          <p:cNvSpPr/>
          <p:nvPr/>
        </p:nvSpPr>
        <p:spPr>
          <a:xfrm>
            <a:off x="4210050" y="1047750"/>
            <a:ext cx="1476300" cy="3162300"/>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2821" name="Shape 2821"/>
          <p:cNvSpPr/>
          <p:nvPr/>
        </p:nvSpPr>
        <p:spPr>
          <a:xfrm>
            <a:off x="5686350" y="1047750"/>
            <a:ext cx="3295800" cy="31052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25" name="Shape 2825"/>
        <p:cNvGrpSpPr/>
        <p:nvPr/>
      </p:nvGrpSpPr>
      <p:grpSpPr>
        <a:xfrm>
          <a:off x="0" y="0"/>
          <a:ext cx="0" cy="0"/>
          <a:chOff x="0" y="0"/>
          <a:chExt cx="0" cy="0"/>
        </a:xfrm>
      </p:grpSpPr>
      <p:pic>
        <p:nvPicPr>
          <p:cNvPr id="2826" name="Shape 2826"/>
          <p:cNvPicPr preferRelativeResize="0"/>
          <p:nvPr/>
        </p:nvPicPr>
        <p:blipFill>
          <a:blip r:embed="rId3">
            <a:alphaModFix/>
          </a:blip>
          <a:stretch>
            <a:fillRect/>
          </a:stretch>
        </p:blipFill>
        <p:spPr>
          <a:xfrm>
            <a:off x="0" y="-659037"/>
            <a:ext cx="9144002" cy="6461580"/>
          </a:xfrm>
          <a:prstGeom prst="rect">
            <a:avLst/>
          </a:prstGeom>
          <a:noFill/>
          <a:ln>
            <a:noFill/>
          </a:ln>
        </p:spPr>
      </p:pic>
      <p:sp>
        <p:nvSpPr>
          <p:cNvPr id="2827" name="Shape 2827"/>
          <p:cNvSpPr/>
          <p:nvPr/>
        </p:nvSpPr>
        <p:spPr>
          <a:xfrm>
            <a:off x="4210050" y="1047750"/>
            <a:ext cx="1476300" cy="3162300"/>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2828" name="Shape 2828"/>
          <p:cNvSpPr/>
          <p:nvPr/>
        </p:nvSpPr>
        <p:spPr>
          <a:xfrm>
            <a:off x="5686350" y="1047750"/>
            <a:ext cx="3295800" cy="31052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2829" name="Shape 2829"/>
          <p:cNvSpPr/>
          <p:nvPr/>
        </p:nvSpPr>
        <p:spPr>
          <a:xfrm>
            <a:off x="2200275" y="1714500"/>
            <a:ext cx="2209500" cy="2438700"/>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33" name="Shape 2833"/>
        <p:cNvGrpSpPr/>
        <p:nvPr/>
      </p:nvGrpSpPr>
      <p:grpSpPr>
        <a:xfrm>
          <a:off x="0" y="0"/>
          <a:ext cx="0" cy="0"/>
          <a:chOff x="0" y="0"/>
          <a:chExt cx="0" cy="0"/>
        </a:xfrm>
      </p:grpSpPr>
      <p:pic>
        <p:nvPicPr>
          <p:cNvPr id="2834" name="Shape 2834"/>
          <p:cNvPicPr preferRelativeResize="0"/>
          <p:nvPr/>
        </p:nvPicPr>
        <p:blipFill>
          <a:blip r:embed="rId3">
            <a:alphaModFix/>
          </a:blip>
          <a:stretch>
            <a:fillRect/>
          </a:stretch>
        </p:blipFill>
        <p:spPr>
          <a:xfrm>
            <a:off x="0" y="-659037"/>
            <a:ext cx="9144002" cy="6461580"/>
          </a:xfrm>
          <a:prstGeom prst="rect">
            <a:avLst/>
          </a:prstGeom>
          <a:noFill/>
          <a:ln>
            <a:noFill/>
          </a:ln>
        </p:spPr>
      </p:pic>
      <p:sp>
        <p:nvSpPr>
          <p:cNvPr id="2835" name="Shape 2835"/>
          <p:cNvSpPr/>
          <p:nvPr/>
        </p:nvSpPr>
        <p:spPr>
          <a:xfrm>
            <a:off x="4210050" y="1047750"/>
            <a:ext cx="1476300" cy="3162300"/>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2836" name="Shape 2836"/>
          <p:cNvSpPr/>
          <p:nvPr/>
        </p:nvSpPr>
        <p:spPr>
          <a:xfrm>
            <a:off x="5686350" y="1047750"/>
            <a:ext cx="3295800" cy="31052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40" name="Shape 2840"/>
        <p:cNvGrpSpPr/>
        <p:nvPr/>
      </p:nvGrpSpPr>
      <p:grpSpPr>
        <a:xfrm>
          <a:off x="0" y="0"/>
          <a:ext cx="0" cy="0"/>
          <a:chOff x="0" y="0"/>
          <a:chExt cx="0" cy="0"/>
        </a:xfrm>
      </p:grpSpPr>
      <p:pic>
        <p:nvPicPr>
          <p:cNvPr id="2841" name="Shape 2841"/>
          <p:cNvPicPr preferRelativeResize="0"/>
          <p:nvPr/>
        </p:nvPicPr>
        <p:blipFill>
          <a:blip r:embed="rId3">
            <a:alphaModFix/>
          </a:blip>
          <a:stretch>
            <a:fillRect/>
          </a:stretch>
        </p:blipFill>
        <p:spPr>
          <a:xfrm>
            <a:off x="0" y="-659037"/>
            <a:ext cx="9144002" cy="6461580"/>
          </a:xfrm>
          <a:prstGeom prst="rect">
            <a:avLst/>
          </a:prstGeom>
          <a:noFill/>
          <a:ln>
            <a:noFill/>
          </a:ln>
        </p:spPr>
      </p:pic>
      <p:sp>
        <p:nvSpPr>
          <p:cNvPr id="2842" name="Shape 2842"/>
          <p:cNvSpPr/>
          <p:nvPr/>
        </p:nvSpPr>
        <p:spPr>
          <a:xfrm>
            <a:off x="6629400" y="1047750"/>
            <a:ext cx="2352900" cy="31052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2843" name="Shape 2843"/>
          <p:cNvSpPr/>
          <p:nvPr/>
        </p:nvSpPr>
        <p:spPr>
          <a:xfrm>
            <a:off x="5895975" y="2324100"/>
            <a:ext cx="1085999" cy="2124000"/>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47" name="Shape 2847"/>
        <p:cNvGrpSpPr/>
        <p:nvPr/>
      </p:nvGrpSpPr>
      <p:grpSpPr>
        <a:xfrm>
          <a:off x="0" y="0"/>
          <a:ext cx="0" cy="0"/>
          <a:chOff x="0" y="0"/>
          <a:chExt cx="0" cy="0"/>
        </a:xfrm>
      </p:grpSpPr>
      <p:pic>
        <p:nvPicPr>
          <p:cNvPr id="2848" name="Shape 2848"/>
          <p:cNvPicPr preferRelativeResize="0"/>
          <p:nvPr/>
        </p:nvPicPr>
        <p:blipFill>
          <a:blip r:embed="rId3">
            <a:alphaModFix/>
          </a:blip>
          <a:stretch>
            <a:fillRect/>
          </a:stretch>
        </p:blipFill>
        <p:spPr>
          <a:xfrm>
            <a:off x="0" y="-659037"/>
            <a:ext cx="9144002" cy="6461580"/>
          </a:xfrm>
          <a:prstGeom prst="rect">
            <a:avLst/>
          </a:prstGeom>
          <a:noFill/>
          <a:ln>
            <a:noFill/>
          </a:ln>
        </p:spPr>
      </p:pic>
    </p:spTree>
  </p:cSld>
  <p:clrMapOvr>
    <a:masterClrMapping/>
  </p:clrMapOvr>
  <p:transition spd="slow">
    <p:cut/>
  </p:transition>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52" name="Shape 2852"/>
        <p:cNvGrpSpPr/>
        <p:nvPr/>
      </p:nvGrpSpPr>
      <p:grpSpPr>
        <a:xfrm>
          <a:off x="0" y="0"/>
          <a:ext cx="0" cy="0"/>
          <a:chOff x="0" y="0"/>
          <a:chExt cx="0" cy="0"/>
        </a:xfrm>
      </p:grpSpPr>
      <p:pic>
        <p:nvPicPr>
          <p:cNvPr id="2853" name="Shape 2853"/>
          <p:cNvPicPr preferRelativeResize="0"/>
          <p:nvPr/>
        </p:nvPicPr>
        <p:blipFill>
          <a:blip r:embed="rId3">
            <a:alphaModFix/>
          </a:blip>
          <a:stretch>
            <a:fillRect/>
          </a:stretch>
        </p:blipFill>
        <p:spPr>
          <a:xfrm>
            <a:off x="0" y="-659057"/>
            <a:ext cx="9144002" cy="6461613"/>
          </a:xfrm>
          <a:prstGeom prst="rect">
            <a:avLst/>
          </a:prstGeom>
          <a:noFill/>
          <a:ln>
            <a:noFill/>
          </a:ln>
        </p:spPr>
      </p:pic>
    </p:spTree>
  </p:cSld>
  <p:clrMapOvr>
    <a:masterClrMapping/>
  </p:clrMapOvr>
  <p:transition spd="slow">
    <p:cut/>
  </p:transition>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57" name="Shape 2857"/>
        <p:cNvGrpSpPr/>
        <p:nvPr/>
      </p:nvGrpSpPr>
      <p:grpSpPr>
        <a:xfrm>
          <a:off x="0" y="0"/>
          <a:ext cx="0" cy="0"/>
          <a:chOff x="0" y="0"/>
          <a:chExt cx="0" cy="0"/>
        </a:xfrm>
      </p:grpSpPr>
      <p:pic>
        <p:nvPicPr>
          <p:cNvPr id="2858" name="Shape 2858"/>
          <p:cNvPicPr preferRelativeResize="0"/>
          <p:nvPr/>
        </p:nvPicPr>
        <p:blipFill>
          <a:blip r:embed="rId3">
            <a:alphaModFix/>
          </a:blip>
          <a:stretch>
            <a:fillRect/>
          </a:stretch>
        </p:blipFill>
        <p:spPr>
          <a:xfrm>
            <a:off x="0" y="-659057"/>
            <a:ext cx="9144002" cy="6461613"/>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4" name="Shape 434"/>
        <p:cNvGrpSpPr/>
        <p:nvPr/>
      </p:nvGrpSpPr>
      <p:grpSpPr>
        <a:xfrm>
          <a:off x="0" y="0"/>
          <a:ext cx="0" cy="0"/>
          <a:chOff x="0" y="0"/>
          <a:chExt cx="0" cy="0"/>
        </a:xfrm>
      </p:grpSpPr>
      <p:pic>
        <p:nvPicPr>
          <p:cNvPr id="435" name="Shape 435"/>
          <p:cNvPicPr preferRelativeResize="0"/>
          <p:nvPr/>
        </p:nvPicPr>
        <p:blipFill>
          <a:blip r:embed="rId3">
            <a:alphaModFix/>
          </a:blip>
          <a:stretch>
            <a:fillRect/>
          </a:stretch>
        </p:blipFill>
        <p:spPr>
          <a:xfrm>
            <a:off x="1345075" y="0"/>
            <a:ext cx="6857999" cy="5143499"/>
          </a:xfrm>
          <a:prstGeom prst="rect">
            <a:avLst/>
          </a:prstGeom>
          <a:noFill/>
          <a:ln>
            <a:noFill/>
          </a:ln>
        </p:spPr>
      </p:pic>
    </p:spTree>
  </p:cSld>
  <p:clrMapOvr>
    <a:masterClrMapping/>
  </p:clrMapOvr>
  <p:transition spd="slow">
    <p:cut/>
  </p:transition>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62" name="Shape 2862"/>
        <p:cNvGrpSpPr/>
        <p:nvPr/>
      </p:nvGrpSpPr>
      <p:grpSpPr>
        <a:xfrm>
          <a:off x="0" y="0"/>
          <a:ext cx="0" cy="0"/>
          <a:chOff x="0" y="0"/>
          <a:chExt cx="0" cy="0"/>
        </a:xfrm>
      </p:grpSpPr>
      <p:pic>
        <p:nvPicPr>
          <p:cNvPr id="2863" name="Shape 2863"/>
          <p:cNvPicPr preferRelativeResize="0"/>
          <p:nvPr/>
        </p:nvPicPr>
        <p:blipFill>
          <a:blip r:embed="rId3">
            <a:alphaModFix/>
          </a:blip>
          <a:stretch>
            <a:fillRect/>
          </a:stretch>
        </p:blipFill>
        <p:spPr>
          <a:xfrm>
            <a:off x="0" y="-659057"/>
            <a:ext cx="9144002" cy="6461613"/>
          </a:xfrm>
          <a:prstGeom prst="rect">
            <a:avLst/>
          </a:prstGeom>
          <a:noFill/>
          <a:ln>
            <a:noFill/>
          </a:ln>
        </p:spPr>
      </p:pic>
    </p:spTree>
  </p:cSld>
  <p:clrMapOvr>
    <a:masterClrMapping/>
  </p:clrMapOvr>
  <p:transition spd="slow">
    <p:cut/>
  </p:transition>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67" name="Shape 2867"/>
        <p:cNvGrpSpPr/>
        <p:nvPr/>
      </p:nvGrpSpPr>
      <p:grpSpPr>
        <a:xfrm>
          <a:off x="0" y="0"/>
          <a:ext cx="0" cy="0"/>
          <a:chOff x="0" y="0"/>
          <a:chExt cx="0" cy="0"/>
        </a:xfrm>
      </p:grpSpPr>
      <p:pic>
        <p:nvPicPr>
          <p:cNvPr id="2868" name="Shape 2868"/>
          <p:cNvPicPr preferRelativeResize="0"/>
          <p:nvPr/>
        </p:nvPicPr>
        <p:blipFill>
          <a:blip r:embed="rId3">
            <a:alphaModFix/>
          </a:blip>
          <a:stretch>
            <a:fillRect/>
          </a:stretch>
        </p:blipFill>
        <p:spPr>
          <a:xfrm>
            <a:off x="0" y="-659057"/>
            <a:ext cx="9144002" cy="6461613"/>
          </a:xfrm>
          <a:prstGeom prst="rect">
            <a:avLst/>
          </a:prstGeom>
          <a:noFill/>
          <a:ln>
            <a:noFill/>
          </a:ln>
        </p:spPr>
      </p:pic>
      <p:sp>
        <p:nvSpPr>
          <p:cNvPr id="2869" name="Shape 2869"/>
          <p:cNvSpPr/>
          <p:nvPr/>
        </p:nvSpPr>
        <p:spPr>
          <a:xfrm>
            <a:off x="1885950" y="1200150"/>
            <a:ext cx="2571899" cy="3047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2870" name="Shape 2870"/>
          <p:cNvSpPr/>
          <p:nvPr/>
        </p:nvSpPr>
        <p:spPr>
          <a:xfrm>
            <a:off x="238125" y="1504950"/>
            <a:ext cx="4333799" cy="3047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2871" name="Shape 2871"/>
          <p:cNvSpPr/>
          <p:nvPr/>
        </p:nvSpPr>
        <p:spPr>
          <a:xfrm>
            <a:off x="1419225" y="2276475"/>
            <a:ext cx="3228900" cy="3047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2872" name="Shape 2872"/>
          <p:cNvSpPr/>
          <p:nvPr/>
        </p:nvSpPr>
        <p:spPr>
          <a:xfrm>
            <a:off x="238125" y="2581275"/>
            <a:ext cx="3228900" cy="3047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76" name="Shape 2876"/>
        <p:cNvGrpSpPr/>
        <p:nvPr/>
      </p:nvGrpSpPr>
      <p:grpSpPr>
        <a:xfrm>
          <a:off x="0" y="0"/>
          <a:ext cx="0" cy="0"/>
          <a:chOff x="0" y="0"/>
          <a:chExt cx="0" cy="0"/>
        </a:xfrm>
      </p:grpSpPr>
      <p:pic>
        <p:nvPicPr>
          <p:cNvPr id="2877" name="Shape 2877"/>
          <p:cNvPicPr preferRelativeResize="0"/>
          <p:nvPr/>
        </p:nvPicPr>
        <p:blipFill>
          <a:blip r:embed="rId3">
            <a:alphaModFix/>
          </a:blip>
          <a:stretch>
            <a:fillRect/>
          </a:stretch>
        </p:blipFill>
        <p:spPr>
          <a:xfrm>
            <a:off x="0" y="-659057"/>
            <a:ext cx="9144002" cy="6461613"/>
          </a:xfrm>
          <a:prstGeom prst="rect">
            <a:avLst/>
          </a:prstGeom>
          <a:noFill/>
          <a:ln>
            <a:noFill/>
          </a:ln>
        </p:spPr>
      </p:pic>
      <p:sp>
        <p:nvSpPr>
          <p:cNvPr id="2878" name="Shape 2878"/>
          <p:cNvSpPr/>
          <p:nvPr/>
        </p:nvSpPr>
        <p:spPr>
          <a:xfrm>
            <a:off x="2876550" y="1200150"/>
            <a:ext cx="1581300" cy="3047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2879" name="Shape 2879"/>
          <p:cNvSpPr/>
          <p:nvPr/>
        </p:nvSpPr>
        <p:spPr>
          <a:xfrm>
            <a:off x="238125" y="1504950"/>
            <a:ext cx="4333799" cy="3047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2880" name="Shape 2880"/>
          <p:cNvSpPr/>
          <p:nvPr/>
        </p:nvSpPr>
        <p:spPr>
          <a:xfrm>
            <a:off x="2066925" y="2276475"/>
            <a:ext cx="2581200" cy="3047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2881" name="Shape 2881"/>
          <p:cNvSpPr/>
          <p:nvPr/>
        </p:nvSpPr>
        <p:spPr>
          <a:xfrm>
            <a:off x="238125" y="2581275"/>
            <a:ext cx="3228900" cy="3047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85" name="Shape 2885"/>
        <p:cNvGrpSpPr/>
        <p:nvPr/>
      </p:nvGrpSpPr>
      <p:grpSpPr>
        <a:xfrm>
          <a:off x="0" y="0"/>
          <a:ext cx="0" cy="0"/>
          <a:chOff x="0" y="0"/>
          <a:chExt cx="0" cy="0"/>
        </a:xfrm>
      </p:grpSpPr>
      <p:pic>
        <p:nvPicPr>
          <p:cNvPr id="2886" name="Shape 2886"/>
          <p:cNvPicPr preferRelativeResize="0"/>
          <p:nvPr/>
        </p:nvPicPr>
        <p:blipFill>
          <a:blip r:embed="rId3">
            <a:alphaModFix/>
          </a:blip>
          <a:stretch>
            <a:fillRect/>
          </a:stretch>
        </p:blipFill>
        <p:spPr>
          <a:xfrm>
            <a:off x="0" y="-659057"/>
            <a:ext cx="9144002" cy="6461613"/>
          </a:xfrm>
          <a:prstGeom prst="rect">
            <a:avLst/>
          </a:prstGeom>
          <a:noFill/>
          <a:ln>
            <a:noFill/>
          </a:ln>
        </p:spPr>
      </p:pic>
      <p:sp>
        <p:nvSpPr>
          <p:cNvPr id="2887" name="Shape 2887"/>
          <p:cNvSpPr/>
          <p:nvPr/>
        </p:nvSpPr>
        <p:spPr>
          <a:xfrm>
            <a:off x="238125" y="1504950"/>
            <a:ext cx="4333799" cy="3047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2888" name="Shape 2888"/>
          <p:cNvSpPr/>
          <p:nvPr/>
        </p:nvSpPr>
        <p:spPr>
          <a:xfrm>
            <a:off x="2667000" y="2276475"/>
            <a:ext cx="1981199" cy="3047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2889" name="Shape 2889"/>
          <p:cNvSpPr/>
          <p:nvPr/>
        </p:nvSpPr>
        <p:spPr>
          <a:xfrm>
            <a:off x="238125" y="2581275"/>
            <a:ext cx="3228900" cy="3047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2890" name="Shape 2890"/>
          <p:cNvSpPr/>
          <p:nvPr/>
        </p:nvSpPr>
        <p:spPr>
          <a:xfrm>
            <a:off x="104775" y="3143250"/>
            <a:ext cx="3524100" cy="21431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2891" name="Shape 2891"/>
          <p:cNvSpPr/>
          <p:nvPr/>
        </p:nvSpPr>
        <p:spPr>
          <a:xfrm>
            <a:off x="3724275" y="3048000"/>
            <a:ext cx="2352600" cy="21431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2892" name="Shape 2892"/>
          <p:cNvSpPr/>
          <p:nvPr/>
        </p:nvSpPr>
        <p:spPr>
          <a:xfrm>
            <a:off x="5676900" y="4648200"/>
            <a:ext cx="2352600" cy="6383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96" name="Shape 2896"/>
        <p:cNvGrpSpPr/>
        <p:nvPr/>
      </p:nvGrpSpPr>
      <p:grpSpPr>
        <a:xfrm>
          <a:off x="0" y="0"/>
          <a:ext cx="0" cy="0"/>
          <a:chOff x="0" y="0"/>
          <a:chExt cx="0" cy="0"/>
        </a:xfrm>
      </p:grpSpPr>
      <p:pic>
        <p:nvPicPr>
          <p:cNvPr id="2897" name="Shape 2897"/>
          <p:cNvPicPr preferRelativeResize="0"/>
          <p:nvPr/>
        </p:nvPicPr>
        <p:blipFill>
          <a:blip r:embed="rId3">
            <a:alphaModFix/>
          </a:blip>
          <a:stretch>
            <a:fillRect/>
          </a:stretch>
        </p:blipFill>
        <p:spPr>
          <a:xfrm>
            <a:off x="0" y="-659057"/>
            <a:ext cx="9144002" cy="6461613"/>
          </a:xfrm>
          <a:prstGeom prst="rect">
            <a:avLst/>
          </a:prstGeom>
          <a:noFill/>
          <a:ln>
            <a:noFill/>
          </a:ln>
        </p:spPr>
      </p:pic>
      <p:sp>
        <p:nvSpPr>
          <p:cNvPr id="2898" name="Shape 2898"/>
          <p:cNvSpPr/>
          <p:nvPr/>
        </p:nvSpPr>
        <p:spPr>
          <a:xfrm>
            <a:off x="1524000" y="1504950"/>
            <a:ext cx="3047700" cy="3047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2899" name="Shape 2899"/>
          <p:cNvSpPr/>
          <p:nvPr/>
        </p:nvSpPr>
        <p:spPr>
          <a:xfrm>
            <a:off x="3305175" y="2276475"/>
            <a:ext cx="1343099" cy="3047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2900" name="Shape 2900"/>
          <p:cNvSpPr/>
          <p:nvPr/>
        </p:nvSpPr>
        <p:spPr>
          <a:xfrm>
            <a:off x="238125" y="2581275"/>
            <a:ext cx="3228900" cy="3047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2901" name="Shape 2901"/>
          <p:cNvSpPr/>
          <p:nvPr/>
        </p:nvSpPr>
        <p:spPr>
          <a:xfrm>
            <a:off x="3724275" y="3048000"/>
            <a:ext cx="2352600" cy="21431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2902" name="Shape 2902"/>
          <p:cNvSpPr/>
          <p:nvPr/>
        </p:nvSpPr>
        <p:spPr>
          <a:xfrm>
            <a:off x="5676900" y="4648200"/>
            <a:ext cx="2352600" cy="6383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06" name="Shape 2906"/>
        <p:cNvGrpSpPr/>
        <p:nvPr/>
      </p:nvGrpSpPr>
      <p:grpSpPr>
        <a:xfrm>
          <a:off x="0" y="0"/>
          <a:ext cx="0" cy="0"/>
          <a:chOff x="0" y="0"/>
          <a:chExt cx="0" cy="0"/>
        </a:xfrm>
      </p:grpSpPr>
      <p:pic>
        <p:nvPicPr>
          <p:cNvPr id="2907" name="Shape 2907"/>
          <p:cNvPicPr preferRelativeResize="0"/>
          <p:nvPr/>
        </p:nvPicPr>
        <p:blipFill>
          <a:blip r:embed="rId3">
            <a:alphaModFix/>
          </a:blip>
          <a:stretch>
            <a:fillRect/>
          </a:stretch>
        </p:blipFill>
        <p:spPr>
          <a:xfrm>
            <a:off x="0" y="-659057"/>
            <a:ext cx="9144002" cy="6461613"/>
          </a:xfrm>
          <a:prstGeom prst="rect">
            <a:avLst/>
          </a:prstGeom>
          <a:noFill/>
          <a:ln>
            <a:noFill/>
          </a:ln>
        </p:spPr>
      </p:pic>
      <p:sp>
        <p:nvSpPr>
          <p:cNvPr id="2908" name="Shape 2908"/>
          <p:cNvSpPr/>
          <p:nvPr/>
        </p:nvSpPr>
        <p:spPr>
          <a:xfrm>
            <a:off x="2800350" y="1504950"/>
            <a:ext cx="1771199" cy="3047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2909" name="Shape 2909"/>
          <p:cNvSpPr/>
          <p:nvPr/>
        </p:nvSpPr>
        <p:spPr>
          <a:xfrm>
            <a:off x="3952875" y="2276475"/>
            <a:ext cx="695100" cy="3047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2910" name="Shape 2910"/>
          <p:cNvSpPr/>
          <p:nvPr/>
        </p:nvSpPr>
        <p:spPr>
          <a:xfrm>
            <a:off x="238125" y="2581275"/>
            <a:ext cx="3228900" cy="3047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
        <p:nvSpPr>
          <p:cNvPr id="2911" name="Shape 2911"/>
          <p:cNvSpPr/>
          <p:nvPr/>
        </p:nvSpPr>
        <p:spPr>
          <a:xfrm>
            <a:off x="5676900" y="4648200"/>
            <a:ext cx="2352600" cy="6383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15" name="Shape 2915"/>
        <p:cNvGrpSpPr/>
        <p:nvPr/>
      </p:nvGrpSpPr>
      <p:grpSpPr>
        <a:xfrm>
          <a:off x="0" y="0"/>
          <a:ext cx="0" cy="0"/>
          <a:chOff x="0" y="0"/>
          <a:chExt cx="0" cy="0"/>
        </a:xfrm>
      </p:grpSpPr>
      <p:pic>
        <p:nvPicPr>
          <p:cNvPr id="2916" name="Shape 2916"/>
          <p:cNvPicPr preferRelativeResize="0"/>
          <p:nvPr/>
        </p:nvPicPr>
        <p:blipFill>
          <a:blip r:embed="rId3">
            <a:alphaModFix/>
          </a:blip>
          <a:stretch>
            <a:fillRect/>
          </a:stretch>
        </p:blipFill>
        <p:spPr>
          <a:xfrm>
            <a:off x="0" y="-659057"/>
            <a:ext cx="9144002" cy="6461613"/>
          </a:xfrm>
          <a:prstGeom prst="rect">
            <a:avLst/>
          </a:prstGeom>
          <a:noFill/>
          <a:ln>
            <a:noFill/>
          </a:ln>
        </p:spPr>
      </p:pic>
      <p:sp>
        <p:nvSpPr>
          <p:cNvPr id="2917" name="Shape 2917"/>
          <p:cNvSpPr/>
          <p:nvPr/>
        </p:nvSpPr>
        <p:spPr>
          <a:xfrm>
            <a:off x="5676900" y="4648200"/>
            <a:ext cx="2352600" cy="638399"/>
          </a:xfrm>
          <a:prstGeom prst="rect">
            <a:avLst/>
          </a:prstGeom>
          <a:solidFill>
            <a:srgbClr val="FFFFFF"/>
          </a:solidFill>
          <a:ln>
            <a:noFill/>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21" name="Shape 2921"/>
        <p:cNvGrpSpPr/>
        <p:nvPr/>
      </p:nvGrpSpPr>
      <p:grpSpPr>
        <a:xfrm>
          <a:off x="0" y="0"/>
          <a:ext cx="0" cy="0"/>
          <a:chOff x="0" y="0"/>
          <a:chExt cx="0" cy="0"/>
        </a:xfrm>
      </p:grpSpPr>
      <p:pic>
        <p:nvPicPr>
          <p:cNvPr id="2922" name="Shape 2922"/>
          <p:cNvPicPr preferRelativeResize="0"/>
          <p:nvPr/>
        </p:nvPicPr>
        <p:blipFill>
          <a:blip r:embed="rId3">
            <a:alphaModFix/>
          </a:blip>
          <a:stretch>
            <a:fillRect/>
          </a:stretch>
        </p:blipFill>
        <p:spPr>
          <a:xfrm>
            <a:off x="0" y="-659073"/>
            <a:ext cx="9144002" cy="6461613"/>
          </a:xfrm>
          <a:prstGeom prst="rect">
            <a:avLst/>
          </a:prstGeom>
          <a:noFill/>
          <a:ln>
            <a:noFill/>
          </a:ln>
        </p:spPr>
      </p:pic>
    </p:spTree>
  </p:cSld>
  <p:clrMapOvr>
    <a:masterClrMapping/>
  </p:clrMapOvr>
  <p:transition spd="slow">
    <p:cut/>
  </p:transition>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26" name="Shape 2926"/>
        <p:cNvGrpSpPr/>
        <p:nvPr/>
      </p:nvGrpSpPr>
      <p:grpSpPr>
        <a:xfrm>
          <a:off x="0" y="0"/>
          <a:ext cx="0" cy="0"/>
          <a:chOff x="0" y="0"/>
          <a:chExt cx="0" cy="0"/>
        </a:xfrm>
      </p:grpSpPr>
      <p:pic>
        <p:nvPicPr>
          <p:cNvPr id="2927" name="Shape 2927"/>
          <p:cNvPicPr preferRelativeResize="0"/>
          <p:nvPr/>
        </p:nvPicPr>
        <p:blipFill>
          <a:blip r:embed="rId3">
            <a:alphaModFix/>
          </a:blip>
          <a:stretch>
            <a:fillRect/>
          </a:stretch>
        </p:blipFill>
        <p:spPr>
          <a:xfrm>
            <a:off x="0" y="-659073"/>
            <a:ext cx="9144002" cy="6461613"/>
          </a:xfrm>
          <a:prstGeom prst="rect">
            <a:avLst/>
          </a:prstGeom>
          <a:noFill/>
          <a:ln>
            <a:noFill/>
          </a:ln>
        </p:spPr>
      </p:pic>
    </p:spTree>
  </p:cSld>
  <p:clrMapOvr>
    <a:masterClrMapping/>
  </p:clrMapOvr>
  <p:transition spd="slow">
    <p:cut/>
  </p:transition>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31" name="Shape 2931"/>
        <p:cNvGrpSpPr/>
        <p:nvPr/>
      </p:nvGrpSpPr>
      <p:grpSpPr>
        <a:xfrm>
          <a:off x="0" y="0"/>
          <a:ext cx="0" cy="0"/>
          <a:chOff x="0" y="0"/>
          <a:chExt cx="0" cy="0"/>
        </a:xfrm>
      </p:grpSpPr>
      <p:pic>
        <p:nvPicPr>
          <p:cNvPr id="2932" name="Shape 2932"/>
          <p:cNvPicPr preferRelativeResize="0"/>
          <p:nvPr/>
        </p:nvPicPr>
        <p:blipFill>
          <a:blip r:embed="rId3">
            <a:alphaModFix/>
          </a:blip>
          <a:stretch>
            <a:fillRect/>
          </a:stretch>
        </p:blipFill>
        <p:spPr>
          <a:xfrm>
            <a:off x="0" y="-659057"/>
            <a:ext cx="9144002" cy="6461613"/>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9" name="Shape 439"/>
        <p:cNvGrpSpPr/>
        <p:nvPr/>
      </p:nvGrpSpPr>
      <p:grpSpPr>
        <a:xfrm>
          <a:off x="0" y="0"/>
          <a:ext cx="0" cy="0"/>
          <a:chOff x="0" y="0"/>
          <a:chExt cx="0" cy="0"/>
        </a:xfrm>
      </p:grpSpPr>
      <p:pic>
        <p:nvPicPr>
          <p:cNvPr id="440" name="Shape 440"/>
          <p:cNvPicPr preferRelativeResize="0"/>
          <p:nvPr/>
        </p:nvPicPr>
        <p:blipFill>
          <a:blip r:embed="rId3">
            <a:alphaModFix/>
          </a:blip>
          <a:stretch>
            <a:fillRect/>
          </a:stretch>
        </p:blipFill>
        <p:spPr>
          <a:xfrm>
            <a:off x="1109850" y="0"/>
            <a:ext cx="6857999" cy="5143499"/>
          </a:xfrm>
          <a:prstGeom prst="rect">
            <a:avLst/>
          </a:prstGeom>
          <a:noFill/>
          <a:ln>
            <a:noFill/>
          </a:ln>
        </p:spPr>
      </p:pic>
    </p:spTree>
  </p:cSld>
  <p:clrMapOvr>
    <a:masterClrMapping/>
  </p:clrMapOvr>
  <p:transition spd="slow">
    <p:cut/>
  </p:transition>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36" name="Shape 2936"/>
        <p:cNvGrpSpPr/>
        <p:nvPr/>
      </p:nvGrpSpPr>
      <p:grpSpPr>
        <a:xfrm>
          <a:off x="0" y="0"/>
          <a:ext cx="0" cy="0"/>
          <a:chOff x="0" y="0"/>
          <a:chExt cx="0" cy="0"/>
        </a:xfrm>
      </p:grpSpPr>
      <p:pic>
        <p:nvPicPr>
          <p:cNvPr id="2937" name="Shape 2937"/>
          <p:cNvPicPr preferRelativeResize="0"/>
          <p:nvPr/>
        </p:nvPicPr>
        <p:blipFill>
          <a:blip r:embed="rId3">
            <a:alphaModFix/>
          </a:blip>
          <a:stretch>
            <a:fillRect/>
          </a:stretch>
        </p:blipFill>
        <p:spPr>
          <a:xfrm>
            <a:off x="0" y="-659073"/>
            <a:ext cx="9144002" cy="6461613"/>
          </a:xfrm>
          <a:prstGeom prst="rect">
            <a:avLst/>
          </a:prstGeom>
          <a:noFill/>
          <a:ln>
            <a:noFill/>
          </a:ln>
        </p:spPr>
      </p:pic>
    </p:spTree>
  </p:cSld>
  <p:clrMapOvr>
    <a:masterClrMapping/>
  </p:clrMapOvr>
  <p:transition spd="slow">
    <p:cut/>
  </p:transition>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41" name="Shape 2941"/>
        <p:cNvGrpSpPr/>
        <p:nvPr/>
      </p:nvGrpSpPr>
      <p:grpSpPr>
        <a:xfrm>
          <a:off x="0" y="0"/>
          <a:ext cx="0" cy="0"/>
          <a:chOff x="0" y="0"/>
          <a:chExt cx="0" cy="0"/>
        </a:xfrm>
      </p:grpSpPr>
      <p:pic>
        <p:nvPicPr>
          <p:cNvPr id="2942" name="Shape 2942"/>
          <p:cNvPicPr preferRelativeResize="0"/>
          <p:nvPr/>
        </p:nvPicPr>
        <p:blipFill>
          <a:blip r:embed="rId3">
            <a:alphaModFix/>
          </a:blip>
          <a:stretch>
            <a:fillRect/>
          </a:stretch>
        </p:blipFill>
        <p:spPr>
          <a:xfrm>
            <a:off x="0" y="-659057"/>
            <a:ext cx="9144002" cy="6461613"/>
          </a:xfrm>
          <a:prstGeom prst="rect">
            <a:avLst/>
          </a:prstGeom>
          <a:noFill/>
          <a:ln>
            <a:noFill/>
          </a:ln>
        </p:spPr>
      </p:pic>
    </p:spTree>
  </p:cSld>
  <p:clrMapOvr>
    <a:masterClrMapping/>
  </p:clrMapOvr>
  <p:transition spd="slow">
    <p:cut/>
  </p:transition>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46" name="Shape 2946"/>
        <p:cNvGrpSpPr/>
        <p:nvPr/>
      </p:nvGrpSpPr>
      <p:grpSpPr>
        <a:xfrm>
          <a:off x="0" y="0"/>
          <a:ext cx="0" cy="0"/>
          <a:chOff x="0" y="0"/>
          <a:chExt cx="0" cy="0"/>
        </a:xfrm>
      </p:grpSpPr>
      <p:pic>
        <p:nvPicPr>
          <p:cNvPr id="2947" name="Shape 2947"/>
          <p:cNvPicPr preferRelativeResize="0"/>
          <p:nvPr/>
        </p:nvPicPr>
        <p:blipFill>
          <a:blip r:embed="rId3">
            <a:alphaModFix/>
          </a:blip>
          <a:stretch>
            <a:fillRect/>
          </a:stretch>
        </p:blipFill>
        <p:spPr>
          <a:xfrm>
            <a:off x="1143000" y="0"/>
            <a:ext cx="6857992" cy="5143494"/>
          </a:xfrm>
          <a:prstGeom prst="rect">
            <a:avLst/>
          </a:prstGeom>
          <a:noFill/>
          <a:ln>
            <a:noFill/>
          </a:ln>
        </p:spPr>
      </p:pic>
    </p:spTree>
  </p:cSld>
  <p:clrMapOvr>
    <a:masterClrMapping/>
  </p:clrMapOvr>
  <p:transition spd="slow">
    <p:cut/>
  </p:transition>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51" name="Shape 2951"/>
        <p:cNvGrpSpPr/>
        <p:nvPr/>
      </p:nvGrpSpPr>
      <p:grpSpPr>
        <a:xfrm>
          <a:off x="0" y="0"/>
          <a:ext cx="0" cy="0"/>
          <a:chOff x="0" y="0"/>
          <a:chExt cx="0" cy="0"/>
        </a:xfrm>
      </p:grpSpPr>
      <p:pic>
        <p:nvPicPr>
          <p:cNvPr id="2952" name="Shape 2952"/>
          <p:cNvPicPr preferRelativeResize="0"/>
          <p:nvPr/>
        </p:nvPicPr>
        <p:blipFill>
          <a:blip r:embed="rId3">
            <a:alphaModFix/>
          </a:blip>
          <a:stretch>
            <a:fillRect/>
          </a:stretch>
        </p:blipFill>
        <p:spPr>
          <a:xfrm>
            <a:off x="1143000" y="0"/>
            <a:ext cx="6857992" cy="5143494"/>
          </a:xfrm>
          <a:prstGeom prst="rect">
            <a:avLst/>
          </a:prstGeom>
          <a:noFill/>
          <a:ln>
            <a:noFill/>
          </a:ln>
        </p:spPr>
      </p:pic>
    </p:spTree>
  </p:cSld>
  <p:clrMapOvr>
    <a:masterClrMapping/>
  </p:clrMapOvr>
  <p:transition spd="slow">
    <p:cut/>
  </p:transition>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56" name="Shape 2956"/>
        <p:cNvGrpSpPr/>
        <p:nvPr/>
      </p:nvGrpSpPr>
      <p:grpSpPr>
        <a:xfrm>
          <a:off x="0" y="0"/>
          <a:ext cx="0" cy="0"/>
          <a:chOff x="0" y="0"/>
          <a:chExt cx="0" cy="0"/>
        </a:xfrm>
      </p:grpSpPr>
      <p:pic>
        <p:nvPicPr>
          <p:cNvPr id="2957" name="Shape 2957"/>
          <p:cNvPicPr preferRelativeResize="0"/>
          <p:nvPr/>
        </p:nvPicPr>
        <p:blipFill>
          <a:blip r:embed="rId3">
            <a:alphaModFix/>
          </a:blip>
          <a:stretch>
            <a:fillRect/>
          </a:stretch>
        </p:blipFill>
        <p:spPr>
          <a:xfrm>
            <a:off x="1143000" y="0"/>
            <a:ext cx="6857992" cy="5143494"/>
          </a:xfrm>
          <a:prstGeom prst="rect">
            <a:avLst/>
          </a:prstGeom>
          <a:noFill/>
          <a:ln>
            <a:noFill/>
          </a:ln>
        </p:spPr>
      </p:pic>
    </p:spTree>
  </p:cSld>
  <p:clrMapOvr>
    <a:masterClrMapping/>
  </p:clrMapOvr>
  <p:transition spd="slow">
    <p:cut/>
  </p:transition>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61" name="Shape 2961"/>
        <p:cNvGrpSpPr/>
        <p:nvPr/>
      </p:nvGrpSpPr>
      <p:grpSpPr>
        <a:xfrm>
          <a:off x="0" y="0"/>
          <a:ext cx="0" cy="0"/>
          <a:chOff x="0" y="0"/>
          <a:chExt cx="0" cy="0"/>
        </a:xfrm>
      </p:grpSpPr>
      <p:pic>
        <p:nvPicPr>
          <p:cNvPr id="2962" name="Shape 2962"/>
          <p:cNvPicPr preferRelativeResize="0"/>
          <p:nvPr/>
        </p:nvPicPr>
        <p:blipFill>
          <a:blip r:embed="rId3">
            <a:alphaModFix/>
          </a:blip>
          <a:stretch>
            <a:fillRect/>
          </a:stretch>
        </p:blipFill>
        <p:spPr>
          <a:xfrm>
            <a:off x="1143000" y="0"/>
            <a:ext cx="6857992" cy="5143494"/>
          </a:xfrm>
          <a:prstGeom prst="rect">
            <a:avLst/>
          </a:prstGeom>
          <a:noFill/>
          <a:ln>
            <a:noFill/>
          </a:ln>
        </p:spPr>
      </p:pic>
    </p:spTree>
  </p:cSld>
  <p:clrMapOvr>
    <a:masterClrMapping/>
  </p:clrMapOvr>
  <p:transition spd="slow">
    <p:cut/>
  </p:transition>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66" name="Shape 2966"/>
        <p:cNvGrpSpPr/>
        <p:nvPr/>
      </p:nvGrpSpPr>
      <p:grpSpPr>
        <a:xfrm>
          <a:off x="0" y="0"/>
          <a:ext cx="0" cy="0"/>
          <a:chOff x="0" y="0"/>
          <a:chExt cx="0" cy="0"/>
        </a:xfrm>
      </p:grpSpPr>
      <p:pic>
        <p:nvPicPr>
          <p:cNvPr id="2967" name="Shape 2967"/>
          <p:cNvPicPr preferRelativeResize="0"/>
          <p:nvPr/>
        </p:nvPicPr>
        <p:blipFill>
          <a:blip r:embed="rId3">
            <a:alphaModFix/>
          </a:blip>
          <a:stretch>
            <a:fillRect/>
          </a:stretch>
        </p:blipFill>
        <p:spPr>
          <a:xfrm>
            <a:off x="1143000" y="0"/>
            <a:ext cx="6857992" cy="5143494"/>
          </a:xfrm>
          <a:prstGeom prst="rect">
            <a:avLst/>
          </a:prstGeom>
          <a:noFill/>
          <a:ln>
            <a:noFill/>
          </a:ln>
        </p:spPr>
      </p:pic>
    </p:spTree>
  </p:cSld>
  <p:clrMapOvr>
    <a:masterClrMapping/>
  </p:clrMapOvr>
  <p:transition spd="slow">
    <p:cut/>
  </p:transition>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71" name="Shape 2971"/>
        <p:cNvGrpSpPr/>
        <p:nvPr/>
      </p:nvGrpSpPr>
      <p:grpSpPr>
        <a:xfrm>
          <a:off x="0" y="0"/>
          <a:ext cx="0" cy="0"/>
          <a:chOff x="0" y="0"/>
          <a:chExt cx="0" cy="0"/>
        </a:xfrm>
      </p:grpSpPr>
      <p:pic>
        <p:nvPicPr>
          <p:cNvPr id="2972" name="Shape 2972"/>
          <p:cNvPicPr preferRelativeResize="0"/>
          <p:nvPr/>
        </p:nvPicPr>
        <p:blipFill>
          <a:blip r:embed="rId3">
            <a:alphaModFix/>
          </a:blip>
          <a:stretch>
            <a:fillRect/>
          </a:stretch>
        </p:blipFill>
        <p:spPr>
          <a:xfrm>
            <a:off x="1143000" y="0"/>
            <a:ext cx="6857992" cy="5143494"/>
          </a:xfrm>
          <a:prstGeom prst="rect">
            <a:avLst/>
          </a:prstGeom>
          <a:noFill/>
          <a:ln>
            <a:noFill/>
          </a:ln>
        </p:spPr>
      </p:pic>
    </p:spTree>
  </p:cSld>
  <p:clrMapOvr>
    <a:masterClrMapping/>
  </p:clrMapOvr>
  <p:transition spd="slow">
    <p:cut/>
  </p:transition>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76" name="Shape 2976"/>
        <p:cNvGrpSpPr/>
        <p:nvPr/>
      </p:nvGrpSpPr>
      <p:grpSpPr>
        <a:xfrm>
          <a:off x="0" y="0"/>
          <a:ext cx="0" cy="0"/>
          <a:chOff x="0" y="0"/>
          <a:chExt cx="0" cy="0"/>
        </a:xfrm>
      </p:grpSpPr>
      <p:pic>
        <p:nvPicPr>
          <p:cNvPr id="2977" name="Shape 2977"/>
          <p:cNvPicPr preferRelativeResize="0"/>
          <p:nvPr/>
        </p:nvPicPr>
        <p:blipFill>
          <a:blip r:embed="rId3">
            <a:alphaModFix/>
          </a:blip>
          <a:stretch>
            <a:fillRect/>
          </a:stretch>
        </p:blipFill>
        <p:spPr>
          <a:xfrm>
            <a:off x="1143000" y="0"/>
            <a:ext cx="6857992" cy="5143494"/>
          </a:xfrm>
          <a:prstGeom prst="rect">
            <a:avLst/>
          </a:prstGeom>
          <a:noFill/>
          <a:ln>
            <a:noFill/>
          </a:ln>
        </p:spPr>
      </p:pic>
    </p:spTree>
  </p:cSld>
  <p:clrMapOvr>
    <a:masterClrMapping/>
  </p:clrMapOvr>
  <p:transition spd="slow">
    <p:cut/>
  </p:transition>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81" name="Shape 2981"/>
        <p:cNvGrpSpPr/>
        <p:nvPr/>
      </p:nvGrpSpPr>
      <p:grpSpPr>
        <a:xfrm>
          <a:off x="0" y="0"/>
          <a:ext cx="0" cy="0"/>
          <a:chOff x="0" y="0"/>
          <a:chExt cx="0" cy="0"/>
        </a:xfrm>
      </p:grpSpPr>
      <p:pic>
        <p:nvPicPr>
          <p:cNvPr id="2982" name="Shape 2982"/>
          <p:cNvPicPr preferRelativeResize="0"/>
          <p:nvPr/>
        </p:nvPicPr>
        <p:blipFill>
          <a:blip r:embed="rId3">
            <a:alphaModFix/>
          </a:blip>
          <a:stretch>
            <a:fillRect/>
          </a:stretch>
        </p:blipFill>
        <p:spPr>
          <a:xfrm>
            <a:off x="1143000" y="0"/>
            <a:ext cx="6857992" cy="5143494"/>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4" name="Shape 444"/>
        <p:cNvGrpSpPr/>
        <p:nvPr/>
      </p:nvGrpSpPr>
      <p:grpSpPr>
        <a:xfrm>
          <a:off x="0" y="0"/>
          <a:ext cx="0" cy="0"/>
          <a:chOff x="0" y="0"/>
          <a:chExt cx="0" cy="0"/>
        </a:xfrm>
      </p:grpSpPr>
      <p:pic>
        <p:nvPicPr>
          <p:cNvPr id="445" name="Shape 445"/>
          <p:cNvPicPr preferRelativeResize="0"/>
          <p:nvPr/>
        </p:nvPicPr>
        <p:blipFill>
          <a:blip r:embed="rId3">
            <a:alphaModFix/>
          </a:blip>
          <a:stretch>
            <a:fillRect/>
          </a:stretch>
        </p:blipFill>
        <p:spPr>
          <a:xfrm>
            <a:off x="1266650" y="0"/>
            <a:ext cx="6857999" cy="5143499"/>
          </a:xfrm>
          <a:prstGeom prst="rect">
            <a:avLst/>
          </a:prstGeom>
          <a:noFill/>
          <a:ln>
            <a:noFill/>
          </a:ln>
        </p:spPr>
      </p:pic>
    </p:spTree>
  </p:cSld>
  <p:clrMapOvr>
    <a:masterClrMapping/>
  </p:clrMapOvr>
  <p:transition spd="slow">
    <p:cut/>
  </p:transition>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86" name="Shape 2986"/>
        <p:cNvGrpSpPr/>
        <p:nvPr/>
      </p:nvGrpSpPr>
      <p:grpSpPr>
        <a:xfrm>
          <a:off x="0" y="0"/>
          <a:ext cx="0" cy="0"/>
          <a:chOff x="0" y="0"/>
          <a:chExt cx="0" cy="0"/>
        </a:xfrm>
      </p:grpSpPr>
      <p:pic>
        <p:nvPicPr>
          <p:cNvPr id="2987" name="Shape 2987"/>
          <p:cNvPicPr preferRelativeResize="0"/>
          <p:nvPr/>
        </p:nvPicPr>
        <p:blipFill>
          <a:blip r:embed="rId3">
            <a:alphaModFix/>
          </a:blip>
          <a:stretch>
            <a:fillRect/>
          </a:stretch>
        </p:blipFill>
        <p:spPr>
          <a:xfrm>
            <a:off x="1143000" y="0"/>
            <a:ext cx="6857992" cy="5143494"/>
          </a:xfrm>
          <a:prstGeom prst="rect">
            <a:avLst/>
          </a:prstGeom>
          <a:noFill/>
          <a:ln>
            <a:noFill/>
          </a:ln>
        </p:spPr>
      </p:pic>
    </p:spTree>
  </p:cSld>
  <p:clrMapOvr>
    <a:masterClrMapping/>
  </p:clrMapOvr>
  <p:transition spd="slow">
    <p:cut/>
  </p:transition>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91" name="Shape 2991"/>
        <p:cNvGrpSpPr/>
        <p:nvPr/>
      </p:nvGrpSpPr>
      <p:grpSpPr>
        <a:xfrm>
          <a:off x="0" y="0"/>
          <a:ext cx="0" cy="0"/>
          <a:chOff x="0" y="0"/>
          <a:chExt cx="0" cy="0"/>
        </a:xfrm>
      </p:grpSpPr>
      <p:pic>
        <p:nvPicPr>
          <p:cNvPr id="2992" name="Shape 2992"/>
          <p:cNvPicPr preferRelativeResize="0"/>
          <p:nvPr/>
        </p:nvPicPr>
        <p:blipFill>
          <a:blip r:embed="rId3">
            <a:alphaModFix/>
          </a:blip>
          <a:stretch>
            <a:fillRect/>
          </a:stretch>
        </p:blipFill>
        <p:spPr>
          <a:xfrm>
            <a:off x="1143000" y="0"/>
            <a:ext cx="6857992" cy="5143494"/>
          </a:xfrm>
          <a:prstGeom prst="rect">
            <a:avLst/>
          </a:prstGeom>
          <a:noFill/>
          <a:ln>
            <a:noFill/>
          </a:ln>
        </p:spPr>
      </p:pic>
    </p:spTree>
  </p:cSld>
  <p:clrMapOvr>
    <a:masterClrMapping/>
  </p:clrMapOvr>
  <p:transition spd="slow">
    <p:cut/>
  </p:transition>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96" name="Shape 2996"/>
        <p:cNvGrpSpPr/>
        <p:nvPr/>
      </p:nvGrpSpPr>
      <p:grpSpPr>
        <a:xfrm>
          <a:off x="0" y="0"/>
          <a:ext cx="0" cy="0"/>
          <a:chOff x="0" y="0"/>
          <a:chExt cx="0" cy="0"/>
        </a:xfrm>
      </p:grpSpPr>
      <p:pic>
        <p:nvPicPr>
          <p:cNvPr id="2997" name="Shape 2997"/>
          <p:cNvPicPr preferRelativeResize="0"/>
          <p:nvPr/>
        </p:nvPicPr>
        <p:blipFill>
          <a:blip r:embed="rId3">
            <a:alphaModFix/>
          </a:blip>
          <a:stretch>
            <a:fillRect/>
          </a:stretch>
        </p:blipFill>
        <p:spPr>
          <a:xfrm>
            <a:off x="1143000" y="0"/>
            <a:ext cx="6857992" cy="5143494"/>
          </a:xfrm>
          <a:prstGeom prst="rect">
            <a:avLst/>
          </a:prstGeom>
          <a:noFill/>
          <a:ln>
            <a:noFill/>
          </a:ln>
        </p:spPr>
      </p:pic>
    </p:spTree>
  </p:cSld>
  <p:clrMapOvr>
    <a:masterClrMapping/>
  </p:clrMapOvr>
  <p:transition spd="slow">
    <p:cut/>
  </p:transition>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01" name="Shape 3001"/>
        <p:cNvGrpSpPr/>
        <p:nvPr/>
      </p:nvGrpSpPr>
      <p:grpSpPr>
        <a:xfrm>
          <a:off x="0" y="0"/>
          <a:ext cx="0" cy="0"/>
          <a:chOff x="0" y="0"/>
          <a:chExt cx="0" cy="0"/>
        </a:xfrm>
      </p:grpSpPr>
      <p:pic>
        <p:nvPicPr>
          <p:cNvPr id="3002" name="Shape 3002"/>
          <p:cNvPicPr preferRelativeResize="0"/>
          <p:nvPr/>
        </p:nvPicPr>
        <p:blipFill>
          <a:blip r:embed="rId3">
            <a:alphaModFix/>
          </a:blip>
          <a:stretch>
            <a:fillRect/>
          </a:stretch>
        </p:blipFill>
        <p:spPr>
          <a:xfrm>
            <a:off x="1143000" y="0"/>
            <a:ext cx="6857992" cy="5143494"/>
          </a:xfrm>
          <a:prstGeom prst="rect">
            <a:avLst/>
          </a:prstGeom>
          <a:noFill/>
          <a:ln>
            <a:noFill/>
          </a:ln>
        </p:spPr>
      </p:pic>
    </p:spTree>
  </p:cSld>
  <p:clrMapOvr>
    <a:masterClrMapping/>
  </p:clrMapOvr>
  <p:transition spd="slow">
    <p:cut/>
  </p:transition>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06" name="Shape 3006"/>
        <p:cNvGrpSpPr/>
        <p:nvPr/>
      </p:nvGrpSpPr>
      <p:grpSpPr>
        <a:xfrm>
          <a:off x="0" y="0"/>
          <a:ext cx="0" cy="0"/>
          <a:chOff x="0" y="0"/>
          <a:chExt cx="0" cy="0"/>
        </a:xfrm>
      </p:grpSpPr>
      <p:pic>
        <p:nvPicPr>
          <p:cNvPr id="3007" name="Shape 3007"/>
          <p:cNvPicPr preferRelativeResize="0"/>
          <p:nvPr/>
        </p:nvPicPr>
        <p:blipFill>
          <a:blip r:embed="rId3">
            <a:alphaModFix/>
          </a:blip>
          <a:stretch>
            <a:fillRect/>
          </a:stretch>
        </p:blipFill>
        <p:spPr>
          <a:xfrm>
            <a:off x="1143000" y="0"/>
            <a:ext cx="6857992" cy="5143494"/>
          </a:xfrm>
          <a:prstGeom prst="rect">
            <a:avLst/>
          </a:prstGeom>
          <a:noFill/>
          <a:ln>
            <a:noFill/>
          </a:ln>
        </p:spPr>
      </p:pic>
    </p:spTree>
  </p:cSld>
  <p:clrMapOvr>
    <a:masterClrMapping/>
  </p:clrMapOvr>
  <p:transition spd="slow">
    <p:cut/>
  </p:transition>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11" name="Shape 3011"/>
        <p:cNvGrpSpPr/>
        <p:nvPr/>
      </p:nvGrpSpPr>
      <p:grpSpPr>
        <a:xfrm>
          <a:off x="0" y="0"/>
          <a:ext cx="0" cy="0"/>
          <a:chOff x="0" y="0"/>
          <a:chExt cx="0" cy="0"/>
        </a:xfrm>
      </p:grpSpPr>
      <p:pic>
        <p:nvPicPr>
          <p:cNvPr id="3012" name="Shape 3012"/>
          <p:cNvPicPr preferRelativeResize="0"/>
          <p:nvPr/>
        </p:nvPicPr>
        <p:blipFill>
          <a:blip r:embed="rId3">
            <a:alphaModFix/>
          </a:blip>
          <a:stretch>
            <a:fillRect/>
          </a:stretch>
        </p:blipFill>
        <p:spPr>
          <a:xfrm>
            <a:off x="1143000" y="0"/>
            <a:ext cx="6857992" cy="5143494"/>
          </a:xfrm>
          <a:prstGeom prst="rect">
            <a:avLst/>
          </a:prstGeom>
          <a:noFill/>
          <a:ln>
            <a:noFill/>
          </a:ln>
        </p:spPr>
      </p:pic>
    </p:spTree>
  </p:cSld>
  <p:clrMapOvr>
    <a:masterClrMapping/>
  </p:clrMapOvr>
  <p:transition spd="slow">
    <p:cut/>
  </p:transition>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16" name="Shape 3016"/>
        <p:cNvGrpSpPr/>
        <p:nvPr/>
      </p:nvGrpSpPr>
      <p:grpSpPr>
        <a:xfrm>
          <a:off x="0" y="0"/>
          <a:ext cx="0" cy="0"/>
          <a:chOff x="0" y="0"/>
          <a:chExt cx="0" cy="0"/>
        </a:xfrm>
      </p:grpSpPr>
      <p:pic>
        <p:nvPicPr>
          <p:cNvPr id="3017" name="Shape 3017"/>
          <p:cNvPicPr preferRelativeResize="0"/>
          <p:nvPr/>
        </p:nvPicPr>
        <p:blipFill>
          <a:blip r:embed="rId3">
            <a:alphaModFix/>
          </a:blip>
          <a:stretch>
            <a:fillRect/>
          </a:stretch>
        </p:blipFill>
        <p:spPr>
          <a:xfrm>
            <a:off x="1143000" y="0"/>
            <a:ext cx="6857992" cy="5143494"/>
          </a:xfrm>
          <a:prstGeom prst="rect">
            <a:avLst/>
          </a:prstGeom>
          <a:noFill/>
          <a:ln>
            <a:noFill/>
          </a:ln>
        </p:spPr>
      </p:pic>
    </p:spTree>
  </p:cSld>
  <p:clrMapOvr>
    <a:masterClrMapping/>
  </p:clrMapOvr>
  <p:transition spd="slow">
    <p:cut/>
  </p:transition>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21" name="Shape 3021"/>
        <p:cNvGrpSpPr/>
        <p:nvPr/>
      </p:nvGrpSpPr>
      <p:grpSpPr>
        <a:xfrm>
          <a:off x="0" y="0"/>
          <a:ext cx="0" cy="0"/>
          <a:chOff x="0" y="0"/>
          <a:chExt cx="0" cy="0"/>
        </a:xfrm>
      </p:grpSpPr>
      <p:pic>
        <p:nvPicPr>
          <p:cNvPr id="3022" name="Shape 3022"/>
          <p:cNvPicPr preferRelativeResize="0"/>
          <p:nvPr/>
        </p:nvPicPr>
        <p:blipFill>
          <a:blip r:embed="rId3">
            <a:alphaModFix/>
          </a:blip>
          <a:stretch>
            <a:fillRect/>
          </a:stretch>
        </p:blipFill>
        <p:spPr>
          <a:xfrm>
            <a:off x="1143000" y="0"/>
            <a:ext cx="6857992" cy="5143494"/>
          </a:xfrm>
          <a:prstGeom prst="rect">
            <a:avLst/>
          </a:prstGeom>
          <a:noFill/>
          <a:ln>
            <a:noFill/>
          </a:ln>
        </p:spPr>
      </p:pic>
    </p:spTree>
  </p:cSld>
  <p:clrMapOvr>
    <a:masterClrMapping/>
  </p:clrMapOvr>
  <p:transition spd="slow">
    <p:cut/>
  </p:transition>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26" name="Shape 3026"/>
        <p:cNvGrpSpPr/>
        <p:nvPr/>
      </p:nvGrpSpPr>
      <p:grpSpPr>
        <a:xfrm>
          <a:off x="0" y="0"/>
          <a:ext cx="0" cy="0"/>
          <a:chOff x="0" y="0"/>
          <a:chExt cx="0" cy="0"/>
        </a:xfrm>
      </p:grpSpPr>
      <p:pic>
        <p:nvPicPr>
          <p:cNvPr id="3027" name="Shape 3027"/>
          <p:cNvPicPr preferRelativeResize="0"/>
          <p:nvPr/>
        </p:nvPicPr>
        <p:blipFill>
          <a:blip r:embed="rId3">
            <a:alphaModFix/>
          </a:blip>
          <a:stretch>
            <a:fillRect/>
          </a:stretch>
        </p:blipFill>
        <p:spPr>
          <a:xfrm>
            <a:off x="1143000" y="0"/>
            <a:ext cx="6857992" cy="5143494"/>
          </a:xfrm>
          <a:prstGeom prst="rect">
            <a:avLst/>
          </a:prstGeom>
          <a:noFill/>
          <a:ln>
            <a:noFill/>
          </a:ln>
        </p:spPr>
      </p:pic>
    </p:spTree>
  </p:cSld>
  <p:clrMapOvr>
    <a:masterClrMapping/>
  </p:clrMapOvr>
  <p:transition spd="slow">
    <p:cut/>
  </p:transition>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31" name="Shape 3031"/>
        <p:cNvGrpSpPr/>
        <p:nvPr/>
      </p:nvGrpSpPr>
      <p:grpSpPr>
        <a:xfrm>
          <a:off x="0" y="0"/>
          <a:ext cx="0" cy="0"/>
          <a:chOff x="0" y="0"/>
          <a:chExt cx="0" cy="0"/>
        </a:xfrm>
      </p:grpSpPr>
      <p:sp>
        <p:nvSpPr>
          <p:cNvPr id="3032" name="Shape 3032"/>
          <p:cNvSpPr txBox="1"/>
          <p:nvPr>
            <p:ph type="title"/>
          </p:nvPr>
        </p:nvSpPr>
        <p:spPr>
          <a:xfrm>
            <a:off x="457200" y="205978"/>
            <a:ext cx="8229600" cy="857400"/>
          </a:xfrm>
          <a:prstGeom prst="rect">
            <a:avLst/>
          </a:prstGeom>
        </p:spPr>
        <p:txBody>
          <a:bodyPr anchorCtr="0" anchor="b" bIns="91425" lIns="91425" rIns="91425" tIns="91425">
            <a:noAutofit/>
          </a:bodyPr>
          <a:lstStyle/>
          <a:p>
            <a:pPr lvl="0" rtl="0">
              <a:spcBef>
                <a:spcPts val="0"/>
              </a:spcBef>
              <a:buNone/>
            </a:pPr>
            <a:r>
              <a:rPr lang="en" sz="3000">
                <a:solidFill>
                  <a:srgbClr val="0000FF"/>
                </a:solidFill>
              </a:rPr>
              <a:t>Acknowledgements</a:t>
            </a:r>
          </a:p>
        </p:txBody>
      </p:sp>
      <p:sp>
        <p:nvSpPr>
          <p:cNvPr id="3033" name="Shape 3033"/>
          <p:cNvSpPr txBox="1"/>
          <p:nvPr>
            <p:ph idx="1" type="body"/>
          </p:nvPr>
        </p:nvSpPr>
        <p:spPr>
          <a:xfrm>
            <a:off x="76200" y="1200150"/>
            <a:ext cx="1830599" cy="3836099"/>
          </a:xfrm>
          <a:prstGeom prst="rect">
            <a:avLst/>
          </a:prstGeom>
        </p:spPr>
        <p:txBody>
          <a:bodyPr anchorCtr="0" anchor="t" bIns="91425" lIns="91425" rIns="91425" tIns="91425">
            <a:noAutofit/>
          </a:bodyPr>
          <a:lstStyle/>
          <a:p>
            <a:pPr lvl="0" rtl="0">
              <a:spcBef>
                <a:spcPts val="0"/>
              </a:spcBef>
              <a:buNone/>
            </a:pPr>
            <a:r>
              <a:rPr b="1" lang="en">
                <a:solidFill>
                  <a:srgbClr val="0000FF"/>
                </a:solidFill>
              </a:rPr>
              <a:t>PCAWG-2</a:t>
            </a:r>
          </a:p>
          <a:p>
            <a:pPr lvl="0" rtl="0">
              <a:spcBef>
                <a:spcPts val="0"/>
              </a:spcBef>
              <a:buNone/>
            </a:pPr>
            <a:r>
              <a:rPr b="1" lang="en" sz="1200"/>
              <a:t>Gad Getz</a:t>
            </a:r>
          </a:p>
          <a:p>
            <a:pPr lvl="0" rtl="0">
              <a:spcBef>
                <a:spcPts val="0"/>
              </a:spcBef>
              <a:buNone/>
            </a:pPr>
            <a:r>
              <a:rPr b="1" lang="en" sz="1200"/>
              <a:t>Mark Gerstein</a:t>
            </a:r>
          </a:p>
          <a:p>
            <a:pPr lvl="0" rtl="0">
              <a:spcBef>
                <a:spcPts val="0"/>
              </a:spcBef>
              <a:buNone/>
            </a:pPr>
            <a:r>
              <a:rPr lang="en" sz="1000"/>
              <a:t>Ekta Khurana</a:t>
            </a:r>
          </a:p>
          <a:p>
            <a:pPr lvl="0" rtl="0">
              <a:spcBef>
                <a:spcPts val="0"/>
              </a:spcBef>
              <a:buNone/>
            </a:pPr>
            <a:r>
              <a:rPr lang="en" sz="1000"/>
              <a:t>Esther Rheinbay</a:t>
            </a:r>
          </a:p>
          <a:p>
            <a:pPr lvl="0" rtl="0">
              <a:spcBef>
                <a:spcPts val="0"/>
              </a:spcBef>
              <a:buNone/>
            </a:pPr>
            <a:r>
              <a:rPr lang="en" sz="1000"/>
              <a:t>Benedikt Brors</a:t>
            </a:r>
          </a:p>
          <a:p>
            <a:pPr lvl="0" rtl="0">
              <a:spcBef>
                <a:spcPts val="0"/>
              </a:spcBef>
              <a:buNone/>
            </a:pPr>
            <a:r>
              <a:rPr lang="en" sz="1000"/>
              <a:t>Lars Feuerbach</a:t>
            </a:r>
          </a:p>
          <a:p>
            <a:pPr lvl="0" rtl="0">
              <a:spcBef>
                <a:spcPts val="0"/>
              </a:spcBef>
              <a:buNone/>
            </a:pPr>
            <a:r>
              <a:rPr lang="en" sz="1000"/>
              <a:t>Carl Herrmann</a:t>
            </a:r>
          </a:p>
          <a:p>
            <a:pPr lvl="0" rtl="0">
              <a:spcBef>
                <a:spcPts val="0"/>
              </a:spcBef>
              <a:buNone/>
            </a:pPr>
            <a:r>
              <a:rPr lang="en" sz="1000">
                <a:solidFill>
                  <a:schemeClr val="dk1"/>
                </a:solidFill>
              </a:rPr>
              <a:t>Jan Korbel</a:t>
            </a:r>
          </a:p>
          <a:p>
            <a:pPr lvl="0" rtl="0">
              <a:spcBef>
                <a:spcPts val="0"/>
              </a:spcBef>
              <a:buNone/>
            </a:pPr>
            <a:r>
              <a:rPr lang="en" sz="1000">
                <a:solidFill>
                  <a:schemeClr val="dk1"/>
                </a:solidFill>
              </a:rPr>
              <a:t>Yao Fu</a:t>
            </a:r>
          </a:p>
          <a:p>
            <a:pPr lvl="0" rtl="0">
              <a:spcBef>
                <a:spcPts val="0"/>
              </a:spcBef>
              <a:buNone/>
            </a:pPr>
            <a:r>
              <a:rPr lang="en" sz="1000">
                <a:solidFill>
                  <a:schemeClr val="dk1"/>
                </a:solidFill>
              </a:rPr>
              <a:t>Todd A. Johnson</a:t>
            </a:r>
          </a:p>
          <a:p>
            <a:pPr lvl="0" rtl="0">
              <a:spcBef>
                <a:spcPts val="0"/>
              </a:spcBef>
              <a:buNone/>
            </a:pPr>
            <a:r>
              <a:t/>
            </a:r>
            <a:endParaRPr/>
          </a:p>
          <a:p>
            <a:pPr lvl="0" rtl="0">
              <a:spcBef>
                <a:spcPts val="0"/>
              </a:spcBef>
              <a:buNone/>
            </a:pPr>
            <a:r>
              <a:rPr b="1" lang="en">
                <a:solidFill>
                  <a:srgbClr val="0000FF"/>
                </a:solidFill>
              </a:rPr>
              <a:t>PCAWG-5</a:t>
            </a:r>
          </a:p>
          <a:p>
            <a:pPr lvl="0" rtl="0">
              <a:spcBef>
                <a:spcPts val="0"/>
              </a:spcBef>
              <a:buNone/>
            </a:pPr>
            <a:r>
              <a:rPr b="1" lang="en" sz="1200"/>
              <a:t>Ben Raphael</a:t>
            </a:r>
          </a:p>
          <a:p>
            <a:pPr lvl="0" rtl="0">
              <a:spcBef>
                <a:spcPts val="0"/>
              </a:spcBef>
              <a:buNone/>
            </a:pPr>
            <a:r>
              <a:rPr b="1" lang="en" sz="1200"/>
              <a:t>Josh Stuart</a:t>
            </a:r>
          </a:p>
          <a:p>
            <a:pPr lvl="0" rtl="0">
              <a:spcBef>
                <a:spcPts val="0"/>
              </a:spcBef>
              <a:buNone/>
            </a:pPr>
            <a:r>
              <a:rPr lang="en" sz="1000"/>
              <a:t>Kevin White</a:t>
            </a:r>
          </a:p>
          <a:p>
            <a:pPr lvl="0" rtl="0">
              <a:spcBef>
                <a:spcPts val="0"/>
              </a:spcBef>
              <a:buNone/>
            </a:pPr>
            <a:r>
              <a:rPr lang="en" sz="1000"/>
              <a:t>Wei Jiao</a:t>
            </a:r>
          </a:p>
          <a:p>
            <a:pPr lvl="0" rtl="0">
              <a:spcBef>
                <a:spcPts val="0"/>
              </a:spcBef>
              <a:buNone/>
            </a:pPr>
            <a:r>
              <a:rPr lang="en" sz="1000"/>
              <a:t>Guanming Wu</a:t>
            </a:r>
          </a:p>
          <a:p>
            <a:pPr lvl="0" rtl="0">
              <a:spcBef>
                <a:spcPts val="0"/>
              </a:spcBef>
              <a:buNone/>
            </a:pPr>
            <a:r>
              <a:rPr lang="en" sz="1000"/>
              <a:t>Lucas Lochovsky</a:t>
            </a:r>
          </a:p>
          <a:p>
            <a:pPr lvl="0" rtl="0">
              <a:spcBef>
                <a:spcPts val="0"/>
              </a:spcBef>
              <a:buNone/>
            </a:pPr>
            <a:r>
              <a:rPr lang="en" sz="1000"/>
              <a:t>Mark Rubin</a:t>
            </a:r>
          </a:p>
          <a:p>
            <a:pPr lvl="0" rtl="0">
              <a:spcBef>
                <a:spcPts val="0"/>
              </a:spcBef>
              <a:buNone/>
            </a:pPr>
            <a:r>
              <a:rPr lang="en" sz="1000"/>
              <a:t>Rodero Guigo</a:t>
            </a:r>
          </a:p>
          <a:p>
            <a:pPr lvl="0" rtl="0">
              <a:spcBef>
                <a:spcPts val="0"/>
              </a:spcBef>
              <a:buNone/>
            </a:pPr>
            <a:r>
              <a:rPr lang="en" sz="1000"/>
              <a:t>Chis Benz</a:t>
            </a:r>
          </a:p>
          <a:p>
            <a:pPr lvl="0" rtl="0">
              <a:spcBef>
                <a:spcPts val="0"/>
              </a:spcBef>
              <a:buNone/>
            </a:pPr>
            <a:r>
              <a:t/>
            </a:r>
            <a:endParaRPr/>
          </a:p>
          <a:p>
            <a:pPr lvl="0" rtl="0">
              <a:spcBef>
                <a:spcPts val="0"/>
              </a:spcBef>
              <a:buNone/>
            </a:pPr>
            <a:r>
              <a:t/>
            </a:r>
            <a:endParaRPr/>
          </a:p>
        </p:txBody>
      </p:sp>
      <p:cxnSp>
        <p:nvCxnSpPr>
          <p:cNvPr id="3034" name="Shape 3034"/>
          <p:cNvCxnSpPr/>
          <p:nvPr/>
        </p:nvCxnSpPr>
        <p:spPr>
          <a:xfrm>
            <a:off x="249150" y="1072875"/>
            <a:ext cx="8387100" cy="0"/>
          </a:xfrm>
          <a:prstGeom prst="straightConnector1">
            <a:avLst/>
          </a:prstGeom>
          <a:noFill/>
          <a:ln cap="flat" cmpd="sng" w="19050">
            <a:solidFill>
              <a:srgbClr val="FF0000"/>
            </a:solidFill>
            <a:prstDash val="solid"/>
            <a:round/>
            <a:headEnd len="lg" w="lg" type="none"/>
            <a:tailEnd len="lg" w="lg" type="none"/>
          </a:ln>
        </p:spPr>
      </p:cxnSp>
      <p:sp>
        <p:nvSpPr>
          <p:cNvPr id="3035" name="Shape 3035"/>
          <p:cNvSpPr txBox="1"/>
          <p:nvPr>
            <p:ph idx="2" type="body"/>
          </p:nvPr>
        </p:nvSpPr>
        <p:spPr>
          <a:xfrm>
            <a:off x="4759200" y="1255350"/>
            <a:ext cx="1830599" cy="3725699"/>
          </a:xfrm>
          <a:prstGeom prst="rect">
            <a:avLst/>
          </a:prstGeom>
        </p:spPr>
        <p:txBody>
          <a:bodyPr anchorCtr="0" anchor="t" bIns="91425" lIns="91425" rIns="91425" tIns="91425">
            <a:noAutofit/>
          </a:bodyPr>
          <a:lstStyle/>
          <a:p>
            <a:pPr lvl="0" rtl="0">
              <a:spcBef>
                <a:spcPts val="0"/>
              </a:spcBef>
              <a:buNone/>
            </a:pPr>
            <a:r>
              <a:rPr b="1" lang="en" sz="1200">
                <a:solidFill>
                  <a:srgbClr val="0000FF"/>
                </a:solidFill>
              </a:rPr>
              <a:t>PCAWG-9</a:t>
            </a:r>
          </a:p>
          <a:p>
            <a:pPr lvl="0" rtl="0">
              <a:spcBef>
                <a:spcPts val="0"/>
              </a:spcBef>
              <a:buNone/>
            </a:pPr>
            <a:r>
              <a:rPr b="1" lang="en" sz="1200"/>
              <a:t>Michael Lawrence</a:t>
            </a:r>
          </a:p>
          <a:p>
            <a:pPr lvl="0" rtl="0">
              <a:spcBef>
                <a:spcPts val="0"/>
              </a:spcBef>
              <a:buNone/>
            </a:pPr>
            <a:r>
              <a:rPr b="1" lang="en" sz="1200"/>
              <a:t>Nuria Lopez-Bigas</a:t>
            </a:r>
          </a:p>
          <a:p>
            <a:pPr lvl="0" rtl="0">
              <a:spcBef>
                <a:spcPts val="0"/>
              </a:spcBef>
              <a:buNone/>
            </a:pPr>
            <a:r>
              <a:rPr lang="en" sz="1000"/>
              <a:t>Gad Getz</a:t>
            </a:r>
          </a:p>
          <a:p>
            <a:pPr lvl="0" rtl="0">
              <a:spcBef>
                <a:spcPts val="0"/>
              </a:spcBef>
              <a:buNone/>
            </a:pPr>
            <a:r>
              <a:rPr lang="en" sz="1000"/>
              <a:t>Julian Hess</a:t>
            </a:r>
          </a:p>
          <a:p>
            <a:pPr lvl="0" rtl="0">
              <a:spcBef>
                <a:spcPts val="0"/>
              </a:spcBef>
              <a:buNone/>
            </a:pPr>
            <a:r>
              <a:rPr lang="en" sz="1000"/>
              <a:t>Nick Haradhvala</a:t>
            </a:r>
          </a:p>
          <a:p>
            <a:pPr lvl="0" rtl="0">
              <a:spcBef>
                <a:spcPts val="0"/>
              </a:spcBef>
              <a:buNone/>
            </a:pPr>
            <a:r>
              <a:rPr lang="en" sz="1000"/>
              <a:t>Petar Stojanov</a:t>
            </a:r>
          </a:p>
          <a:p>
            <a:pPr lvl="0" rtl="0">
              <a:spcBef>
                <a:spcPts val="0"/>
              </a:spcBef>
              <a:buClr>
                <a:schemeClr val="dk1"/>
              </a:buClr>
              <a:buSzPct val="110000"/>
              <a:buFont typeface="Arial"/>
              <a:buNone/>
            </a:pPr>
            <a:r>
              <a:rPr lang="en" sz="1000">
                <a:solidFill>
                  <a:schemeClr val="dk1"/>
                </a:solidFill>
              </a:rPr>
              <a:t>Abel Gonzalez-Perez</a:t>
            </a:r>
          </a:p>
          <a:p>
            <a:pPr lvl="0" rtl="0">
              <a:spcBef>
                <a:spcPts val="0"/>
              </a:spcBef>
              <a:buClr>
                <a:schemeClr val="dk1"/>
              </a:buClr>
              <a:buSzPct val="110000"/>
              <a:buFont typeface="Arial"/>
              <a:buNone/>
            </a:pPr>
            <a:r>
              <a:rPr lang="en" sz="1000">
                <a:solidFill>
                  <a:schemeClr val="dk1"/>
                </a:solidFill>
              </a:rPr>
              <a:t>Li Ding</a:t>
            </a:r>
          </a:p>
          <a:p>
            <a:pPr lvl="0" rtl="0">
              <a:spcBef>
                <a:spcPts val="0"/>
              </a:spcBef>
              <a:buClr>
                <a:schemeClr val="dk1"/>
              </a:buClr>
              <a:buSzPct val="110000"/>
              <a:buFont typeface="Arial"/>
              <a:buNone/>
            </a:pPr>
            <a:r>
              <a:rPr lang="en" sz="1000">
                <a:solidFill>
                  <a:schemeClr val="dk1"/>
                </a:solidFill>
              </a:rPr>
              <a:t>Hidewaki Nakagawa</a:t>
            </a:r>
          </a:p>
          <a:p>
            <a:pPr lvl="0" rtl="0">
              <a:spcBef>
                <a:spcPts val="0"/>
              </a:spcBef>
              <a:buNone/>
            </a:pPr>
            <a:r>
              <a:rPr lang="en" sz="1000">
                <a:solidFill>
                  <a:schemeClr val="dk1"/>
                </a:solidFill>
              </a:rPr>
              <a:t>Tatsuhiko Tsunoda</a:t>
            </a:r>
          </a:p>
          <a:p>
            <a:pPr lvl="0" rtl="0">
              <a:spcBef>
                <a:spcPts val="0"/>
              </a:spcBef>
              <a:buNone/>
            </a:pPr>
            <a:r>
              <a:t/>
            </a:r>
            <a:endParaRPr>
              <a:solidFill>
                <a:srgbClr val="0000FF"/>
              </a:solidFill>
            </a:endParaRPr>
          </a:p>
          <a:p>
            <a:pPr lvl="0" rtl="0">
              <a:spcBef>
                <a:spcPts val="0"/>
              </a:spcBef>
              <a:buNone/>
            </a:pPr>
            <a:r>
              <a:rPr b="1" lang="en" sz="1200">
                <a:solidFill>
                  <a:srgbClr val="0000FF"/>
                </a:solidFill>
              </a:rPr>
              <a:t>PCAWG-14</a:t>
            </a:r>
          </a:p>
          <a:p>
            <a:pPr lvl="0" rtl="0">
              <a:spcBef>
                <a:spcPts val="0"/>
              </a:spcBef>
              <a:buNone/>
            </a:pPr>
            <a:r>
              <a:rPr b="1" lang="en" sz="1200"/>
              <a:t>David Wheeler</a:t>
            </a:r>
          </a:p>
          <a:p>
            <a:pPr lvl="0" rtl="0">
              <a:spcBef>
                <a:spcPts val="0"/>
              </a:spcBef>
              <a:buNone/>
            </a:pPr>
            <a:r>
              <a:rPr b="1" lang="en" sz="1200"/>
              <a:t>Jakob Skou Pedersen</a:t>
            </a:r>
          </a:p>
          <a:p>
            <a:pPr lvl="0" rtl="0">
              <a:spcBef>
                <a:spcPts val="0"/>
              </a:spcBef>
              <a:buClr>
                <a:schemeClr val="dk1"/>
              </a:buClr>
              <a:buSzPct val="110000"/>
              <a:buFont typeface="Arial"/>
              <a:buNone/>
            </a:pPr>
            <a:r>
              <a:rPr lang="en" sz="1000"/>
              <a:t>Todd A. Johnson</a:t>
            </a:r>
          </a:p>
          <a:p>
            <a:pPr lvl="0" rtl="0">
              <a:spcBef>
                <a:spcPts val="0"/>
              </a:spcBef>
              <a:buClr>
                <a:schemeClr val="dk1"/>
              </a:buClr>
              <a:buSzPct val="110000"/>
              <a:buFont typeface="Arial"/>
              <a:buNone/>
            </a:pPr>
            <a:r>
              <a:rPr lang="en" sz="1000"/>
              <a:t>Samir B. Amin</a:t>
            </a:r>
          </a:p>
          <a:p>
            <a:pPr lvl="0" rtl="0">
              <a:spcBef>
                <a:spcPts val="0"/>
              </a:spcBef>
              <a:buClr>
                <a:schemeClr val="dk1"/>
              </a:buClr>
              <a:buSzPct val="110000"/>
              <a:buFont typeface="Arial"/>
              <a:buNone/>
            </a:pPr>
            <a:r>
              <a:rPr lang="en" sz="1000"/>
              <a:t>Mark P. Hamilton</a:t>
            </a:r>
          </a:p>
          <a:p>
            <a:pPr lvl="0" rtl="0">
              <a:spcBef>
                <a:spcPts val="0"/>
              </a:spcBef>
              <a:buClr>
                <a:schemeClr val="dk1"/>
              </a:buClr>
              <a:buSzPct val="110000"/>
              <a:buFont typeface="Arial"/>
              <a:buNone/>
            </a:pPr>
            <a:r>
              <a:rPr lang="en" sz="1000"/>
              <a:t>Hannah Cheung</a:t>
            </a:r>
          </a:p>
          <a:p>
            <a:pPr lvl="0" rtl="0">
              <a:spcBef>
                <a:spcPts val="0"/>
              </a:spcBef>
              <a:buClr>
                <a:schemeClr val="dk1"/>
              </a:buClr>
              <a:buSzPct val="110000"/>
              <a:buFont typeface="Arial"/>
              <a:buNone/>
            </a:pPr>
            <a:r>
              <a:rPr lang="en" sz="1000"/>
              <a:t>Henrik Hornshøj</a:t>
            </a:r>
          </a:p>
          <a:p>
            <a:pPr lvl="0" rtl="0">
              <a:spcBef>
                <a:spcPts val="0"/>
              </a:spcBef>
              <a:buClr>
                <a:schemeClr val="dk1"/>
              </a:buClr>
              <a:buSzPct val="110000"/>
              <a:buFont typeface="Arial"/>
              <a:buNone/>
            </a:pPr>
            <a:r>
              <a:rPr lang="en" sz="1000"/>
              <a:t>Morten Muhlig Nielsen</a:t>
            </a:r>
          </a:p>
          <a:p>
            <a:pPr lvl="0" rtl="0">
              <a:spcBef>
                <a:spcPts val="0"/>
              </a:spcBef>
              <a:buClr>
                <a:schemeClr val="dk1"/>
              </a:buClr>
              <a:buSzPct val="110000"/>
              <a:buFont typeface="Arial"/>
              <a:buNone/>
            </a:pPr>
            <a:r>
              <a:rPr lang="en" sz="1000"/>
              <a:t>Johanna Bertl</a:t>
            </a:r>
          </a:p>
          <a:p>
            <a:pPr lvl="0" rtl="0">
              <a:spcBef>
                <a:spcPts val="0"/>
              </a:spcBef>
              <a:buClr>
                <a:schemeClr val="dk1"/>
              </a:buClr>
              <a:buSzPct val="110000"/>
              <a:buFont typeface="Arial"/>
              <a:buNone/>
            </a:pPr>
            <a:r>
              <a:rPr lang="en" sz="1000"/>
              <a:t>Asger Hbolth</a:t>
            </a:r>
          </a:p>
          <a:p>
            <a:pPr lvl="0" rtl="0">
              <a:spcBef>
                <a:spcPts val="0"/>
              </a:spcBef>
              <a:buNone/>
            </a:pPr>
            <a:r>
              <a:t/>
            </a:r>
            <a:endParaRPr sz="1000"/>
          </a:p>
        </p:txBody>
      </p:sp>
      <p:sp>
        <p:nvSpPr>
          <p:cNvPr id="3036" name="Shape 3036"/>
          <p:cNvSpPr txBox="1"/>
          <p:nvPr/>
        </p:nvSpPr>
        <p:spPr>
          <a:xfrm>
            <a:off x="1228300" y="1306625"/>
            <a:ext cx="1340999" cy="1878899"/>
          </a:xfrm>
          <a:prstGeom prst="rect">
            <a:avLst/>
          </a:prstGeom>
          <a:noFill/>
          <a:ln>
            <a:noFill/>
          </a:ln>
        </p:spPr>
        <p:txBody>
          <a:bodyPr anchorCtr="0" anchor="t" bIns="91425" lIns="91425" rIns="91425" tIns="91425">
            <a:noAutofit/>
          </a:bodyPr>
          <a:lstStyle/>
          <a:p>
            <a:pPr lvl="0" rtl="0">
              <a:spcBef>
                <a:spcPts val="0"/>
              </a:spcBef>
              <a:buClr>
                <a:schemeClr val="dk1"/>
              </a:buClr>
              <a:buSzPct val="110000"/>
              <a:buFont typeface="Arial"/>
              <a:buNone/>
            </a:pPr>
            <a:r>
              <a:rPr lang="en" sz="1000">
                <a:solidFill>
                  <a:schemeClr val="dk1"/>
                </a:solidFill>
              </a:rPr>
              <a:t>Jing Zhang</a:t>
            </a:r>
          </a:p>
          <a:p>
            <a:pPr lvl="0" rtl="0">
              <a:spcBef>
                <a:spcPts val="0"/>
              </a:spcBef>
              <a:buClr>
                <a:schemeClr val="dk1"/>
              </a:buClr>
              <a:buSzPct val="110000"/>
              <a:buFont typeface="Arial"/>
              <a:buNone/>
            </a:pPr>
            <a:r>
              <a:rPr lang="en" sz="1000">
                <a:solidFill>
                  <a:schemeClr val="dk1"/>
                </a:solidFill>
              </a:rPr>
              <a:t>Sushant Kumar</a:t>
            </a:r>
          </a:p>
          <a:p>
            <a:pPr lvl="0" rtl="0">
              <a:spcBef>
                <a:spcPts val="0"/>
              </a:spcBef>
              <a:buNone/>
            </a:pPr>
            <a:r>
              <a:rPr lang="en" sz="1000">
                <a:solidFill>
                  <a:schemeClr val="dk1"/>
                </a:solidFill>
              </a:rPr>
              <a:t>Vasilia Rudneva</a:t>
            </a:r>
          </a:p>
          <a:p>
            <a:pPr lvl="0" rtl="0">
              <a:spcBef>
                <a:spcPts val="0"/>
              </a:spcBef>
              <a:buNone/>
            </a:pPr>
            <a:r>
              <a:rPr lang="en" sz="1000">
                <a:solidFill>
                  <a:schemeClr val="dk1"/>
                </a:solidFill>
              </a:rPr>
              <a:t>Hiroyuki Aburatani</a:t>
            </a:r>
          </a:p>
          <a:p>
            <a:pPr lvl="0" rtl="0">
              <a:lnSpc>
                <a:spcPct val="115000"/>
              </a:lnSpc>
              <a:spcBef>
                <a:spcPts val="0"/>
              </a:spcBef>
              <a:buNone/>
            </a:pPr>
            <a:r>
              <a:rPr lang="en" sz="1000"/>
              <a:t>Kenji Tatsuno</a:t>
            </a:r>
          </a:p>
          <a:p>
            <a:pPr lvl="0" rtl="0">
              <a:lnSpc>
                <a:spcPct val="115000"/>
              </a:lnSpc>
              <a:spcBef>
                <a:spcPts val="0"/>
              </a:spcBef>
              <a:buNone/>
            </a:pPr>
            <a:r>
              <a:rPr lang="en" sz="1000"/>
              <a:t>Hiroki Ueda</a:t>
            </a:r>
          </a:p>
          <a:p>
            <a:pPr lvl="0" rtl="0">
              <a:spcBef>
                <a:spcPts val="0"/>
              </a:spcBef>
              <a:buNone/>
            </a:pPr>
            <a:r>
              <a:rPr lang="en" sz="1000">
                <a:solidFill>
                  <a:schemeClr val="dk1"/>
                </a:solidFill>
              </a:rPr>
              <a:t>Jung Kyoon Choi</a:t>
            </a:r>
          </a:p>
          <a:p>
            <a:pPr lvl="0" rtl="0">
              <a:lnSpc>
                <a:spcPct val="115000"/>
              </a:lnSpc>
              <a:spcBef>
                <a:spcPts val="0"/>
              </a:spcBef>
              <a:buNone/>
            </a:pPr>
            <a:r>
              <a:rPr lang="en" sz="1000"/>
              <a:t>Woojin Yang</a:t>
            </a:r>
          </a:p>
          <a:p>
            <a:pPr lvl="0" rtl="0">
              <a:lnSpc>
                <a:spcPct val="115000"/>
              </a:lnSpc>
              <a:spcBef>
                <a:spcPts val="0"/>
              </a:spcBef>
              <a:buNone/>
            </a:pPr>
            <a:r>
              <a:rPr lang="en" sz="1000"/>
              <a:t>Youngil Koh</a:t>
            </a:r>
          </a:p>
          <a:p>
            <a:pPr lvl="0" rtl="0">
              <a:lnSpc>
                <a:spcPct val="115000"/>
              </a:lnSpc>
              <a:spcBef>
                <a:spcPts val="0"/>
              </a:spcBef>
              <a:buNone/>
            </a:pPr>
            <a:r>
              <a:rPr lang="en" sz="1000"/>
              <a:t>Jong-Sun Jung</a:t>
            </a:r>
          </a:p>
          <a:p>
            <a:pPr lvl="0" rtl="0">
              <a:spcBef>
                <a:spcPts val="0"/>
              </a:spcBef>
              <a:buNone/>
            </a:pPr>
            <a:r>
              <a:t/>
            </a:r>
            <a:endParaRPr sz="1000">
              <a:solidFill>
                <a:schemeClr val="dk1"/>
              </a:solidFill>
            </a:endParaRPr>
          </a:p>
        </p:txBody>
      </p:sp>
      <p:sp>
        <p:nvSpPr>
          <p:cNvPr id="3037" name="Shape 3037"/>
          <p:cNvSpPr txBox="1"/>
          <p:nvPr/>
        </p:nvSpPr>
        <p:spPr>
          <a:xfrm>
            <a:off x="2339787" y="1306625"/>
            <a:ext cx="1607699" cy="3591000"/>
          </a:xfrm>
          <a:prstGeom prst="rect">
            <a:avLst/>
          </a:prstGeom>
          <a:noFill/>
          <a:ln>
            <a:noFill/>
          </a:ln>
        </p:spPr>
        <p:txBody>
          <a:bodyPr anchorCtr="0" anchor="t" bIns="91425" lIns="91425" rIns="91425" tIns="91425">
            <a:noAutofit/>
          </a:bodyPr>
          <a:lstStyle/>
          <a:p>
            <a:pPr lvl="0" rtl="0">
              <a:spcBef>
                <a:spcPts val="0"/>
              </a:spcBef>
              <a:buNone/>
            </a:pPr>
            <a:r>
              <a:rPr lang="en" sz="1000">
                <a:solidFill>
                  <a:schemeClr val="dk1"/>
                </a:solidFill>
              </a:rPr>
              <a:t>Ewan Birney</a:t>
            </a:r>
          </a:p>
          <a:p>
            <a:pPr lvl="0" rtl="0">
              <a:lnSpc>
                <a:spcPct val="115000"/>
              </a:lnSpc>
              <a:spcBef>
                <a:spcPts val="0"/>
              </a:spcBef>
              <a:buNone/>
            </a:pPr>
            <a:r>
              <a:rPr lang="en" sz="1000">
                <a:solidFill>
                  <a:schemeClr val="dk1"/>
                </a:solidFill>
              </a:rPr>
              <a:t>Ian Dunham</a:t>
            </a:r>
          </a:p>
          <a:p>
            <a:pPr lvl="0" rtl="0">
              <a:lnSpc>
                <a:spcPct val="115000"/>
              </a:lnSpc>
              <a:spcBef>
                <a:spcPts val="0"/>
              </a:spcBef>
              <a:buNone/>
            </a:pPr>
            <a:r>
              <a:rPr lang="en" sz="1000">
                <a:solidFill>
                  <a:schemeClr val="dk1"/>
                </a:solidFill>
              </a:rPr>
              <a:t>Sandro Morganella</a:t>
            </a:r>
          </a:p>
          <a:p>
            <a:pPr lvl="0" rtl="0">
              <a:spcBef>
                <a:spcPts val="0"/>
              </a:spcBef>
              <a:buNone/>
            </a:pPr>
            <a:r>
              <a:rPr lang="en" sz="1000">
                <a:solidFill>
                  <a:schemeClr val="dk1"/>
                </a:solidFill>
              </a:rPr>
              <a:t>Alfonso Valencia</a:t>
            </a:r>
          </a:p>
          <a:p>
            <a:pPr lvl="0" rtl="0">
              <a:spcBef>
                <a:spcPts val="0"/>
              </a:spcBef>
              <a:buNone/>
            </a:pPr>
            <a:r>
              <a:rPr lang="en" sz="1000">
                <a:solidFill>
                  <a:schemeClr val="dk1"/>
                </a:solidFill>
              </a:rPr>
              <a:t>Federico Abascal</a:t>
            </a:r>
          </a:p>
          <a:p>
            <a:pPr lvl="0" rtl="0">
              <a:spcBef>
                <a:spcPts val="0"/>
              </a:spcBef>
              <a:buClr>
                <a:schemeClr val="dk1"/>
              </a:buClr>
              <a:buSzPct val="110000"/>
              <a:buFont typeface="Arial"/>
              <a:buNone/>
            </a:pPr>
            <a:r>
              <a:rPr lang="en" sz="1000">
                <a:solidFill>
                  <a:schemeClr val="dk1"/>
                </a:solidFill>
              </a:rPr>
              <a:t>Li Ding</a:t>
            </a:r>
          </a:p>
          <a:p>
            <a:pPr lvl="0" rtl="0">
              <a:lnSpc>
                <a:spcPct val="115000"/>
              </a:lnSpc>
              <a:spcBef>
                <a:spcPts val="0"/>
              </a:spcBef>
              <a:buClr>
                <a:schemeClr val="dk1"/>
              </a:buClr>
              <a:buSzPct val="110000"/>
              <a:buFont typeface="Arial"/>
              <a:buNone/>
            </a:pPr>
            <a:r>
              <a:rPr lang="en" sz="1000">
                <a:solidFill>
                  <a:schemeClr val="dk1"/>
                </a:solidFill>
              </a:rPr>
              <a:t>Matthew A. Wyczalkowski</a:t>
            </a:r>
          </a:p>
          <a:p>
            <a:pPr lvl="0" rtl="0">
              <a:lnSpc>
                <a:spcPct val="115000"/>
              </a:lnSpc>
              <a:spcBef>
                <a:spcPts val="0"/>
              </a:spcBef>
              <a:buClr>
                <a:schemeClr val="dk1"/>
              </a:buClr>
              <a:buSzPct val="110000"/>
              <a:buFont typeface="Arial"/>
              <a:buNone/>
            </a:pPr>
            <a:r>
              <a:rPr lang="en" sz="1000">
                <a:solidFill>
                  <a:schemeClr val="dk1"/>
                </a:solidFill>
              </a:rPr>
              <a:t>Michael D. McLellan</a:t>
            </a:r>
          </a:p>
          <a:p>
            <a:pPr lvl="0" rtl="0">
              <a:lnSpc>
                <a:spcPct val="115000"/>
              </a:lnSpc>
              <a:spcBef>
                <a:spcPts val="0"/>
              </a:spcBef>
              <a:buClr>
                <a:schemeClr val="dk1"/>
              </a:buClr>
              <a:buSzPct val="110000"/>
              <a:buFont typeface="Arial"/>
              <a:buNone/>
            </a:pPr>
            <a:r>
              <a:rPr lang="en" sz="1000">
                <a:solidFill>
                  <a:schemeClr val="dk1"/>
                </a:solidFill>
              </a:rPr>
              <a:t>Reyka Jayasinghe</a:t>
            </a:r>
          </a:p>
          <a:p>
            <a:pPr lvl="0" rtl="0">
              <a:lnSpc>
                <a:spcPct val="115000"/>
              </a:lnSpc>
              <a:spcBef>
                <a:spcPts val="0"/>
              </a:spcBef>
              <a:buClr>
                <a:schemeClr val="dk1"/>
              </a:buClr>
              <a:buSzPct val="110000"/>
              <a:buFont typeface="Arial"/>
              <a:buNone/>
            </a:pPr>
            <a:r>
              <a:rPr lang="en" sz="1000">
                <a:solidFill>
                  <a:schemeClr val="dk1"/>
                </a:solidFill>
              </a:rPr>
              <a:t>Priyanka Dhingra</a:t>
            </a:r>
          </a:p>
          <a:p>
            <a:pPr lvl="0" rtl="0">
              <a:spcBef>
                <a:spcPts val="0"/>
              </a:spcBef>
              <a:buClr>
                <a:schemeClr val="dk1"/>
              </a:buClr>
              <a:buFont typeface="Arial"/>
              <a:buNone/>
            </a:pPr>
            <a:r>
              <a:t/>
            </a:r>
            <a:endParaRPr sz="1000">
              <a:solidFill>
                <a:schemeClr val="dk1"/>
              </a:solidFill>
            </a:endParaRPr>
          </a:p>
          <a:p>
            <a:pPr lvl="0" rtl="0">
              <a:spcBef>
                <a:spcPts val="0"/>
              </a:spcBef>
              <a:buNone/>
            </a:pPr>
            <a:r>
              <a:t/>
            </a:r>
            <a:endParaRPr/>
          </a:p>
        </p:txBody>
      </p:sp>
      <p:sp>
        <p:nvSpPr>
          <p:cNvPr id="3038" name="Shape 3038"/>
          <p:cNvSpPr txBox="1"/>
          <p:nvPr/>
        </p:nvSpPr>
        <p:spPr>
          <a:xfrm>
            <a:off x="1062000" y="3543025"/>
            <a:ext cx="1340999" cy="1493100"/>
          </a:xfrm>
          <a:prstGeom prst="rect">
            <a:avLst/>
          </a:prstGeom>
          <a:noFill/>
          <a:ln>
            <a:noFill/>
          </a:ln>
        </p:spPr>
        <p:txBody>
          <a:bodyPr anchorCtr="0" anchor="t" bIns="91425" lIns="91425" rIns="91425" tIns="91425">
            <a:noAutofit/>
          </a:bodyPr>
          <a:lstStyle/>
          <a:p>
            <a:pPr lvl="0" rtl="0">
              <a:spcBef>
                <a:spcPts val="0"/>
              </a:spcBef>
              <a:buNone/>
            </a:pPr>
            <a:r>
              <a:rPr lang="en" sz="1000">
                <a:solidFill>
                  <a:schemeClr val="dk1"/>
                </a:solidFill>
              </a:rPr>
              <a:t>Christina Yau</a:t>
            </a:r>
          </a:p>
          <a:p>
            <a:pPr lvl="0" rtl="0">
              <a:spcBef>
                <a:spcPts val="0"/>
              </a:spcBef>
              <a:buNone/>
            </a:pPr>
            <a:r>
              <a:rPr lang="en" sz="1000">
                <a:solidFill>
                  <a:schemeClr val="dk1"/>
                </a:solidFill>
              </a:rPr>
              <a:t>Ted Goldstein</a:t>
            </a:r>
          </a:p>
          <a:p>
            <a:pPr lvl="0" rtl="0">
              <a:spcBef>
                <a:spcPts val="0"/>
              </a:spcBef>
              <a:buNone/>
            </a:pPr>
            <a:r>
              <a:rPr lang="en" sz="1000">
                <a:solidFill>
                  <a:schemeClr val="dk1"/>
                </a:solidFill>
              </a:rPr>
              <a:t>Max Leiserson</a:t>
            </a:r>
          </a:p>
          <a:p>
            <a:pPr lvl="0" rtl="0">
              <a:spcBef>
                <a:spcPts val="0"/>
              </a:spcBef>
              <a:buNone/>
            </a:pPr>
            <a:r>
              <a:rPr lang="en" sz="1000">
                <a:solidFill>
                  <a:schemeClr val="dk1"/>
                </a:solidFill>
              </a:rPr>
              <a:t>Hsin-Ta Wu</a:t>
            </a:r>
          </a:p>
          <a:p>
            <a:pPr lvl="0" rtl="0">
              <a:spcBef>
                <a:spcPts val="0"/>
              </a:spcBef>
              <a:buNone/>
            </a:pPr>
            <a:r>
              <a:rPr lang="en" sz="1000">
                <a:solidFill>
                  <a:schemeClr val="dk1"/>
                </a:solidFill>
              </a:rPr>
              <a:t>Fabio Vandin</a:t>
            </a:r>
          </a:p>
          <a:p>
            <a:pPr lvl="0" rtl="0">
              <a:spcBef>
                <a:spcPts val="0"/>
              </a:spcBef>
              <a:buNone/>
            </a:pPr>
            <a:r>
              <a:rPr lang="en" sz="1000">
                <a:solidFill>
                  <a:schemeClr val="dk1"/>
                </a:solidFill>
              </a:rPr>
              <a:t>Gary Bader</a:t>
            </a:r>
          </a:p>
          <a:p>
            <a:pPr lvl="0" rtl="0">
              <a:spcBef>
                <a:spcPts val="0"/>
              </a:spcBef>
              <a:buNone/>
            </a:pPr>
            <a:r>
              <a:rPr lang="en" sz="1000">
                <a:solidFill>
                  <a:schemeClr val="dk1"/>
                </a:solidFill>
              </a:rPr>
              <a:t>Juri Reimand</a:t>
            </a:r>
          </a:p>
          <a:p>
            <a:pPr lvl="0" rtl="0">
              <a:spcBef>
                <a:spcPts val="0"/>
              </a:spcBef>
              <a:buNone/>
            </a:pPr>
            <a:r>
              <a:rPr lang="en" sz="1000">
                <a:solidFill>
                  <a:schemeClr val="dk1"/>
                </a:solidFill>
              </a:rPr>
              <a:t>Mohammed Helmy</a:t>
            </a:r>
          </a:p>
          <a:p>
            <a:pPr lvl="0" rtl="0">
              <a:spcBef>
                <a:spcPts val="0"/>
              </a:spcBef>
              <a:buNone/>
            </a:pPr>
            <a:r>
              <a:rPr lang="en" sz="1000">
                <a:solidFill>
                  <a:schemeClr val="dk1"/>
                </a:solidFill>
              </a:rPr>
              <a:t>Christian Von Mering</a:t>
            </a:r>
          </a:p>
        </p:txBody>
      </p:sp>
      <p:sp>
        <p:nvSpPr>
          <p:cNvPr id="3039" name="Shape 3039"/>
          <p:cNvSpPr txBox="1"/>
          <p:nvPr/>
        </p:nvSpPr>
        <p:spPr>
          <a:xfrm>
            <a:off x="2235075" y="3421800"/>
            <a:ext cx="1830599" cy="1493100"/>
          </a:xfrm>
          <a:prstGeom prst="rect">
            <a:avLst/>
          </a:prstGeom>
          <a:noFill/>
          <a:ln>
            <a:noFill/>
          </a:ln>
        </p:spPr>
        <p:txBody>
          <a:bodyPr anchorCtr="0" anchor="t" bIns="91425" lIns="91425" rIns="91425" tIns="91425">
            <a:noAutofit/>
          </a:bodyPr>
          <a:lstStyle/>
          <a:p>
            <a:pPr lvl="0" rtl="0">
              <a:spcBef>
                <a:spcPts val="0"/>
              </a:spcBef>
              <a:buNone/>
            </a:pPr>
            <a:r>
              <a:rPr lang="en" sz="1000">
                <a:solidFill>
                  <a:schemeClr val="dk1"/>
                </a:solidFill>
              </a:rPr>
              <a:t>Abdullah Kahraman</a:t>
            </a:r>
          </a:p>
          <a:p>
            <a:pPr lvl="0" rtl="0">
              <a:spcBef>
                <a:spcPts val="0"/>
              </a:spcBef>
              <a:buNone/>
            </a:pPr>
            <a:r>
              <a:rPr lang="en" sz="1000">
                <a:solidFill>
                  <a:schemeClr val="dk1"/>
                </a:solidFill>
              </a:rPr>
              <a:t>Miguel Vazquez</a:t>
            </a:r>
          </a:p>
          <a:p>
            <a:pPr lvl="0" rtl="0">
              <a:spcBef>
                <a:spcPts val="0"/>
              </a:spcBef>
              <a:buNone/>
            </a:pPr>
            <a:r>
              <a:rPr lang="en" sz="1000">
                <a:solidFill>
                  <a:schemeClr val="dk1"/>
                </a:solidFill>
              </a:rPr>
              <a:t>Victor de la Torre</a:t>
            </a:r>
          </a:p>
          <a:p>
            <a:pPr lvl="0" rtl="0">
              <a:spcBef>
                <a:spcPts val="0"/>
              </a:spcBef>
              <a:buNone/>
            </a:pPr>
            <a:r>
              <a:rPr lang="en" sz="1000">
                <a:solidFill>
                  <a:schemeClr val="dk1"/>
                </a:solidFill>
              </a:rPr>
              <a:t>Marc Marti-Renom</a:t>
            </a:r>
          </a:p>
          <a:p>
            <a:pPr lvl="0" rtl="0">
              <a:spcBef>
                <a:spcPts val="0"/>
              </a:spcBef>
              <a:buNone/>
            </a:pPr>
            <a:r>
              <a:rPr lang="en" sz="1000">
                <a:solidFill>
                  <a:schemeClr val="dk1"/>
                </a:solidFill>
              </a:rPr>
              <a:t>Ivo Gut</a:t>
            </a:r>
          </a:p>
          <a:p>
            <a:pPr lvl="0" rtl="0">
              <a:spcBef>
                <a:spcPts val="0"/>
              </a:spcBef>
              <a:buNone/>
            </a:pPr>
            <a:r>
              <a:rPr lang="en" sz="1000">
                <a:solidFill>
                  <a:schemeClr val="dk1"/>
                </a:solidFill>
              </a:rPr>
              <a:t>Francisco Martinez-</a:t>
            </a:r>
          </a:p>
          <a:p>
            <a:pPr lvl="0" rtl="0">
              <a:spcBef>
                <a:spcPts val="0"/>
              </a:spcBef>
              <a:buNone/>
            </a:pPr>
            <a:r>
              <a:rPr lang="en" sz="1000">
                <a:solidFill>
                  <a:schemeClr val="dk1"/>
                </a:solidFill>
              </a:rPr>
              <a:t>Jimenez</a:t>
            </a:r>
          </a:p>
          <a:p>
            <a:pPr lvl="0" rtl="0">
              <a:spcBef>
                <a:spcPts val="0"/>
              </a:spcBef>
              <a:buNone/>
            </a:pPr>
            <a:r>
              <a:rPr lang="en" sz="1000">
                <a:solidFill>
                  <a:schemeClr val="dk1"/>
                </a:solidFill>
              </a:rPr>
              <a:t>David de Juan</a:t>
            </a:r>
          </a:p>
          <a:p>
            <a:pPr lvl="0" rtl="0">
              <a:spcBef>
                <a:spcPts val="0"/>
              </a:spcBef>
              <a:buNone/>
            </a:pPr>
            <a:r>
              <a:rPr lang="en" sz="1000">
                <a:solidFill>
                  <a:schemeClr val="dk1"/>
                </a:solidFill>
              </a:rPr>
              <a:t>Steven Van Laere</a:t>
            </a:r>
          </a:p>
          <a:p>
            <a:pPr lvl="0" rtl="0">
              <a:spcBef>
                <a:spcPts val="0"/>
              </a:spcBef>
              <a:buNone/>
            </a:pPr>
            <a:r>
              <a:rPr lang="en" sz="1000">
                <a:solidFill>
                  <a:schemeClr val="dk1"/>
                </a:solidFill>
              </a:rPr>
              <a:t>Jan Fostier</a:t>
            </a:r>
          </a:p>
        </p:txBody>
      </p:sp>
      <p:sp>
        <p:nvSpPr>
          <p:cNvPr id="3040" name="Shape 3040"/>
          <p:cNvSpPr txBox="1"/>
          <p:nvPr/>
        </p:nvSpPr>
        <p:spPr>
          <a:xfrm>
            <a:off x="3454275" y="3498000"/>
            <a:ext cx="1242600" cy="1493100"/>
          </a:xfrm>
          <a:prstGeom prst="rect">
            <a:avLst/>
          </a:prstGeom>
          <a:noFill/>
          <a:ln>
            <a:noFill/>
          </a:ln>
        </p:spPr>
        <p:txBody>
          <a:bodyPr anchorCtr="0" anchor="t" bIns="91425" lIns="91425" rIns="91425" tIns="91425">
            <a:noAutofit/>
          </a:bodyPr>
          <a:lstStyle/>
          <a:p>
            <a:pPr lvl="0" rtl="0">
              <a:spcBef>
                <a:spcPts val="0"/>
              </a:spcBef>
              <a:buNone/>
            </a:pPr>
            <a:r>
              <a:rPr lang="en" sz="1000">
                <a:solidFill>
                  <a:schemeClr val="dk1"/>
                </a:solidFill>
              </a:rPr>
              <a:t>Kathleen Marchal</a:t>
            </a:r>
          </a:p>
          <a:p>
            <a:pPr lvl="0" rtl="0">
              <a:spcBef>
                <a:spcPts val="0"/>
              </a:spcBef>
              <a:buNone/>
            </a:pPr>
            <a:r>
              <a:rPr lang="en" sz="1000">
                <a:solidFill>
                  <a:schemeClr val="dk1"/>
                </a:solidFill>
              </a:rPr>
              <a:t>Hyung Lae-Kim</a:t>
            </a:r>
          </a:p>
          <a:p>
            <a:pPr lvl="0" rtl="0">
              <a:spcBef>
                <a:spcPts val="0"/>
              </a:spcBef>
              <a:buNone/>
            </a:pPr>
            <a:r>
              <a:rPr lang="en" sz="1000">
                <a:solidFill>
                  <a:schemeClr val="dk1"/>
                </a:solidFill>
              </a:rPr>
              <a:t>Sungsoo Yoon</a:t>
            </a:r>
          </a:p>
          <a:p>
            <a:pPr lvl="0" rtl="0">
              <a:spcBef>
                <a:spcPts val="0"/>
              </a:spcBef>
              <a:buNone/>
            </a:pPr>
            <a:r>
              <a:rPr lang="en" sz="1000">
                <a:solidFill>
                  <a:schemeClr val="dk1"/>
                </a:solidFill>
              </a:rPr>
              <a:t>Youngwook Kim</a:t>
            </a:r>
          </a:p>
          <a:p>
            <a:pPr lvl="0" rtl="0">
              <a:spcBef>
                <a:spcPts val="0"/>
              </a:spcBef>
              <a:buNone/>
            </a:pPr>
            <a:r>
              <a:rPr lang="en" sz="1000">
                <a:solidFill>
                  <a:schemeClr val="dk1"/>
                </a:solidFill>
              </a:rPr>
              <a:t>Kiejung Park</a:t>
            </a:r>
          </a:p>
        </p:txBody>
      </p:sp>
      <p:sp>
        <p:nvSpPr>
          <p:cNvPr id="3041" name="Shape 3041"/>
          <p:cNvSpPr txBox="1"/>
          <p:nvPr/>
        </p:nvSpPr>
        <p:spPr>
          <a:xfrm>
            <a:off x="6437400" y="3412625"/>
            <a:ext cx="1464600" cy="1493100"/>
          </a:xfrm>
          <a:prstGeom prst="rect">
            <a:avLst/>
          </a:prstGeom>
          <a:noFill/>
          <a:ln>
            <a:noFill/>
          </a:ln>
        </p:spPr>
        <p:txBody>
          <a:bodyPr anchorCtr="0" anchor="t" bIns="91425" lIns="91425" rIns="91425" tIns="91425">
            <a:noAutofit/>
          </a:bodyPr>
          <a:lstStyle/>
          <a:p>
            <a:pPr lvl="0" rtl="0">
              <a:spcBef>
                <a:spcPts val="0"/>
              </a:spcBef>
              <a:buClr>
                <a:schemeClr val="dk1"/>
              </a:buClr>
              <a:buSzPct val="110000"/>
              <a:buFont typeface="Arial"/>
              <a:buNone/>
            </a:pPr>
            <a:r>
              <a:rPr lang="en" sz="1000">
                <a:solidFill>
                  <a:schemeClr val="dk1"/>
                </a:solidFill>
              </a:rPr>
              <a:t>Guo Qianyun </a:t>
            </a:r>
          </a:p>
          <a:p>
            <a:pPr lvl="0" rtl="0">
              <a:spcBef>
                <a:spcPts val="0"/>
              </a:spcBef>
              <a:buClr>
                <a:schemeClr val="dk1"/>
              </a:buClr>
              <a:buSzPct val="110000"/>
              <a:buFont typeface="Arial"/>
              <a:buNone/>
            </a:pPr>
            <a:r>
              <a:rPr lang="en" sz="1000">
                <a:solidFill>
                  <a:schemeClr val="dk1"/>
                </a:solidFill>
              </a:rPr>
              <a:t>Song Cao</a:t>
            </a:r>
          </a:p>
          <a:p>
            <a:pPr lvl="0" rtl="0">
              <a:spcBef>
                <a:spcPts val="0"/>
              </a:spcBef>
              <a:buClr>
                <a:schemeClr val="dk1"/>
              </a:buClr>
              <a:buSzPct val="110000"/>
              <a:buFont typeface="Arial"/>
              <a:buNone/>
            </a:pPr>
            <a:r>
              <a:rPr lang="en" sz="1000">
                <a:solidFill>
                  <a:schemeClr val="dk1"/>
                </a:solidFill>
              </a:rPr>
              <a:t>Sean E. McGuire</a:t>
            </a:r>
          </a:p>
          <a:p>
            <a:pPr lvl="0" rtl="0">
              <a:spcBef>
                <a:spcPts val="0"/>
              </a:spcBef>
              <a:buClr>
                <a:schemeClr val="dk1"/>
              </a:buClr>
              <a:buSzPct val="110000"/>
              <a:buFont typeface="Arial"/>
              <a:buNone/>
            </a:pPr>
            <a:r>
              <a:rPr lang="en" sz="1000">
                <a:solidFill>
                  <a:schemeClr val="dk1"/>
                </a:solidFill>
              </a:rPr>
              <a:t>Reyka Jayasinghe</a:t>
            </a:r>
          </a:p>
          <a:p>
            <a:pPr lvl="0" rtl="0">
              <a:spcBef>
                <a:spcPts val="0"/>
              </a:spcBef>
              <a:buNone/>
            </a:pPr>
            <a:r>
              <a:rPr lang="en" sz="1000">
                <a:solidFill>
                  <a:schemeClr val="dk1"/>
                </a:solidFill>
              </a:rPr>
              <a:t>Matthew Wyczalkowski</a:t>
            </a:r>
          </a:p>
          <a:p>
            <a:pPr lvl="0" rtl="0">
              <a:spcBef>
                <a:spcPts val="0"/>
              </a:spcBef>
              <a:buClr>
                <a:schemeClr val="dk1"/>
              </a:buClr>
              <a:buSzPct val="110000"/>
              <a:buFont typeface="Arial"/>
              <a:buNone/>
            </a:pPr>
            <a:r>
              <a:rPr lang="en" sz="1000">
                <a:solidFill>
                  <a:schemeClr val="dk1"/>
                </a:solidFill>
              </a:rPr>
              <a:t>Michael D. McLellan</a:t>
            </a:r>
          </a:p>
          <a:p>
            <a:pPr lvl="0" rtl="0">
              <a:spcBef>
                <a:spcPts val="0"/>
              </a:spcBef>
              <a:buNone/>
            </a:pPr>
            <a:r>
              <a:rPr lang="en" sz="1000">
                <a:solidFill>
                  <a:schemeClr val="dk1"/>
                </a:solidFill>
              </a:rPr>
              <a:t>Richard Sallari</a:t>
            </a:r>
          </a:p>
          <a:p>
            <a:pPr lvl="0" rtl="0">
              <a:spcBef>
                <a:spcPts val="0"/>
              </a:spcBef>
              <a:buNone/>
            </a:pPr>
            <a:r>
              <a:rPr lang="en" sz="1000">
                <a:solidFill>
                  <a:schemeClr val="dk1"/>
                </a:solidFill>
              </a:rPr>
              <a:t>Tatsuhiko Tsunoda </a:t>
            </a:r>
          </a:p>
          <a:p>
            <a:pPr lvl="0" rtl="0">
              <a:spcBef>
                <a:spcPts val="0"/>
              </a:spcBef>
              <a:buNone/>
            </a:pPr>
            <a:r>
              <a:rPr lang="en" sz="1000">
                <a:solidFill>
                  <a:schemeClr val="dk1"/>
                </a:solidFill>
              </a:rPr>
              <a:t>Li Ding</a:t>
            </a:r>
          </a:p>
          <a:p>
            <a:pPr lvl="0" rtl="0">
              <a:spcBef>
                <a:spcPts val="0"/>
              </a:spcBef>
              <a:buNone/>
            </a:pPr>
            <a:r>
              <a:rPr lang="en" sz="1000">
                <a:solidFill>
                  <a:schemeClr val="dk1"/>
                </a:solidFill>
              </a:rPr>
              <a:t>Nuria Bigas-Lopez</a:t>
            </a:r>
          </a:p>
          <a:p>
            <a:pPr lvl="0" rtl="0">
              <a:spcBef>
                <a:spcPts val="0"/>
              </a:spcBef>
              <a:buNone/>
            </a:pPr>
            <a:r>
              <a:t/>
            </a:r>
            <a:endParaRPr sz="1000">
              <a:solidFill>
                <a:schemeClr val="dk1"/>
              </a:solidFill>
            </a:endParaRPr>
          </a:p>
          <a:p>
            <a:pPr lvl="0" rtl="0">
              <a:spcBef>
                <a:spcPts val="0"/>
              </a:spcBef>
              <a:buNone/>
            </a:pPr>
            <a:r>
              <a:rPr lang="en" sz="1100">
                <a:solidFill>
                  <a:schemeClr val="dk1"/>
                </a:solidFill>
              </a:rPr>
              <a:t>					</a:t>
            </a:r>
          </a:p>
          <a:p>
            <a:pPr lvl="0" rtl="0">
              <a:spcBef>
                <a:spcPts val="0"/>
              </a:spcBef>
              <a:buNone/>
            </a:pPr>
            <a:r>
              <a:rPr lang="en" sz="1100">
                <a:solidFill>
                  <a:schemeClr val="dk1"/>
                </a:solidFill>
              </a:rPr>
              <a:t>				</a:t>
            </a:r>
          </a:p>
          <a:p>
            <a:pPr lvl="0" rtl="0">
              <a:spcBef>
                <a:spcPts val="0"/>
              </a:spcBef>
              <a:buNone/>
            </a:pPr>
            <a:r>
              <a:rPr lang="en" sz="1100">
                <a:solidFill>
                  <a:schemeClr val="dk1"/>
                </a:solidFill>
              </a:rPr>
              <a:t>			</a:t>
            </a:r>
          </a:p>
          <a:p>
            <a:pPr lvl="0" rtl="0">
              <a:spcBef>
                <a:spcPts val="0"/>
              </a:spcBef>
              <a:buNone/>
            </a:pPr>
            <a:r>
              <a:rPr lang="en" sz="1100">
                <a:solidFill>
                  <a:schemeClr val="dk1"/>
                </a:solidFill>
              </a:rPr>
              <a:t>		</a:t>
            </a:r>
          </a:p>
          <a:p>
            <a:pPr lvl="0" rtl="0">
              <a:spcBef>
                <a:spcPts val="0"/>
              </a:spcBef>
              <a:buClr>
                <a:schemeClr val="dk1"/>
              </a:buClr>
              <a:buFont typeface="Arial"/>
              <a:buNone/>
            </a:pPr>
            <a:r>
              <a:t/>
            </a:r>
            <a:endParaRPr sz="1000">
              <a:solidFill>
                <a:schemeClr val="dk1"/>
              </a:solidFill>
            </a:endParaRPr>
          </a:p>
          <a:p>
            <a:pPr lvl="0" rtl="0">
              <a:spcBef>
                <a:spcPts val="0"/>
              </a:spcBef>
              <a:buClr>
                <a:schemeClr val="dk1"/>
              </a:buClr>
              <a:buFont typeface="Arial"/>
              <a:buNone/>
            </a:pPr>
            <a:r>
              <a:t/>
            </a:r>
            <a:endParaRPr sz="1000">
              <a:solidFill>
                <a:schemeClr val="dk1"/>
              </a:solidFill>
            </a:endParaRPr>
          </a:p>
          <a:p>
            <a:pPr lvl="0" rtl="0">
              <a:spcBef>
                <a:spcPts val="0"/>
              </a:spcBef>
              <a:buNone/>
            </a:pPr>
            <a:r>
              <a:t/>
            </a:r>
            <a:endParaRPr sz="1000">
              <a:solidFill>
                <a:schemeClr val="dk1"/>
              </a:solidFill>
            </a:endParaRPr>
          </a:p>
        </p:txBody>
      </p:sp>
      <p:sp>
        <p:nvSpPr>
          <p:cNvPr id="3042" name="Shape 3042"/>
          <p:cNvSpPr txBox="1"/>
          <p:nvPr/>
        </p:nvSpPr>
        <p:spPr>
          <a:xfrm>
            <a:off x="6279425" y="1444750"/>
            <a:ext cx="1607699" cy="1748399"/>
          </a:xfrm>
          <a:prstGeom prst="rect">
            <a:avLst/>
          </a:prstGeom>
          <a:noFill/>
          <a:ln>
            <a:noFill/>
          </a:ln>
        </p:spPr>
        <p:txBody>
          <a:bodyPr anchorCtr="0" anchor="t" bIns="91425" lIns="91425" rIns="91425" tIns="91425">
            <a:noAutofit/>
          </a:bodyPr>
          <a:lstStyle/>
          <a:p>
            <a:pPr lvl="0" rtl="0">
              <a:spcBef>
                <a:spcPts val="0"/>
              </a:spcBef>
              <a:buClr>
                <a:schemeClr val="dk1"/>
              </a:buClr>
              <a:buSzPct val="110000"/>
              <a:buFont typeface="Arial"/>
              <a:buNone/>
            </a:pPr>
            <a:r>
              <a:rPr lang="en" sz="1000">
                <a:solidFill>
                  <a:schemeClr val="dk1"/>
                </a:solidFill>
              </a:rPr>
              <a:t>Nick Haradhvala</a:t>
            </a:r>
          </a:p>
          <a:p>
            <a:pPr lvl="0" rtl="0">
              <a:spcBef>
                <a:spcPts val="0"/>
              </a:spcBef>
              <a:buClr>
                <a:schemeClr val="dk1"/>
              </a:buClr>
              <a:buSzPct val="110000"/>
              <a:buFont typeface="Arial"/>
              <a:buNone/>
            </a:pPr>
            <a:r>
              <a:rPr lang="en" sz="1000">
                <a:solidFill>
                  <a:schemeClr val="dk1"/>
                </a:solidFill>
              </a:rPr>
              <a:t>Petar Stojanov</a:t>
            </a:r>
          </a:p>
          <a:p>
            <a:pPr lvl="0" rtl="0">
              <a:spcBef>
                <a:spcPts val="0"/>
              </a:spcBef>
              <a:buNone/>
            </a:pPr>
            <a:r>
              <a:rPr lang="en" sz="1000">
                <a:solidFill>
                  <a:schemeClr val="dk1"/>
                </a:solidFill>
              </a:rPr>
              <a:t>Beifang Niu</a:t>
            </a:r>
          </a:p>
          <a:p>
            <a:pPr lvl="0" rtl="0">
              <a:spcBef>
                <a:spcPts val="0"/>
              </a:spcBef>
              <a:buNone/>
            </a:pPr>
            <a:r>
              <a:rPr lang="en" sz="1000">
                <a:solidFill>
                  <a:schemeClr val="dk1"/>
                </a:solidFill>
              </a:rPr>
              <a:t>Ivo Gut</a:t>
            </a:r>
          </a:p>
          <a:p>
            <a:pPr lvl="0" rtl="0">
              <a:spcBef>
                <a:spcPts val="0"/>
              </a:spcBef>
              <a:buNone/>
            </a:pPr>
            <a:r>
              <a:rPr lang="en" sz="1000">
                <a:solidFill>
                  <a:schemeClr val="dk1"/>
                </a:solidFill>
              </a:rPr>
              <a:t>Roderic Guigó</a:t>
            </a:r>
          </a:p>
          <a:p>
            <a:pPr lvl="0" rtl="0">
              <a:spcBef>
                <a:spcPts val="0"/>
              </a:spcBef>
              <a:buClr>
                <a:schemeClr val="dk1"/>
              </a:buClr>
              <a:buSzPct val="110000"/>
              <a:buFont typeface="Arial"/>
              <a:buNone/>
            </a:pPr>
            <a:r>
              <a:rPr lang="en" sz="1000">
                <a:solidFill>
                  <a:schemeClr val="dk1"/>
                </a:solidFill>
              </a:rPr>
              <a:t>Rory Johnson</a:t>
            </a:r>
          </a:p>
          <a:p>
            <a:pPr lvl="0" rtl="0">
              <a:spcBef>
                <a:spcPts val="0"/>
              </a:spcBef>
              <a:buClr>
                <a:schemeClr val="dk1"/>
              </a:buClr>
              <a:buSzPct val="110000"/>
              <a:buFont typeface="Arial"/>
              <a:buNone/>
            </a:pPr>
            <a:r>
              <a:rPr lang="en" sz="1000">
                <a:solidFill>
                  <a:schemeClr val="dk1"/>
                </a:solidFill>
              </a:rPr>
              <a:t>Jose MG Izarzugaza</a:t>
            </a:r>
          </a:p>
          <a:p>
            <a:pPr lvl="0" rtl="0">
              <a:spcBef>
                <a:spcPts val="0"/>
              </a:spcBef>
              <a:buClr>
                <a:schemeClr val="dk1"/>
              </a:buClr>
              <a:buSzPct val="110000"/>
              <a:buFont typeface="Arial"/>
              <a:buNone/>
            </a:pPr>
            <a:r>
              <a:rPr lang="en" sz="1000">
                <a:solidFill>
                  <a:schemeClr val="dk1"/>
                </a:solidFill>
              </a:rPr>
              <a:t>Cenk Sahinalp</a:t>
            </a:r>
          </a:p>
          <a:p>
            <a:pPr lvl="0" rtl="0">
              <a:spcBef>
                <a:spcPts val="0"/>
              </a:spcBef>
              <a:buNone/>
            </a:pPr>
            <a:r>
              <a:rPr lang="en" sz="1000">
                <a:solidFill>
                  <a:schemeClr val="dk1"/>
                </a:solidFill>
              </a:rPr>
              <a:t>Ken Chen</a:t>
            </a:r>
          </a:p>
          <a:p>
            <a:pPr lvl="0" rtl="0">
              <a:spcBef>
                <a:spcPts val="0"/>
              </a:spcBef>
              <a:buClr>
                <a:schemeClr val="dk1"/>
              </a:buClr>
              <a:buSzPct val="110000"/>
              <a:buFont typeface="Arial"/>
              <a:buNone/>
            </a:pPr>
            <a:r>
              <a:rPr lang="en" sz="1000">
                <a:solidFill>
                  <a:schemeClr val="dk1"/>
                </a:solidFill>
              </a:rPr>
              <a:t>Loris Mularoni</a:t>
            </a:r>
          </a:p>
        </p:txBody>
      </p:sp>
      <p:sp>
        <p:nvSpPr>
          <p:cNvPr id="3043" name="Shape 3043"/>
          <p:cNvSpPr txBox="1"/>
          <p:nvPr/>
        </p:nvSpPr>
        <p:spPr>
          <a:xfrm>
            <a:off x="7536300" y="1444750"/>
            <a:ext cx="1607699" cy="1748399"/>
          </a:xfrm>
          <a:prstGeom prst="rect">
            <a:avLst/>
          </a:prstGeom>
          <a:noFill/>
          <a:ln>
            <a:noFill/>
          </a:ln>
        </p:spPr>
        <p:txBody>
          <a:bodyPr anchorCtr="0" anchor="t" bIns="91425" lIns="91425" rIns="91425" tIns="91425">
            <a:noAutofit/>
          </a:bodyPr>
          <a:lstStyle/>
          <a:p>
            <a:pPr lvl="0" rtl="0">
              <a:spcBef>
                <a:spcPts val="0"/>
              </a:spcBef>
              <a:buNone/>
            </a:pPr>
            <a:r>
              <a:rPr lang="en" sz="1000">
                <a:solidFill>
                  <a:schemeClr val="dk1"/>
                </a:solidFill>
              </a:rPr>
              <a:t>Sabari Radhakrishnan</a:t>
            </a:r>
          </a:p>
          <a:p>
            <a:pPr lvl="0" rtl="0">
              <a:spcBef>
                <a:spcPts val="0"/>
              </a:spcBef>
              <a:buNone/>
            </a:pPr>
            <a:r>
              <a:rPr lang="en" sz="1000">
                <a:solidFill>
                  <a:srgbClr val="333333"/>
                </a:solidFill>
                <a:latin typeface="Helvetica Neue"/>
                <a:ea typeface="Helvetica Neue"/>
                <a:cs typeface="Helvetica Neue"/>
                <a:sym typeface="Helvetica Neue"/>
              </a:rPr>
              <a:t>Jose MG Izarzugaza</a:t>
            </a:r>
          </a:p>
          <a:p>
            <a:pPr lvl="0" rtl="0">
              <a:spcBef>
                <a:spcPts val="0"/>
              </a:spcBef>
              <a:buNone/>
            </a:pPr>
            <a:r>
              <a:rPr lang="en" sz="1000">
                <a:solidFill>
                  <a:schemeClr val="dk1"/>
                </a:solidFill>
              </a:rPr>
              <a:t>Andrés Arturo Lanzós</a:t>
            </a:r>
          </a:p>
          <a:p>
            <a:pPr lvl="0" rtl="0">
              <a:spcBef>
                <a:spcPts val="0"/>
              </a:spcBef>
              <a:buNone/>
            </a:pPr>
            <a:r>
              <a:rPr lang="en" sz="1000">
                <a:solidFill>
                  <a:srgbClr val="333333"/>
                </a:solidFill>
              </a:rPr>
              <a:t>Simon C Heath</a:t>
            </a:r>
          </a:p>
          <a:p>
            <a:pPr lvl="0" rtl="0">
              <a:spcBef>
                <a:spcPts val="0"/>
              </a:spcBef>
              <a:buNone/>
            </a:pPr>
            <a:r>
              <a:rPr lang="en" sz="1000">
                <a:solidFill>
                  <a:srgbClr val="333333"/>
                </a:solidFill>
              </a:rPr>
              <a:t>Keunchil Park</a:t>
            </a:r>
          </a:p>
          <a:p>
            <a:pPr lvl="0" rtl="0">
              <a:spcBef>
                <a:spcPts val="0"/>
              </a:spcBef>
              <a:buNone/>
            </a:pPr>
            <a:r>
              <a:rPr lang="en" sz="1000">
                <a:solidFill>
                  <a:srgbClr val="333333"/>
                </a:solidFill>
              </a:rPr>
              <a:t>Alfonso Valencia</a:t>
            </a:r>
          </a:p>
          <a:p>
            <a:pPr lvl="0" rtl="0">
              <a:spcBef>
                <a:spcPts val="0"/>
              </a:spcBef>
              <a:buNone/>
            </a:pPr>
            <a:r>
              <a:rPr lang="en" sz="1000">
                <a:solidFill>
                  <a:schemeClr val="dk1"/>
                </a:solidFill>
              </a:rPr>
              <a:t>...</a:t>
            </a:r>
          </a:p>
        </p:txBody>
      </p:sp>
      <p:sp>
        <p:nvSpPr>
          <p:cNvPr id="3044" name="Shape 3044"/>
          <p:cNvSpPr txBox="1"/>
          <p:nvPr/>
        </p:nvSpPr>
        <p:spPr>
          <a:xfrm>
            <a:off x="7679400" y="3412625"/>
            <a:ext cx="1544999" cy="1493100"/>
          </a:xfrm>
          <a:prstGeom prst="rect">
            <a:avLst/>
          </a:prstGeom>
          <a:noFill/>
          <a:ln>
            <a:noFill/>
          </a:ln>
        </p:spPr>
        <p:txBody>
          <a:bodyPr anchorCtr="0" anchor="t" bIns="91425" lIns="91425" rIns="91425" tIns="91425">
            <a:noAutofit/>
          </a:bodyPr>
          <a:lstStyle/>
          <a:p>
            <a:pPr lvl="0" rtl="0">
              <a:spcBef>
                <a:spcPts val="0"/>
              </a:spcBef>
              <a:buClr>
                <a:schemeClr val="dk1"/>
              </a:buClr>
              <a:buSzPct val="110000"/>
              <a:buFont typeface="Arial"/>
              <a:buNone/>
            </a:pPr>
            <a:r>
              <a:rPr lang="en" sz="1000">
                <a:solidFill>
                  <a:schemeClr val="dk1"/>
                </a:solidFill>
              </a:rPr>
              <a:t>Kimal Rajapakshe</a:t>
            </a:r>
          </a:p>
          <a:p>
            <a:pPr lvl="0" rtl="0">
              <a:spcBef>
                <a:spcPts val="0"/>
              </a:spcBef>
              <a:buClr>
                <a:schemeClr val="dk1"/>
              </a:buClr>
              <a:buSzPct val="110000"/>
              <a:buFont typeface="Arial"/>
              <a:buNone/>
            </a:pPr>
            <a:r>
              <a:rPr lang="en" sz="1000">
                <a:solidFill>
                  <a:schemeClr val="dk1"/>
                </a:solidFill>
              </a:rPr>
              <a:t>Cristian Coarfa</a:t>
            </a:r>
          </a:p>
          <a:p>
            <a:pPr lvl="0" rtl="0">
              <a:spcBef>
                <a:spcPts val="0"/>
              </a:spcBef>
              <a:buClr>
                <a:schemeClr val="dk1"/>
              </a:buClr>
              <a:buSzPct val="110000"/>
              <a:buFont typeface="Arial"/>
              <a:buNone/>
            </a:pPr>
            <a:r>
              <a:rPr lang="en" sz="1000">
                <a:solidFill>
                  <a:schemeClr val="dk1"/>
                </a:solidFill>
              </a:rPr>
              <a:t>Malene Juul Rasmussen</a:t>
            </a:r>
          </a:p>
          <a:p>
            <a:pPr lvl="0" rtl="0">
              <a:spcBef>
                <a:spcPts val="0"/>
              </a:spcBef>
              <a:buClr>
                <a:schemeClr val="dk1"/>
              </a:buClr>
              <a:buSzPct val="110000"/>
              <a:buFont typeface="Arial"/>
              <a:buNone/>
            </a:pPr>
            <a:r>
              <a:rPr lang="en" sz="1000">
                <a:solidFill>
                  <a:schemeClr val="dk1"/>
                </a:solidFill>
              </a:rPr>
              <a:t>Keith A. Boroevich</a:t>
            </a:r>
            <a:r>
              <a:rPr lang="en" sz="1100">
                <a:solidFill>
                  <a:schemeClr val="dk1"/>
                </a:solidFill>
              </a:rPr>
              <a:t>	</a:t>
            </a:r>
          </a:p>
          <a:p>
            <a:pPr lvl="0" rtl="0">
              <a:spcBef>
                <a:spcPts val="0"/>
              </a:spcBef>
              <a:buClr>
                <a:schemeClr val="dk1"/>
              </a:buClr>
              <a:buSzPct val="100000"/>
              <a:buFont typeface="Arial"/>
              <a:buNone/>
            </a:pPr>
            <a:r>
              <a:rPr lang="en" sz="1100">
                <a:solidFill>
                  <a:schemeClr val="dk1"/>
                </a:solidFill>
              </a:rPr>
              <a:t>		</a:t>
            </a:r>
          </a:p>
          <a:p>
            <a:pPr lvl="0" rtl="0">
              <a:spcBef>
                <a:spcPts val="0"/>
              </a:spcBef>
              <a:buNone/>
            </a:pPr>
            <a:r>
              <a:rPr lang="en" sz="1100">
                <a:solidFill>
                  <a:schemeClr val="dk1"/>
                </a:solidFill>
              </a:rPr>
              <a:t>				</a:t>
            </a:r>
          </a:p>
          <a:p>
            <a:pPr lvl="0" rtl="0">
              <a:spcBef>
                <a:spcPts val="0"/>
              </a:spcBef>
              <a:buNone/>
            </a:pPr>
            <a:r>
              <a:rPr lang="en" sz="1100">
                <a:solidFill>
                  <a:schemeClr val="dk1"/>
                </a:solidFill>
              </a:rPr>
              <a:t>			</a:t>
            </a:r>
          </a:p>
          <a:p>
            <a:pPr lvl="0" rtl="0">
              <a:spcBef>
                <a:spcPts val="0"/>
              </a:spcBef>
              <a:buNone/>
            </a:pPr>
            <a:r>
              <a:rPr lang="en" sz="1100">
                <a:solidFill>
                  <a:schemeClr val="dk1"/>
                </a:solidFill>
              </a:rPr>
              <a:t>		</a:t>
            </a:r>
          </a:p>
          <a:p>
            <a:pPr lvl="0" rtl="0">
              <a:spcBef>
                <a:spcPts val="0"/>
              </a:spcBef>
              <a:buClr>
                <a:schemeClr val="dk1"/>
              </a:buClr>
              <a:buFont typeface="Arial"/>
              <a:buNone/>
            </a:pPr>
            <a:r>
              <a:t/>
            </a:r>
            <a:endParaRPr sz="1000">
              <a:solidFill>
                <a:schemeClr val="dk1"/>
              </a:solidFill>
            </a:endParaRPr>
          </a:p>
          <a:p>
            <a:pPr lvl="0" rtl="0">
              <a:spcBef>
                <a:spcPts val="0"/>
              </a:spcBef>
              <a:buClr>
                <a:schemeClr val="dk1"/>
              </a:buClr>
              <a:buFont typeface="Arial"/>
              <a:buNone/>
            </a:pPr>
            <a:r>
              <a:t/>
            </a:r>
            <a:endParaRPr sz="1000">
              <a:solidFill>
                <a:schemeClr val="dk1"/>
              </a:solidFill>
            </a:endParaRPr>
          </a:p>
          <a:p>
            <a:pPr lvl="0" rtl="0">
              <a:spcBef>
                <a:spcPts val="0"/>
              </a:spcBef>
              <a:buNone/>
            </a:pPr>
            <a:r>
              <a:t/>
            </a:r>
            <a:endParaRPr sz="1000">
              <a:solidFill>
                <a:schemeClr val="dk1"/>
              </a:solidFill>
            </a:endParaRP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9" name="Shape 449"/>
        <p:cNvGrpSpPr/>
        <p:nvPr/>
      </p:nvGrpSpPr>
      <p:grpSpPr>
        <a:xfrm>
          <a:off x="0" y="0"/>
          <a:ext cx="0" cy="0"/>
          <a:chOff x="0" y="0"/>
          <a:chExt cx="0" cy="0"/>
        </a:xfrm>
      </p:grpSpPr>
      <p:pic>
        <p:nvPicPr>
          <p:cNvPr id="450" name="Shape 450"/>
          <p:cNvPicPr preferRelativeResize="0"/>
          <p:nvPr/>
        </p:nvPicPr>
        <p:blipFill>
          <a:blip r:embed="rId3">
            <a:alphaModFix/>
          </a:blip>
          <a:stretch>
            <a:fillRect/>
          </a:stretch>
        </p:blipFill>
        <p:spPr>
          <a:xfrm>
            <a:off x="913850" y="0"/>
            <a:ext cx="6857999" cy="5143499"/>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4" name="Shape 454"/>
        <p:cNvGrpSpPr/>
        <p:nvPr/>
      </p:nvGrpSpPr>
      <p:grpSpPr>
        <a:xfrm>
          <a:off x="0" y="0"/>
          <a:ext cx="0" cy="0"/>
          <a:chOff x="0" y="0"/>
          <a:chExt cx="0" cy="0"/>
        </a:xfrm>
      </p:grpSpPr>
      <p:pic>
        <p:nvPicPr>
          <p:cNvPr id="455" name="Shape 455"/>
          <p:cNvPicPr preferRelativeResize="0"/>
          <p:nvPr/>
        </p:nvPicPr>
        <p:blipFill>
          <a:blip r:embed="rId3">
            <a:alphaModFix/>
          </a:blip>
          <a:stretch>
            <a:fillRect/>
          </a:stretch>
        </p:blipFill>
        <p:spPr>
          <a:xfrm>
            <a:off x="1031425" y="0"/>
            <a:ext cx="6857999" cy="5143499"/>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9" name="Shape 459"/>
        <p:cNvGrpSpPr/>
        <p:nvPr/>
      </p:nvGrpSpPr>
      <p:grpSpPr>
        <a:xfrm>
          <a:off x="0" y="0"/>
          <a:ext cx="0" cy="0"/>
          <a:chOff x="0" y="0"/>
          <a:chExt cx="0" cy="0"/>
        </a:xfrm>
      </p:grpSpPr>
      <p:pic>
        <p:nvPicPr>
          <p:cNvPr id="460" name="Shape 460"/>
          <p:cNvPicPr preferRelativeResize="0"/>
          <p:nvPr/>
        </p:nvPicPr>
        <p:blipFill>
          <a:blip r:embed="rId3">
            <a:alphaModFix/>
          </a:blip>
          <a:stretch>
            <a:fillRect/>
          </a:stretch>
        </p:blipFill>
        <p:spPr>
          <a:xfrm>
            <a:off x="1258825" y="0"/>
            <a:ext cx="6857999" cy="5143499"/>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8" name="Shape 368"/>
        <p:cNvGrpSpPr/>
        <p:nvPr/>
      </p:nvGrpSpPr>
      <p:grpSpPr>
        <a:xfrm>
          <a:off x="0" y="0"/>
          <a:ext cx="0" cy="0"/>
          <a:chOff x="0" y="0"/>
          <a:chExt cx="0" cy="0"/>
        </a:xfrm>
      </p:grpSpPr>
      <p:sp>
        <p:nvSpPr>
          <p:cNvPr id="369" name="Shape 369"/>
          <p:cNvSpPr txBox="1"/>
          <p:nvPr>
            <p:ph type="title"/>
          </p:nvPr>
        </p:nvSpPr>
        <p:spPr>
          <a:xfrm>
            <a:off x="457200" y="213528"/>
            <a:ext cx="8229600" cy="857400"/>
          </a:xfrm>
          <a:prstGeom prst="rect">
            <a:avLst/>
          </a:prstGeom>
        </p:spPr>
        <p:txBody>
          <a:bodyPr anchorCtr="0" anchor="b" bIns="91425" lIns="91425" rIns="91425" tIns="91425">
            <a:noAutofit/>
          </a:bodyPr>
          <a:lstStyle/>
          <a:p>
            <a:pPr>
              <a:spcBef>
                <a:spcPts val="0"/>
              </a:spcBef>
              <a:buNone/>
            </a:pPr>
            <a:r>
              <a:rPr lang="en"/>
              <a:t>Schedule / outline</a:t>
            </a:r>
          </a:p>
        </p:txBody>
      </p:sp>
      <p:sp>
        <p:nvSpPr>
          <p:cNvPr id="370" name="Shape 370"/>
          <p:cNvSpPr txBox="1"/>
          <p:nvPr>
            <p:ph idx="1" type="body"/>
          </p:nvPr>
        </p:nvSpPr>
        <p:spPr>
          <a:xfrm>
            <a:off x="457200" y="1200150"/>
            <a:ext cx="8229600" cy="3725699"/>
          </a:xfrm>
          <a:prstGeom prst="rect">
            <a:avLst/>
          </a:prstGeom>
        </p:spPr>
        <p:txBody>
          <a:bodyPr anchorCtr="0" anchor="t" bIns="91425" lIns="91425" rIns="91425" tIns="91425">
            <a:noAutofit/>
          </a:bodyPr>
          <a:lstStyle/>
          <a:p>
            <a:pPr lvl="0" rtl="0">
              <a:spcBef>
                <a:spcPts val="0"/>
              </a:spcBef>
              <a:buClr>
                <a:schemeClr val="dk1"/>
              </a:buClr>
              <a:buSzPct val="110000"/>
              <a:buFont typeface="Arial"/>
              <a:buNone/>
            </a:pPr>
            <a:r>
              <a:rPr lang="en" sz="1000"/>
              <a:t>We were 105 minutes in the final program (10 min less the original schedule was based on). I have suggested some adjustements.</a:t>
            </a:r>
          </a:p>
          <a:p>
            <a:pPr indent="-292100" lvl="0" marL="457200" rtl="0">
              <a:spcBef>
                <a:spcPts val="0"/>
              </a:spcBef>
              <a:buClr>
                <a:schemeClr val="dk1"/>
              </a:buClr>
              <a:buSzPct val="100000"/>
              <a:buFont typeface="Arial"/>
              <a:buChar char="●"/>
            </a:pPr>
            <a:r>
              <a:rPr lang="en" sz="1000"/>
              <a:t>18’ : Driver detection (Nuria) </a:t>
            </a:r>
          </a:p>
          <a:p>
            <a:pPr indent="-292100" lvl="0" marL="457200" rtl="0">
              <a:spcBef>
                <a:spcPts val="0"/>
              </a:spcBef>
              <a:buClr>
                <a:schemeClr val="dk1"/>
              </a:buClr>
              <a:buSzPct val="100000"/>
              <a:buFont typeface="Arial"/>
              <a:buChar char="●"/>
            </a:pPr>
            <a:r>
              <a:rPr lang="en" sz="1000"/>
              <a:t>15’:  Mutational annotation and impact ranking (Ekta)</a:t>
            </a:r>
          </a:p>
          <a:p>
            <a:pPr indent="-292100" lvl="0" marL="457200" rtl="0">
              <a:spcBef>
                <a:spcPts val="0"/>
              </a:spcBef>
              <a:buClr>
                <a:schemeClr val="dk1"/>
              </a:buClr>
              <a:buSzPct val="100000"/>
              <a:buFont typeface="Arial"/>
              <a:buChar char="●"/>
            </a:pPr>
            <a:r>
              <a:rPr lang="en" sz="1000"/>
              <a:t>5’  :  Vignette: Computational method for variant prioritization and mutation burden analysis (Jing Zhang; Mark Gerstein’s group) </a:t>
            </a:r>
          </a:p>
          <a:p>
            <a:pPr indent="-292100" lvl="0" marL="457200" rtl="0">
              <a:spcBef>
                <a:spcPts val="0"/>
              </a:spcBef>
              <a:buClr>
                <a:schemeClr val="dk1"/>
              </a:buClr>
              <a:buSzPct val="100000"/>
              <a:buFont typeface="Arial"/>
              <a:buChar char="●"/>
            </a:pPr>
            <a:r>
              <a:rPr lang="en" sz="1000"/>
              <a:t>7’:    Vignette: Functional mutations in CpG sites and data integration (Lars Feuerbach).</a:t>
            </a:r>
          </a:p>
          <a:p>
            <a:pPr indent="-292100" lvl="0" marL="457200" rtl="0">
              <a:spcBef>
                <a:spcPts val="0"/>
              </a:spcBef>
              <a:buClr>
                <a:schemeClr val="dk1"/>
              </a:buClr>
              <a:buSzPct val="100000"/>
              <a:buFont typeface="Arial"/>
              <a:buChar char="●"/>
            </a:pPr>
            <a:r>
              <a:rPr lang="en" sz="1000"/>
              <a:t>20’:  Network analysis (Ben Raphael)</a:t>
            </a:r>
          </a:p>
          <a:p>
            <a:pPr indent="-292100" lvl="0" marL="457200" rtl="0">
              <a:spcBef>
                <a:spcPts val="0"/>
              </a:spcBef>
              <a:buClr>
                <a:schemeClr val="dk1"/>
              </a:buClr>
              <a:buSzPct val="100000"/>
              <a:buFont typeface="Arial"/>
              <a:buChar char="●"/>
            </a:pPr>
            <a:r>
              <a:rPr lang="en" sz="1000"/>
              <a:t>5’:  Vignette: cancer gene prediction based on the Reactome functional interaction network using the SC pilot data. (Guanmingwu; Lincoln Stein’s group)</a:t>
            </a:r>
          </a:p>
          <a:p>
            <a:pPr indent="-292100" lvl="0" marL="457200" rtl="0">
              <a:spcBef>
                <a:spcPts val="0"/>
              </a:spcBef>
              <a:buClr>
                <a:schemeClr val="dk1"/>
              </a:buClr>
              <a:buSzPct val="100000"/>
              <a:buFont typeface="Arial"/>
              <a:buChar char="●"/>
            </a:pPr>
            <a:r>
              <a:rPr lang="en" sz="1000"/>
              <a:t>9’:  Vignette: "Affinity modulation of non-coding variants” and "Convergence of non-coding variants” (Richard Sallari)</a:t>
            </a:r>
          </a:p>
          <a:p>
            <a:pPr indent="-292100" lvl="0" marL="457200" rtl="0">
              <a:spcBef>
                <a:spcPts val="0"/>
              </a:spcBef>
              <a:buClr>
                <a:schemeClr val="dk1"/>
              </a:buClr>
              <a:buSzPct val="100000"/>
              <a:buFont typeface="Arial"/>
              <a:buChar char="●"/>
            </a:pPr>
            <a:r>
              <a:rPr lang="en" sz="1000"/>
              <a:t>9’;  Vignette: "Mutations in micro-RNA related elements and their impact on miRNA-seq gene expression profiles” (Todd Johnson)</a:t>
            </a:r>
          </a:p>
          <a:p>
            <a:pPr indent="-292100" lvl="0" marL="457200" rtl="0">
              <a:spcBef>
                <a:spcPts val="0"/>
              </a:spcBef>
              <a:buClr>
                <a:schemeClr val="dk1"/>
              </a:buClr>
              <a:buSzPct val="100000"/>
              <a:buFont typeface="Arial"/>
              <a:buChar char="●"/>
            </a:pPr>
            <a:r>
              <a:rPr lang="en" sz="1000"/>
              <a:t>3’:    Vignette: "ncRNA expression profiling”  from Samir Amin, Morten Muhlig, Jakob Pedersen, et al wg14/wg3 (presented by Jakob Pedersen)</a:t>
            </a:r>
          </a:p>
          <a:p>
            <a:pPr indent="-292100" lvl="0" marL="457200" rtl="0">
              <a:spcBef>
                <a:spcPts val="0"/>
              </a:spcBef>
              <a:buClr>
                <a:schemeClr val="dk1"/>
              </a:buClr>
              <a:buSzPct val="100000"/>
              <a:buFont typeface="Arial"/>
              <a:buChar char="●"/>
            </a:pPr>
            <a:r>
              <a:rPr lang="en" sz="1000"/>
              <a:t>3’:    Vignette: "Overview of miRNA target prediction / CLiP-seq analysis based on PCAWG annotations” by Mark Hamilton (presented by Jakob Pedersen)</a:t>
            </a:r>
          </a:p>
          <a:p>
            <a:pPr indent="-292100" lvl="0" marL="457200" rtl="0">
              <a:spcBef>
                <a:spcPts val="0"/>
              </a:spcBef>
              <a:buClr>
                <a:schemeClr val="dk1"/>
              </a:buClr>
              <a:buSzPct val="100000"/>
              <a:buFont typeface="Arial"/>
              <a:buChar char="●"/>
            </a:pPr>
            <a:r>
              <a:rPr lang="en" sz="1000"/>
              <a:t>6’:    Vignette: "Analysis of the site-specific neutral mutation rate for whole-genome cancer data” (Jakob Pedersen)</a:t>
            </a:r>
          </a:p>
          <a:p>
            <a:pPr indent="-292100" lvl="0" marL="457200" rtl="0">
              <a:spcBef>
                <a:spcPts val="0"/>
              </a:spcBef>
              <a:buClr>
                <a:schemeClr val="dk1"/>
              </a:buClr>
              <a:buSzPct val="100000"/>
              <a:buFont typeface="Arial"/>
              <a:buChar char="●"/>
            </a:pPr>
            <a:r>
              <a:rPr lang="en" sz="1000"/>
              <a:t>5’:    Vignette: "ncdDetect: Non-coding driver detection using site-specific regression of the expected mutation rate” (Malene Juul)</a:t>
            </a:r>
          </a:p>
          <a:p>
            <a:pPr lvl="0" rtl="0">
              <a:spcBef>
                <a:spcPts val="0"/>
              </a:spcBef>
              <a:buClr>
                <a:schemeClr val="dk1"/>
              </a:buClr>
              <a:buSzPct val="110000"/>
              <a:buFont typeface="Arial"/>
              <a:buNone/>
            </a:pPr>
            <a:r>
              <a:rPr lang="en" sz="1000"/>
              <a:t>total: 105'</a:t>
            </a:r>
          </a:p>
          <a:p>
            <a:pPr>
              <a:spcBef>
                <a:spcPts val="0"/>
              </a:spcBef>
              <a:buNone/>
            </a:pPr>
            <a:r>
              <a:t/>
            </a:r>
            <a:endParaRPr sz="1000"/>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4" name="Shape 464"/>
        <p:cNvGrpSpPr/>
        <p:nvPr/>
      </p:nvGrpSpPr>
      <p:grpSpPr>
        <a:xfrm>
          <a:off x="0" y="0"/>
          <a:ext cx="0" cy="0"/>
          <a:chOff x="0" y="0"/>
          <a:chExt cx="0" cy="0"/>
        </a:xfrm>
      </p:grpSpPr>
      <p:pic>
        <p:nvPicPr>
          <p:cNvPr id="465" name="Shape 465"/>
          <p:cNvPicPr preferRelativeResize="0"/>
          <p:nvPr/>
        </p:nvPicPr>
        <p:blipFill>
          <a:blip r:embed="rId3">
            <a:alphaModFix/>
          </a:blip>
          <a:stretch>
            <a:fillRect/>
          </a:stretch>
        </p:blipFill>
        <p:spPr>
          <a:xfrm>
            <a:off x="1143000" y="0"/>
            <a:ext cx="6857999" cy="5143499"/>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9" name="Shape 469"/>
        <p:cNvGrpSpPr/>
        <p:nvPr/>
      </p:nvGrpSpPr>
      <p:grpSpPr>
        <a:xfrm>
          <a:off x="0" y="0"/>
          <a:ext cx="0" cy="0"/>
          <a:chOff x="0" y="0"/>
          <a:chExt cx="0" cy="0"/>
        </a:xfrm>
      </p:grpSpPr>
      <p:pic>
        <p:nvPicPr>
          <p:cNvPr id="470" name="Shape 470"/>
          <p:cNvPicPr preferRelativeResize="0"/>
          <p:nvPr/>
        </p:nvPicPr>
        <p:blipFill>
          <a:blip r:embed="rId3">
            <a:alphaModFix/>
          </a:blip>
          <a:stretch>
            <a:fillRect/>
          </a:stretch>
        </p:blipFill>
        <p:spPr>
          <a:xfrm>
            <a:off x="1305850" y="0"/>
            <a:ext cx="6857999" cy="5143499"/>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4" name="Shape 474"/>
        <p:cNvGrpSpPr/>
        <p:nvPr/>
      </p:nvGrpSpPr>
      <p:grpSpPr>
        <a:xfrm>
          <a:off x="0" y="0"/>
          <a:ext cx="0" cy="0"/>
          <a:chOff x="0" y="0"/>
          <a:chExt cx="0" cy="0"/>
        </a:xfrm>
      </p:grpSpPr>
      <p:sp>
        <p:nvSpPr>
          <p:cNvPr id="475" name="Shape 475"/>
          <p:cNvSpPr txBox="1"/>
          <p:nvPr/>
        </p:nvSpPr>
        <p:spPr>
          <a:xfrm>
            <a:off x="0" y="0"/>
            <a:ext cx="3000000" cy="3000000"/>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rPr>
              <a:t> </a:t>
            </a:r>
          </a:p>
        </p:txBody>
      </p:sp>
      <p:pic>
        <p:nvPicPr>
          <p:cNvPr id="476" name="Shape 476"/>
          <p:cNvPicPr preferRelativeResize="0"/>
          <p:nvPr/>
        </p:nvPicPr>
        <p:blipFill>
          <a:blip r:embed="rId3">
            <a:alphaModFix/>
          </a:blip>
          <a:stretch>
            <a:fillRect/>
          </a:stretch>
        </p:blipFill>
        <p:spPr>
          <a:xfrm>
            <a:off x="1086350" y="0"/>
            <a:ext cx="6857999" cy="5143499"/>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0" name="Shape 480"/>
        <p:cNvGrpSpPr/>
        <p:nvPr/>
      </p:nvGrpSpPr>
      <p:grpSpPr>
        <a:xfrm>
          <a:off x="0" y="0"/>
          <a:ext cx="0" cy="0"/>
          <a:chOff x="0" y="0"/>
          <a:chExt cx="0" cy="0"/>
        </a:xfrm>
      </p:grpSpPr>
      <p:sp>
        <p:nvSpPr>
          <p:cNvPr id="481" name="Shape 481"/>
          <p:cNvSpPr txBox="1"/>
          <p:nvPr/>
        </p:nvSpPr>
        <p:spPr>
          <a:xfrm>
            <a:off x="0" y="0"/>
            <a:ext cx="3000000" cy="3000000"/>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rPr>
              <a:t> </a:t>
            </a:r>
          </a:p>
        </p:txBody>
      </p:sp>
      <p:pic>
        <p:nvPicPr>
          <p:cNvPr id="482" name="Shape 482"/>
          <p:cNvPicPr preferRelativeResize="0"/>
          <p:nvPr/>
        </p:nvPicPr>
        <p:blipFill>
          <a:blip r:embed="rId3">
            <a:alphaModFix/>
          </a:blip>
          <a:stretch>
            <a:fillRect/>
          </a:stretch>
        </p:blipFill>
        <p:spPr>
          <a:xfrm>
            <a:off x="1219625" y="0"/>
            <a:ext cx="6857999" cy="5143499"/>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6" name="Shape 486"/>
        <p:cNvGrpSpPr/>
        <p:nvPr/>
      </p:nvGrpSpPr>
      <p:grpSpPr>
        <a:xfrm>
          <a:off x="0" y="0"/>
          <a:ext cx="0" cy="0"/>
          <a:chOff x="0" y="0"/>
          <a:chExt cx="0" cy="0"/>
        </a:xfrm>
      </p:grpSpPr>
      <p:sp>
        <p:nvSpPr>
          <p:cNvPr id="487" name="Shape 487"/>
          <p:cNvSpPr txBox="1"/>
          <p:nvPr/>
        </p:nvSpPr>
        <p:spPr>
          <a:xfrm>
            <a:off x="0" y="0"/>
            <a:ext cx="3000000" cy="3000000"/>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rPr>
              <a:t> </a:t>
            </a:r>
          </a:p>
        </p:txBody>
      </p:sp>
      <p:pic>
        <p:nvPicPr>
          <p:cNvPr id="488" name="Shape 488"/>
          <p:cNvPicPr preferRelativeResize="0"/>
          <p:nvPr/>
        </p:nvPicPr>
        <p:blipFill>
          <a:blip r:embed="rId3">
            <a:alphaModFix/>
          </a:blip>
          <a:stretch>
            <a:fillRect/>
          </a:stretch>
        </p:blipFill>
        <p:spPr>
          <a:xfrm>
            <a:off x="1143000" y="0"/>
            <a:ext cx="6857999" cy="5143499"/>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2" name="Shape 492"/>
        <p:cNvGrpSpPr/>
        <p:nvPr/>
      </p:nvGrpSpPr>
      <p:grpSpPr>
        <a:xfrm>
          <a:off x="0" y="0"/>
          <a:ext cx="0" cy="0"/>
          <a:chOff x="0" y="0"/>
          <a:chExt cx="0" cy="0"/>
        </a:xfrm>
      </p:grpSpPr>
      <p:sp>
        <p:nvSpPr>
          <p:cNvPr id="493" name="Shape 493"/>
          <p:cNvSpPr txBox="1"/>
          <p:nvPr/>
        </p:nvSpPr>
        <p:spPr>
          <a:xfrm>
            <a:off x="0" y="0"/>
            <a:ext cx="3000000" cy="3000000"/>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rPr>
              <a:t> </a:t>
            </a:r>
          </a:p>
        </p:txBody>
      </p:sp>
      <p:pic>
        <p:nvPicPr>
          <p:cNvPr id="494" name="Shape 494"/>
          <p:cNvPicPr preferRelativeResize="0"/>
          <p:nvPr/>
        </p:nvPicPr>
        <p:blipFill>
          <a:blip r:embed="rId3">
            <a:alphaModFix/>
          </a:blip>
          <a:stretch>
            <a:fillRect/>
          </a:stretch>
        </p:blipFill>
        <p:spPr>
          <a:xfrm>
            <a:off x="1337225" y="0"/>
            <a:ext cx="6857999" cy="5143499"/>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8" name="Shape 498"/>
        <p:cNvGrpSpPr/>
        <p:nvPr/>
      </p:nvGrpSpPr>
      <p:grpSpPr>
        <a:xfrm>
          <a:off x="0" y="0"/>
          <a:ext cx="0" cy="0"/>
          <a:chOff x="0" y="0"/>
          <a:chExt cx="0" cy="0"/>
        </a:xfrm>
      </p:grpSpPr>
      <p:sp>
        <p:nvSpPr>
          <p:cNvPr id="499" name="Shape 499"/>
          <p:cNvSpPr txBox="1"/>
          <p:nvPr/>
        </p:nvSpPr>
        <p:spPr>
          <a:xfrm>
            <a:off x="0" y="0"/>
            <a:ext cx="3000000" cy="3000000"/>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rPr>
              <a:t> </a:t>
            </a:r>
          </a:p>
        </p:txBody>
      </p:sp>
      <p:pic>
        <p:nvPicPr>
          <p:cNvPr id="500" name="Shape 500"/>
          <p:cNvPicPr preferRelativeResize="0"/>
          <p:nvPr/>
        </p:nvPicPr>
        <p:blipFill>
          <a:blip r:embed="rId3">
            <a:alphaModFix/>
          </a:blip>
          <a:stretch>
            <a:fillRect/>
          </a:stretch>
        </p:blipFill>
        <p:spPr>
          <a:xfrm>
            <a:off x="1070650" y="0"/>
            <a:ext cx="6857999" cy="5143499"/>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4" name="Shape 504"/>
        <p:cNvGrpSpPr/>
        <p:nvPr/>
      </p:nvGrpSpPr>
      <p:grpSpPr>
        <a:xfrm>
          <a:off x="0" y="0"/>
          <a:ext cx="0" cy="0"/>
          <a:chOff x="0" y="0"/>
          <a:chExt cx="0" cy="0"/>
        </a:xfrm>
      </p:grpSpPr>
      <p:sp>
        <p:nvSpPr>
          <p:cNvPr id="505" name="Shape 505"/>
          <p:cNvSpPr txBox="1"/>
          <p:nvPr/>
        </p:nvSpPr>
        <p:spPr>
          <a:xfrm>
            <a:off x="0" y="0"/>
            <a:ext cx="3000000" cy="3000000"/>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rPr>
              <a:t> </a:t>
            </a:r>
          </a:p>
        </p:txBody>
      </p:sp>
      <p:pic>
        <p:nvPicPr>
          <p:cNvPr id="506" name="Shape 506"/>
          <p:cNvPicPr preferRelativeResize="0"/>
          <p:nvPr/>
        </p:nvPicPr>
        <p:blipFill>
          <a:blip r:embed="rId3">
            <a:alphaModFix/>
          </a:blip>
          <a:stretch>
            <a:fillRect/>
          </a:stretch>
        </p:blipFill>
        <p:spPr>
          <a:xfrm>
            <a:off x="1211775" y="-33200"/>
            <a:ext cx="6857999" cy="5143499"/>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0" name="Shape 510"/>
        <p:cNvGrpSpPr/>
        <p:nvPr/>
      </p:nvGrpSpPr>
      <p:grpSpPr>
        <a:xfrm>
          <a:off x="0" y="0"/>
          <a:ext cx="0" cy="0"/>
          <a:chOff x="0" y="0"/>
          <a:chExt cx="0" cy="0"/>
        </a:xfrm>
      </p:grpSpPr>
      <p:sp>
        <p:nvSpPr>
          <p:cNvPr id="511" name="Shape 511"/>
          <p:cNvSpPr txBox="1"/>
          <p:nvPr/>
        </p:nvSpPr>
        <p:spPr>
          <a:xfrm>
            <a:off x="0" y="0"/>
            <a:ext cx="3000000" cy="3000000"/>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rPr>
              <a:t> </a:t>
            </a:r>
          </a:p>
        </p:txBody>
      </p:sp>
      <p:pic>
        <p:nvPicPr>
          <p:cNvPr id="512" name="Shape 512"/>
          <p:cNvPicPr preferRelativeResize="0"/>
          <p:nvPr/>
        </p:nvPicPr>
        <p:blipFill>
          <a:blip r:embed="rId3">
            <a:alphaModFix/>
          </a:blip>
          <a:stretch>
            <a:fillRect/>
          </a:stretch>
        </p:blipFill>
        <p:spPr>
          <a:xfrm>
            <a:off x="1235300" y="0"/>
            <a:ext cx="6857999" cy="5143499"/>
          </a:xfrm>
          <a:prstGeom prst="rect">
            <a:avLst/>
          </a:prstGeom>
          <a:noFill/>
          <a:ln>
            <a:noFill/>
          </a:ln>
        </p:spPr>
      </p:pic>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6" name="Shape 516"/>
        <p:cNvGrpSpPr/>
        <p:nvPr/>
      </p:nvGrpSpPr>
      <p:grpSpPr>
        <a:xfrm>
          <a:off x="0" y="0"/>
          <a:ext cx="0" cy="0"/>
          <a:chOff x="0" y="0"/>
          <a:chExt cx="0" cy="0"/>
        </a:xfrm>
      </p:grpSpPr>
      <p:sp>
        <p:nvSpPr>
          <p:cNvPr id="517" name="Shape 517"/>
          <p:cNvSpPr txBox="1"/>
          <p:nvPr/>
        </p:nvSpPr>
        <p:spPr>
          <a:xfrm>
            <a:off x="0" y="0"/>
            <a:ext cx="3000000" cy="3000000"/>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rPr>
              <a:t> </a:t>
            </a:r>
          </a:p>
        </p:txBody>
      </p:sp>
      <p:pic>
        <p:nvPicPr>
          <p:cNvPr id="518" name="Shape 518"/>
          <p:cNvPicPr preferRelativeResize="0"/>
          <p:nvPr/>
        </p:nvPicPr>
        <p:blipFill>
          <a:blip r:embed="rId3">
            <a:alphaModFix/>
          </a:blip>
          <a:stretch>
            <a:fillRect/>
          </a:stretch>
        </p:blipFill>
        <p:spPr>
          <a:xfrm>
            <a:off x="1266675" y="-41050"/>
            <a:ext cx="6857999" cy="5143499"/>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4" name="Shape 374"/>
        <p:cNvGrpSpPr/>
        <p:nvPr/>
      </p:nvGrpSpPr>
      <p:grpSpPr>
        <a:xfrm>
          <a:off x="0" y="0"/>
          <a:ext cx="0" cy="0"/>
          <a:chOff x="0" y="0"/>
          <a:chExt cx="0" cy="0"/>
        </a:xfrm>
      </p:grpSpPr>
      <p:sp>
        <p:nvSpPr>
          <p:cNvPr id="375" name="Shape 375"/>
          <p:cNvSpPr txBox="1"/>
          <p:nvPr>
            <p:ph idx="1" type="body"/>
          </p:nvPr>
        </p:nvSpPr>
        <p:spPr>
          <a:xfrm>
            <a:off x="457200" y="1200150"/>
            <a:ext cx="8229600" cy="3725699"/>
          </a:xfrm>
          <a:prstGeom prst="rect">
            <a:avLst/>
          </a:prstGeom>
        </p:spPr>
        <p:txBody>
          <a:bodyPr anchorCtr="0" anchor="t" bIns="91425" lIns="91425" rIns="91425" tIns="91425">
            <a:noAutofit/>
          </a:bodyPr>
          <a:lstStyle/>
          <a:p>
            <a:pPr lvl="0" rtl="0" algn="ctr">
              <a:spcBef>
                <a:spcPts val="0"/>
              </a:spcBef>
              <a:buClr>
                <a:schemeClr val="dk1"/>
              </a:buClr>
              <a:buSzPct val="27500"/>
              <a:buFont typeface="Arial"/>
              <a:buNone/>
            </a:pPr>
            <a:r>
              <a:rPr lang="en" sz="4000"/>
              <a:t>Signals Pilot</a:t>
            </a:r>
          </a:p>
          <a:p>
            <a:pPr lvl="0" rtl="0">
              <a:spcBef>
                <a:spcPts val="0"/>
              </a:spcBef>
              <a:buClr>
                <a:schemeClr val="dk1"/>
              </a:buClr>
              <a:buFont typeface="Arial"/>
              <a:buNone/>
            </a:pPr>
            <a:r>
              <a:t/>
            </a:r>
            <a:endParaRPr/>
          </a:p>
          <a:p>
            <a:pPr algn="ctr">
              <a:spcBef>
                <a:spcPts val="0"/>
              </a:spcBef>
              <a:buNone/>
            </a:pPr>
            <a:r>
              <a:rPr lang="en" sz="1600"/>
              <a:t>Núria López-Bigas (UPF)</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2" name="Shape 522"/>
        <p:cNvGrpSpPr/>
        <p:nvPr/>
      </p:nvGrpSpPr>
      <p:grpSpPr>
        <a:xfrm>
          <a:off x="0" y="0"/>
          <a:ext cx="0" cy="0"/>
          <a:chOff x="0" y="0"/>
          <a:chExt cx="0" cy="0"/>
        </a:xfrm>
      </p:grpSpPr>
      <p:sp>
        <p:nvSpPr>
          <p:cNvPr id="523" name="Shape 523"/>
          <p:cNvSpPr txBox="1"/>
          <p:nvPr/>
        </p:nvSpPr>
        <p:spPr>
          <a:xfrm>
            <a:off x="0" y="0"/>
            <a:ext cx="3000000" cy="3000000"/>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rPr>
              <a:t> </a:t>
            </a:r>
          </a:p>
        </p:txBody>
      </p:sp>
      <p:pic>
        <p:nvPicPr>
          <p:cNvPr id="524" name="Shape 524"/>
          <p:cNvPicPr preferRelativeResize="0"/>
          <p:nvPr/>
        </p:nvPicPr>
        <p:blipFill>
          <a:blip r:embed="rId3">
            <a:alphaModFix/>
          </a:blip>
          <a:stretch>
            <a:fillRect/>
          </a:stretch>
        </p:blipFill>
        <p:spPr>
          <a:xfrm>
            <a:off x="1007925" y="0"/>
            <a:ext cx="6857999" cy="5143499"/>
          </a:xfrm>
          <a:prstGeom prst="rect">
            <a:avLst/>
          </a:prstGeom>
          <a:noFill/>
          <a:ln>
            <a:noFill/>
          </a:ln>
        </p:spPr>
      </p:pic>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8" name="Shape 528"/>
        <p:cNvGrpSpPr/>
        <p:nvPr/>
      </p:nvGrpSpPr>
      <p:grpSpPr>
        <a:xfrm>
          <a:off x="0" y="0"/>
          <a:ext cx="0" cy="0"/>
          <a:chOff x="0" y="0"/>
          <a:chExt cx="0" cy="0"/>
        </a:xfrm>
      </p:grpSpPr>
      <p:sp>
        <p:nvSpPr>
          <p:cNvPr id="529" name="Shape 529"/>
          <p:cNvSpPr txBox="1"/>
          <p:nvPr/>
        </p:nvSpPr>
        <p:spPr>
          <a:xfrm>
            <a:off x="0" y="0"/>
            <a:ext cx="3000000" cy="3000000"/>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rPr>
              <a:t> </a:t>
            </a:r>
          </a:p>
        </p:txBody>
      </p:sp>
      <p:pic>
        <p:nvPicPr>
          <p:cNvPr id="530" name="Shape 530"/>
          <p:cNvPicPr preferRelativeResize="0"/>
          <p:nvPr/>
        </p:nvPicPr>
        <p:blipFill>
          <a:blip r:embed="rId3">
            <a:alphaModFix/>
          </a:blip>
          <a:stretch>
            <a:fillRect/>
          </a:stretch>
        </p:blipFill>
        <p:spPr>
          <a:xfrm>
            <a:off x="1243150" y="0"/>
            <a:ext cx="6857999" cy="5143499"/>
          </a:xfrm>
          <a:prstGeom prst="rect">
            <a:avLst/>
          </a:prstGeom>
          <a:noFill/>
          <a:ln>
            <a:noFill/>
          </a:ln>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4" name="Shape 534"/>
        <p:cNvGrpSpPr/>
        <p:nvPr/>
      </p:nvGrpSpPr>
      <p:grpSpPr>
        <a:xfrm>
          <a:off x="0" y="0"/>
          <a:ext cx="0" cy="0"/>
          <a:chOff x="0" y="0"/>
          <a:chExt cx="0" cy="0"/>
        </a:xfrm>
      </p:grpSpPr>
      <p:sp>
        <p:nvSpPr>
          <p:cNvPr id="535" name="Shape 535"/>
          <p:cNvSpPr txBox="1"/>
          <p:nvPr/>
        </p:nvSpPr>
        <p:spPr>
          <a:xfrm>
            <a:off x="0" y="0"/>
            <a:ext cx="3000000" cy="3000000"/>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rPr>
              <a:t> </a:t>
            </a:r>
          </a:p>
        </p:txBody>
      </p:sp>
      <p:sp>
        <p:nvSpPr>
          <p:cNvPr id="536" name="Shape 536"/>
          <p:cNvSpPr txBox="1"/>
          <p:nvPr/>
        </p:nvSpPr>
        <p:spPr>
          <a:xfrm>
            <a:off x="0" y="0"/>
            <a:ext cx="3000000" cy="3000000"/>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rPr>
              <a:t> </a:t>
            </a:r>
          </a:p>
        </p:txBody>
      </p:sp>
      <p:pic>
        <p:nvPicPr>
          <p:cNvPr id="537" name="Shape 537"/>
          <p:cNvPicPr preferRelativeResize="0"/>
          <p:nvPr/>
        </p:nvPicPr>
        <p:blipFill>
          <a:blip r:embed="rId3">
            <a:alphaModFix/>
          </a:blip>
          <a:stretch>
            <a:fillRect/>
          </a:stretch>
        </p:blipFill>
        <p:spPr>
          <a:xfrm>
            <a:off x="968700" y="0"/>
            <a:ext cx="6857999" cy="5143499"/>
          </a:xfrm>
          <a:prstGeom prst="rect">
            <a:avLst/>
          </a:prstGeom>
          <a:noFill/>
          <a:ln>
            <a:noFill/>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1" name="Shape 541"/>
        <p:cNvGrpSpPr/>
        <p:nvPr/>
      </p:nvGrpSpPr>
      <p:grpSpPr>
        <a:xfrm>
          <a:off x="0" y="0"/>
          <a:ext cx="0" cy="0"/>
          <a:chOff x="0" y="0"/>
          <a:chExt cx="0" cy="0"/>
        </a:xfrm>
      </p:grpSpPr>
      <p:sp>
        <p:nvSpPr>
          <p:cNvPr id="542" name="Shape 542"/>
          <p:cNvSpPr txBox="1"/>
          <p:nvPr/>
        </p:nvSpPr>
        <p:spPr>
          <a:xfrm>
            <a:off x="0" y="0"/>
            <a:ext cx="3000000" cy="3000000"/>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rPr>
              <a:t> </a:t>
            </a:r>
          </a:p>
        </p:txBody>
      </p:sp>
      <p:sp>
        <p:nvSpPr>
          <p:cNvPr id="543" name="Shape 543"/>
          <p:cNvSpPr txBox="1"/>
          <p:nvPr/>
        </p:nvSpPr>
        <p:spPr>
          <a:xfrm>
            <a:off x="0" y="0"/>
            <a:ext cx="3000000" cy="3000000"/>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rPr>
              <a:t> </a:t>
            </a:r>
          </a:p>
        </p:txBody>
      </p:sp>
      <p:pic>
        <p:nvPicPr>
          <p:cNvPr id="544" name="Shape 544"/>
          <p:cNvPicPr preferRelativeResize="0"/>
          <p:nvPr/>
        </p:nvPicPr>
        <p:blipFill>
          <a:blip r:embed="rId3">
            <a:alphaModFix/>
          </a:blip>
          <a:stretch>
            <a:fillRect/>
          </a:stretch>
        </p:blipFill>
        <p:spPr>
          <a:xfrm>
            <a:off x="1243125" y="0"/>
            <a:ext cx="6857999" cy="5143499"/>
          </a:xfrm>
          <a:prstGeom prst="rect">
            <a:avLst/>
          </a:prstGeom>
          <a:noFill/>
          <a:ln>
            <a:noFill/>
          </a:ln>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8" name="Shape 548"/>
        <p:cNvGrpSpPr/>
        <p:nvPr/>
      </p:nvGrpSpPr>
      <p:grpSpPr>
        <a:xfrm>
          <a:off x="0" y="0"/>
          <a:ext cx="0" cy="0"/>
          <a:chOff x="0" y="0"/>
          <a:chExt cx="0" cy="0"/>
        </a:xfrm>
      </p:grpSpPr>
      <p:sp>
        <p:nvSpPr>
          <p:cNvPr id="549" name="Shape 549"/>
          <p:cNvSpPr txBox="1"/>
          <p:nvPr/>
        </p:nvSpPr>
        <p:spPr>
          <a:xfrm>
            <a:off x="0" y="0"/>
            <a:ext cx="3000000" cy="3000000"/>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rPr>
              <a:t> </a:t>
            </a:r>
          </a:p>
        </p:txBody>
      </p:sp>
      <p:sp>
        <p:nvSpPr>
          <p:cNvPr id="550" name="Shape 550"/>
          <p:cNvSpPr txBox="1"/>
          <p:nvPr/>
        </p:nvSpPr>
        <p:spPr>
          <a:xfrm>
            <a:off x="0" y="0"/>
            <a:ext cx="3000000" cy="3000000"/>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rPr>
              <a:t> </a:t>
            </a:r>
          </a:p>
        </p:txBody>
      </p:sp>
      <p:pic>
        <p:nvPicPr>
          <p:cNvPr id="551" name="Shape 551"/>
          <p:cNvPicPr preferRelativeResize="0"/>
          <p:nvPr/>
        </p:nvPicPr>
        <p:blipFill>
          <a:blip r:embed="rId3">
            <a:alphaModFix/>
          </a:blip>
          <a:stretch>
            <a:fillRect/>
          </a:stretch>
        </p:blipFill>
        <p:spPr>
          <a:xfrm>
            <a:off x="1143000" y="-19725"/>
            <a:ext cx="6857999" cy="5143499"/>
          </a:xfrm>
          <a:prstGeom prst="rect">
            <a:avLst/>
          </a:prstGeom>
          <a:noFill/>
          <a:ln>
            <a:noFill/>
          </a:ln>
        </p:spPr>
      </p:pic>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5" name="Shape 555"/>
        <p:cNvGrpSpPr/>
        <p:nvPr/>
      </p:nvGrpSpPr>
      <p:grpSpPr>
        <a:xfrm>
          <a:off x="0" y="0"/>
          <a:ext cx="0" cy="0"/>
          <a:chOff x="0" y="0"/>
          <a:chExt cx="0" cy="0"/>
        </a:xfrm>
      </p:grpSpPr>
      <p:sp>
        <p:nvSpPr>
          <p:cNvPr id="556" name="Shape 556"/>
          <p:cNvSpPr txBox="1"/>
          <p:nvPr/>
        </p:nvSpPr>
        <p:spPr>
          <a:xfrm>
            <a:off x="0" y="0"/>
            <a:ext cx="3000000" cy="3000000"/>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rPr>
              <a:t> </a:t>
            </a:r>
          </a:p>
        </p:txBody>
      </p:sp>
      <p:sp>
        <p:nvSpPr>
          <p:cNvPr id="557" name="Shape 557"/>
          <p:cNvSpPr txBox="1"/>
          <p:nvPr/>
        </p:nvSpPr>
        <p:spPr>
          <a:xfrm>
            <a:off x="0" y="0"/>
            <a:ext cx="3000000" cy="3000000"/>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rPr>
              <a:t> </a:t>
            </a:r>
          </a:p>
        </p:txBody>
      </p:sp>
      <p:pic>
        <p:nvPicPr>
          <p:cNvPr id="558" name="Shape 558"/>
          <p:cNvPicPr preferRelativeResize="0"/>
          <p:nvPr/>
        </p:nvPicPr>
        <p:blipFill>
          <a:blip r:embed="rId3">
            <a:alphaModFix/>
          </a:blip>
          <a:stretch>
            <a:fillRect/>
          </a:stretch>
        </p:blipFill>
        <p:spPr>
          <a:xfrm>
            <a:off x="1031450" y="-41050"/>
            <a:ext cx="6857999" cy="5143499"/>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2" name="Shape 562"/>
        <p:cNvGrpSpPr/>
        <p:nvPr/>
      </p:nvGrpSpPr>
      <p:grpSpPr>
        <a:xfrm>
          <a:off x="0" y="0"/>
          <a:ext cx="0" cy="0"/>
          <a:chOff x="0" y="0"/>
          <a:chExt cx="0" cy="0"/>
        </a:xfrm>
      </p:grpSpPr>
      <p:sp>
        <p:nvSpPr>
          <p:cNvPr id="563" name="Shape 563"/>
          <p:cNvSpPr txBox="1"/>
          <p:nvPr/>
        </p:nvSpPr>
        <p:spPr>
          <a:xfrm>
            <a:off x="7954700" y="4568400"/>
            <a:ext cx="1121099" cy="575099"/>
          </a:xfrm>
          <a:prstGeom prst="rect">
            <a:avLst/>
          </a:prstGeom>
          <a:noFill/>
          <a:ln>
            <a:noFill/>
          </a:ln>
        </p:spPr>
        <p:txBody>
          <a:bodyPr anchorCtr="0" anchor="t" bIns="91425" lIns="91425" rIns="91425" tIns="91425">
            <a:noAutofit/>
          </a:bodyPr>
          <a:lstStyle/>
          <a:p>
            <a:pPr rtl="0">
              <a:spcBef>
                <a:spcPts val="0"/>
              </a:spcBef>
              <a:buNone/>
            </a:pPr>
            <a:r>
              <a:rPr lang="en" sz="900"/>
              <a:t>Julian Hess</a:t>
            </a:r>
          </a:p>
          <a:p>
            <a:pPr rtl="0">
              <a:spcBef>
                <a:spcPts val="0"/>
              </a:spcBef>
              <a:buNone/>
            </a:pPr>
            <a:r>
              <a:rPr lang="en" sz="900"/>
              <a:t>Mike Lawrence</a:t>
            </a:r>
          </a:p>
          <a:p>
            <a:pPr>
              <a:spcBef>
                <a:spcPts val="0"/>
              </a:spcBef>
              <a:buNone/>
            </a:pPr>
            <a:r>
              <a:rPr lang="en" sz="900"/>
              <a:t>Esther Rheinbay</a:t>
            </a:r>
          </a:p>
        </p:txBody>
      </p:sp>
      <p:pic>
        <p:nvPicPr>
          <p:cNvPr id="564" name="Shape 564"/>
          <p:cNvPicPr preferRelativeResize="0"/>
          <p:nvPr/>
        </p:nvPicPr>
        <p:blipFill rotWithShape="1">
          <a:blip r:embed="rId3">
            <a:alphaModFix/>
          </a:blip>
          <a:srcRect b="6669" l="8841" r="6059" t="9013"/>
          <a:stretch/>
        </p:blipFill>
        <p:spPr>
          <a:xfrm>
            <a:off x="628650" y="38100"/>
            <a:ext cx="7067550" cy="5143500"/>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8" name="Shape 568"/>
        <p:cNvGrpSpPr/>
        <p:nvPr/>
      </p:nvGrpSpPr>
      <p:grpSpPr>
        <a:xfrm>
          <a:off x="0" y="0"/>
          <a:ext cx="0" cy="0"/>
          <a:chOff x="0" y="0"/>
          <a:chExt cx="0" cy="0"/>
        </a:xfrm>
      </p:grpSpPr>
      <p:sp>
        <p:nvSpPr>
          <p:cNvPr id="569" name="Shape 569"/>
          <p:cNvSpPr txBox="1"/>
          <p:nvPr/>
        </p:nvSpPr>
        <p:spPr>
          <a:xfrm>
            <a:off x="0" y="0"/>
            <a:ext cx="3000000" cy="3000000"/>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rPr>
              <a:t> </a:t>
            </a:r>
          </a:p>
        </p:txBody>
      </p:sp>
      <p:sp>
        <p:nvSpPr>
          <p:cNvPr id="570" name="Shape 570"/>
          <p:cNvSpPr txBox="1"/>
          <p:nvPr/>
        </p:nvSpPr>
        <p:spPr>
          <a:xfrm>
            <a:off x="0" y="0"/>
            <a:ext cx="3000000" cy="3000000"/>
          </a:xfrm>
          <a:prstGeom prst="rect">
            <a:avLst/>
          </a:prstGeom>
          <a:noFill/>
          <a:ln>
            <a:noFill/>
          </a:ln>
        </p:spPr>
        <p:txBody>
          <a:bodyPr anchorCtr="0" anchor="ctr" bIns="91425" lIns="91425" rIns="91425" tIns="91425">
            <a:noAutofit/>
          </a:bodyPr>
          <a:lstStyle/>
          <a:p>
            <a:pPr lvl="0" rtl="0">
              <a:spcBef>
                <a:spcPts val="0"/>
              </a:spcBef>
              <a:buNone/>
            </a:pPr>
            <a:r>
              <a:rPr lang="en" sz="3000">
                <a:solidFill>
                  <a:schemeClr val="dk1"/>
                </a:solidFill>
              </a:rPr>
              <a:t> </a:t>
            </a:r>
          </a:p>
        </p:txBody>
      </p:sp>
      <p:sp>
        <p:nvSpPr>
          <p:cNvPr id="571" name="Shape 571"/>
          <p:cNvSpPr txBox="1"/>
          <p:nvPr/>
        </p:nvSpPr>
        <p:spPr>
          <a:xfrm>
            <a:off x="767475" y="2240625"/>
            <a:ext cx="7095899" cy="1896299"/>
          </a:xfrm>
          <a:prstGeom prst="rect">
            <a:avLst/>
          </a:prstGeom>
          <a:noFill/>
          <a:ln>
            <a:noFill/>
          </a:ln>
        </p:spPr>
        <p:txBody>
          <a:bodyPr anchorCtr="0" anchor="ctr" bIns="91425" lIns="91425" rIns="91425" tIns="91425">
            <a:noAutofit/>
          </a:bodyPr>
          <a:lstStyle/>
          <a:p>
            <a:pPr indent="-342900" lvl="0" marL="457200" rtl="0">
              <a:lnSpc>
                <a:spcPct val="115000"/>
              </a:lnSpc>
              <a:spcBef>
                <a:spcPts val="0"/>
              </a:spcBef>
              <a:spcAft>
                <a:spcPts val="1000"/>
              </a:spcAft>
              <a:buClr>
                <a:srgbClr val="000000"/>
              </a:buClr>
              <a:buSzPct val="100000"/>
              <a:buFont typeface="Arial"/>
              <a:buChar char="●"/>
            </a:pPr>
            <a:r>
              <a:rPr lang="en" sz="1800"/>
              <a:t>Explore the results in more detail</a:t>
            </a:r>
          </a:p>
          <a:p>
            <a:pPr indent="-342900" lvl="0" marL="457200" rtl="0">
              <a:lnSpc>
                <a:spcPct val="115000"/>
              </a:lnSpc>
              <a:spcBef>
                <a:spcPts val="0"/>
              </a:spcBef>
              <a:spcAft>
                <a:spcPts val="1000"/>
              </a:spcAft>
              <a:buClr>
                <a:srgbClr val="000000"/>
              </a:buClr>
              <a:buSzPct val="100000"/>
              <a:buFont typeface="Arial"/>
              <a:buChar char="●"/>
            </a:pPr>
            <a:r>
              <a:rPr lang="en" sz="1800"/>
              <a:t>Explore results of other tumor types (in addition to pan, BRCA, GBM)</a:t>
            </a:r>
          </a:p>
          <a:p>
            <a:pPr indent="-342900" lvl="0" marL="457200" rtl="0">
              <a:lnSpc>
                <a:spcPct val="115000"/>
              </a:lnSpc>
              <a:spcBef>
                <a:spcPts val="0"/>
              </a:spcBef>
              <a:spcAft>
                <a:spcPts val="1000"/>
              </a:spcAft>
              <a:buClr>
                <a:srgbClr val="000000"/>
              </a:buClr>
              <a:buSzPct val="100000"/>
              <a:buFont typeface="Arial"/>
              <a:buChar char="●"/>
            </a:pPr>
            <a:r>
              <a:rPr lang="en" sz="1800"/>
              <a:t>Assay ways of combining results from different methods</a:t>
            </a:r>
          </a:p>
          <a:p>
            <a:pPr indent="-342900" lvl="0" marL="457200" rtl="0">
              <a:lnSpc>
                <a:spcPct val="115000"/>
              </a:lnSpc>
              <a:spcBef>
                <a:spcPts val="0"/>
              </a:spcBef>
              <a:spcAft>
                <a:spcPts val="1000"/>
              </a:spcAft>
              <a:buClr>
                <a:srgbClr val="000000"/>
              </a:buClr>
              <a:buSzPct val="100000"/>
              <a:buFont typeface="Arial"/>
              <a:buChar char="●"/>
            </a:pPr>
            <a:r>
              <a:rPr lang="en" sz="1800"/>
              <a:t>Correlate mutations in significant elements with changes on expression</a:t>
            </a:r>
          </a:p>
          <a:p>
            <a:pPr indent="-342900" lvl="0" marL="457200" rtl="0">
              <a:lnSpc>
                <a:spcPct val="115000"/>
              </a:lnSpc>
              <a:spcBef>
                <a:spcPts val="0"/>
              </a:spcBef>
              <a:spcAft>
                <a:spcPts val="1000"/>
              </a:spcAft>
              <a:buClr>
                <a:srgbClr val="000000"/>
              </a:buClr>
              <a:buSzPct val="100000"/>
              <a:buFont typeface="Arial"/>
              <a:buChar char="●"/>
            </a:pPr>
            <a:r>
              <a:rPr lang="en" sz="1800"/>
              <a:t>…</a:t>
            </a:r>
          </a:p>
        </p:txBody>
      </p:sp>
      <p:sp>
        <p:nvSpPr>
          <p:cNvPr id="572" name="Shape 572"/>
          <p:cNvSpPr txBox="1"/>
          <p:nvPr/>
        </p:nvSpPr>
        <p:spPr>
          <a:xfrm>
            <a:off x="1505425" y="0"/>
            <a:ext cx="5973599" cy="1785900"/>
          </a:xfrm>
          <a:prstGeom prst="rect">
            <a:avLst/>
          </a:prstGeom>
          <a:noFill/>
          <a:ln>
            <a:noFill/>
          </a:ln>
        </p:spPr>
        <p:txBody>
          <a:bodyPr anchorCtr="0" anchor="ctr" bIns="91425" lIns="91425" rIns="91425" tIns="91425">
            <a:noAutofit/>
          </a:bodyPr>
          <a:lstStyle/>
          <a:p>
            <a:pPr lvl="0" rtl="0" algn="ctr">
              <a:spcBef>
                <a:spcPts val="0"/>
              </a:spcBef>
              <a:buNone/>
            </a:pPr>
            <a:r>
              <a:rPr lang="en" sz="3000"/>
              <a:t>Next steps</a:t>
            </a: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6" name="Shape 576"/>
        <p:cNvGrpSpPr/>
        <p:nvPr/>
      </p:nvGrpSpPr>
      <p:grpSpPr>
        <a:xfrm>
          <a:off x="0" y="0"/>
          <a:ext cx="0" cy="0"/>
          <a:chOff x="0" y="0"/>
          <a:chExt cx="0" cy="0"/>
        </a:xfrm>
      </p:grpSpPr>
      <p:sp>
        <p:nvSpPr>
          <p:cNvPr id="577" name="Shape 577"/>
          <p:cNvSpPr txBox="1"/>
          <p:nvPr>
            <p:ph type="ctrTitle"/>
          </p:nvPr>
        </p:nvSpPr>
        <p:spPr>
          <a:xfrm>
            <a:off x="0" y="1046558"/>
            <a:ext cx="9144000" cy="1102518"/>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Arial"/>
              <a:buNone/>
            </a:pPr>
            <a:r>
              <a:rPr b="1" baseline="0" i="0" lang="en" sz="4000" u="none" cap="none" strike="noStrike">
                <a:solidFill>
                  <a:schemeClr val="dk1"/>
                </a:solidFill>
                <a:latin typeface="Arial"/>
                <a:ea typeface="Arial"/>
                <a:cs typeface="Arial"/>
                <a:sym typeface="Arial"/>
              </a:rPr>
              <a:t>Annotations Pilot II:</a:t>
            </a:r>
            <a:br>
              <a:rPr b="1" baseline="0" i="0" lang="en" sz="4000" u="none" cap="none" strike="noStrike">
                <a:solidFill>
                  <a:schemeClr val="dk1"/>
                </a:solidFill>
                <a:latin typeface="Arial"/>
                <a:ea typeface="Arial"/>
                <a:cs typeface="Arial"/>
                <a:sym typeface="Arial"/>
              </a:rPr>
            </a:br>
            <a:r>
              <a:rPr b="1" baseline="0" i="0" lang="en" sz="4000" u="none" cap="none" strike="noStrike">
                <a:solidFill>
                  <a:schemeClr val="dk1"/>
                </a:solidFill>
                <a:latin typeface="Arial"/>
                <a:ea typeface="Arial"/>
                <a:cs typeface="Arial"/>
                <a:sym typeface="Arial"/>
              </a:rPr>
              <a:t>Functional impact of mutations </a:t>
            </a:r>
          </a:p>
        </p:txBody>
      </p:sp>
      <p:sp>
        <p:nvSpPr>
          <p:cNvPr id="578" name="Shape 578"/>
          <p:cNvSpPr txBox="1"/>
          <p:nvPr/>
        </p:nvSpPr>
        <p:spPr>
          <a:xfrm>
            <a:off x="2808110" y="2487083"/>
            <a:ext cx="3485445" cy="346248"/>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0" baseline="0" i="0" lang="en" sz="2400" u="none" cap="none" strike="noStrike">
                <a:solidFill>
                  <a:schemeClr val="dk1"/>
                </a:solidFill>
                <a:latin typeface="Calibri"/>
                <a:ea typeface="Calibri"/>
                <a:cs typeface="Calibri"/>
                <a:sym typeface="Calibri"/>
              </a:rPr>
              <a:t>Ekta Khurana</a:t>
            </a:r>
          </a:p>
        </p:txBody>
      </p:sp>
      <p:sp>
        <p:nvSpPr>
          <p:cNvPr id="579" name="Shape 579"/>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rgbClr val="888888"/>
                </a:solidFill>
                <a:latin typeface="Calibri"/>
                <a:ea typeface="Calibri"/>
                <a:cs typeface="Calibri"/>
                <a:sym typeface="Calibri"/>
              </a:rPr>
              <a:t>‹#›</a:t>
            </a:fld>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4" name="Shape 584"/>
        <p:cNvGrpSpPr/>
        <p:nvPr/>
      </p:nvGrpSpPr>
      <p:grpSpPr>
        <a:xfrm>
          <a:off x="0" y="0"/>
          <a:ext cx="0" cy="0"/>
          <a:chOff x="0" y="0"/>
          <a:chExt cx="0" cy="0"/>
        </a:xfrm>
      </p:grpSpPr>
      <p:sp>
        <p:nvSpPr>
          <p:cNvPr id="585" name="Shape 585"/>
          <p:cNvSpPr txBox="1"/>
          <p:nvPr/>
        </p:nvSpPr>
        <p:spPr>
          <a:xfrm>
            <a:off x="0" y="667247"/>
            <a:ext cx="9144000" cy="4501231"/>
          </a:xfrm>
          <a:prstGeom prst="rect">
            <a:avLst/>
          </a:prstGeom>
          <a:noFill/>
          <a:ln>
            <a:noFill/>
          </a:ln>
        </p:spPr>
        <p:txBody>
          <a:bodyPr anchorCtr="0" anchor="t" bIns="45700" lIns="91425" rIns="91425" tIns="45700">
            <a:noAutofit/>
          </a:bodyPr>
          <a:lstStyle/>
          <a:p>
            <a:pPr indent="-287338" lvl="0" marL="1709738" marR="0" rtl="0" algn="l">
              <a:spcBef>
                <a:spcPts val="0"/>
              </a:spcBef>
              <a:buSzPct val="25000"/>
              <a:buNone/>
            </a:pPr>
            <a:r>
              <a:rPr b="0" baseline="0" i="0" lang="en" sz="1800" u="none" cap="none" strike="noStrike">
                <a:solidFill>
                  <a:schemeClr val="dk1"/>
                </a:solidFill>
                <a:latin typeface="Arial"/>
                <a:ea typeface="Arial"/>
                <a:cs typeface="Arial"/>
                <a:sym typeface="Arial"/>
              </a:rPr>
              <a:t>MUTATION DATASET:</a:t>
            </a:r>
          </a:p>
          <a:p>
            <a:pPr indent="-287338" lvl="0" marL="1709738" marR="0" rtl="0" algn="l">
              <a:spcBef>
                <a:spcPts val="0"/>
              </a:spcBef>
              <a:buSzPct val="25000"/>
              <a:buNone/>
            </a:pPr>
            <a:r>
              <a:rPr b="0" baseline="0" i="0" lang="en" sz="1800" u="none" cap="none" strike="noStrike">
                <a:solidFill>
                  <a:schemeClr val="dk1"/>
                </a:solidFill>
                <a:latin typeface="Arial"/>
                <a:ea typeface="Arial"/>
                <a:cs typeface="Arial"/>
                <a:sym typeface="Arial"/>
              </a:rPr>
              <a:t>	Sanger workflow variants: </a:t>
            </a:r>
          </a:p>
          <a:p>
            <a:pPr indent="-287338" lvl="0" marL="1709738" marR="0" rtl="0" algn="l">
              <a:spcBef>
                <a:spcPts val="0"/>
              </a:spcBef>
              <a:buSzPct val="25000"/>
              <a:buNone/>
            </a:pPr>
            <a:r>
              <a:rPr b="0" baseline="0" i="0" lang="en" sz="1800" u="none" cap="none" strike="noStrike">
                <a:solidFill>
                  <a:schemeClr val="dk1"/>
                </a:solidFill>
                <a:latin typeface="Arial"/>
                <a:ea typeface="Arial"/>
                <a:cs typeface="Arial"/>
                <a:sym typeface="Arial"/>
              </a:rPr>
              <a:t>	</a:t>
            </a:r>
            <a:r>
              <a:rPr b="0" baseline="0" i="0" lang="en" sz="1800" u="sng" cap="none" strike="noStrike">
                <a:solidFill>
                  <a:schemeClr val="hlink"/>
                </a:solidFill>
                <a:latin typeface="Arial"/>
                <a:ea typeface="Arial"/>
                <a:cs typeface="Arial"/>
                <a:sym typeface="Arial"/>
                <a:hlinkClick r:id="rId3"/>
              </a:rPr>
              <a:t>https://www.synapse.org/#!Synapse:syn4013215</a:t>
            </a:r>
          </a:p>
          <a:p>
            <a:pPr indent="-287338" lvl="0" marL="1709738" marR="0" rtl="0" algn="l">
              <a:spcBef>
                <a:spcPts val="0"/>
              </a:spcBef>
              <a:buNone/>
            </a:pPr>
            <a:r>
              <a:t/>
            </a:r>
            <a:endParaRPr b="0" baseline="0" i="0" sz="1800" u="none" cap="none" strike="noStrike">
              <a:solidFill>
                <a:schemeClr val="dk1"/>
              </a:solidFill>
              <a:latin typeface="Arial"/>
              <a:ea typeface="Arial"/>
              <a:cs typeface="Arial"/>
              <a:sym typeface="Arial"/>
            </a:endParaRPr>
          </a:p>
          <a:p>
            <a:pPr indent="-287338" lvl="0" marL="1709738" marR="0" rtl="0" algn="l">
              <a:spcBef>
                <a:spcPts val="0"/>
              </a:spcBef>
              <a:buSzPct val="25000"/>
              <a:buNone/>
            </a:pPr>
            <a:r>
              <a:rPr b="0" baseline="0" i="0" lang="en" sz="1800" u="none" cap="none" strike="noStrike">
                <a:solidFill>
                  <a:schemeClr val="dk1"/>
                </a:solidFill>
                <a:latin typeface="Arial"/>
                <a:ea typeface="Arial"/>
                <a:cs typeface="Arial"/>
                <a:sym typeface="Arial"/>
              </a:rPr>
              <a:t>ANNOTATIONS: </a:t>
            </a:r>
          </a:p>
          <a:p>
            <a:pPr indent="-249238" lvl="0" marL="1709738" marR="0" rtl="0" algn="l">
              <a:spcBef>
                <a:spcPts val="0"/>
              </a:spcBef>
              <a:buClr>
                <a:schemeClr val="dk1"/>
              </a:buClr>
              <a:buSzPct val="100000"/>
              <a:buFont typeface="Arial"/>
              <a:buChar char="•"/>
            </a:pPr>
            <a:r>
              <a:rPr b="0" baseline="0" i="0" lang="en" sz="1800" u="none" cap="none" strike="noStrike">
                <a:solidFill>
                  <a:schemeClr val="dk1"/>
                </a:solidFill>
                <a:latin typeface="Arial"/>
                <a:ea typeface="Arial"/>
                <a:cs typeface="Arial"/>
                <a:sym typeface="Arial"/>
              </a:rPr>
              <a:t>Coding genes:  syn3540011</a:t>
            </a:r>
          </a:p>
          <a:p>
            <a:pPr indent="-249238" lvl="0" marL="1709738" marR="0" rtl="0" algn="l">
              <a:spcBef>
                <a:spcPts val="0"/>
              </a:spcBef>
              <a:buClr>
                <a:schemeClr val="dk1"/>
              </a:buClr>
              <a:buSzPct val="100000"/>
              <a:buFont typeface="Arial"/>
              <a:buChar char="•"/>
            </a:pPr>
            <a:r>
              <a:rPr b="0" baseline="0" i="0" lang="en" sz="1800" u="none" cap="none" strike="noStrike">
                <a:solidFill>
                  <a:schemeClr val="dk1"/>
                </a:solidFill>
                <a:latin typeface="Arial"/>
                <a:ea typeface="Arial"/>
                <a:cs typeface="Arial"/>
                <a:sym typeface="Arial"/>
              </a:rPr>
              <a:t>Promoters: syn3789763</a:t>
            </a:r>
          </a:p>
          <a:p>
            <a:pPr indent="-249238" lvl="0" marL="1709738" marR="0" rtl="0" algn="l">
              <a:spcBef>
                <a:spcPts val="0"/>
              </a:spcBef>
              <a:buClr>
                <a:schemeClr val="dk1"/>
              </a:buClr>
              <a:buSzPct val="100000"/>
              <a:buFont typeface="Arial"/>
              <a:buChar char="•"/>
            </a:pPr>
            <a:r>
              <a:rPr b="0" baseline="0" i="0" lang="en" sz="1800" u="none" cap="none" strike="noStrike">
                <a:solidFill>
                  <a:schemeClr val="dk1"/>
                </a:solidFill>
                <a:latin typeface="Arial"/>
                <a:ea typeface="Arial"/>
                <a:cs typeface="Arial"/>
                <a:sym typeface="Arial"/>
              </a:rPr>
              <a:t>Enhancers: syn4040215</a:t>
            </a:r>
          </a:p>
          <a:p>
            <a:pPr indent="-249237" lvl="0" marL="1709737" marR="0" rtl="0" algn="l">
              <a:spcBef>
                <a:spcPts val="0"/>
              </a:spcBef>
              <a:buClr>
                <a:schemeClr val="dk1"/>
              </a:buClr>
              <a:buSzPct val="100000"/>
              <a:buFont typeface="Arial"/>
              <a:buChar char="•"/>
            </a:pPr>
            <a:r>
              <a:rPr b="0" baseline="0" i="0" lang="en" sz="1800" u="none" cap="none" strike="noStrike">
                <a:solidFill>
                  <a:schemeClr val="dk1"/>
                </a:solidFill>
                <a:latin typeface="Arial"/>
                <a:ea typeface="Arial"/>
                <a:cs typeface="Arial"/>
                <a:sym typeface="Arial"/>
              </a:rPr>
              <a:t>lncRNA: syn3540009</a:t>
            </a:r>
          </a:p>
          <a:p>
            <a:pPr indent="-249238" lvl="0" marL="1709738" marR="0" rtl="0" algn="l">
              <a:spcBef>
                <a:spcPts val="0"/>
              </a:spcBef>
              <a:buClr>
                <a:schemeClr val="dk1"/>
              </a:buClr>
              <a:buSzPct val="100000"/>
              <a:buFont typeface="Arial"/>
              <a:buChar char="•"/>
            </a:pPr>
            <a:r>
              <a:rPr lang="en" sz="1800">
                <a:solidFill>
                  <a:schemeClr val="dk1"/>
                </a:solidFill>
              </a:rPr>
              <a:t>Gain and loss of TF motifs</a:t>
            </a:r>
          </a:p>
          <a:p>
            <a:pPr indent="-1587" lvl="0" marL="1423988" marR="0" rtl="0" algn="l">
              <a:spcBef>
                <a:spcPts val="0"/>
              </a:spcBef>
              <a:buNone/>
            </a:pPr>
            <a:r>
              <a:t/>
            </a:r>
            <a:endParaRPr b="0" baseline="0" i="0" sz="1800" u="none" cap="none" strike="noStrike">
              <a:solidFill>
                <a:schemeClr val="dk1"/>
              </a:solidFill>
              <a:latin typeface="Arial"/>
              <a:ea typeface="Arial"/>
              <a:cs typeface="Arial"/>
              <a:sym typeface="Arial"/>
            </a:endParaRPr>
          </a:p>
          <a:p>
            <a:pPr indent="-1587" lvl="0" marL="1423988" marR="0" rtl="0" algn="l">
              <a:spcBef>
                <a:spcPts val="0"/>
              </a:spcBef>
              <a:buSzPct val="25000"/>
              <a:buNone/>
            </a:pPr>
            <a:r>
              <a:rPr b="0" baseline="0" i="0" lang="en" sz="1800" u="none" cap="none" strike="noStrike">
                <a:solidFill>
                  <a:schemeClr val="dk1"/>
                </a:solidFill>
                <a:latin typeface="Arial"/>
                <a:ea typeface="Arial"/>
                <a:cs typeface="Arial"/>
                <a:sym typeface="Arial"/>
              </a:rPr>
              <a:t>ANNOTATIONS CONSIDERED FOR COMPARISON:</a:t>
            </a:r>
          </a:p>
          <a:p>
            <a:pPr indent="-306388" lvl="0" marL="1766888" marR="0" rtl="0" algn="l">
              <a:spcBef>
                <a:spcPts val="0"/>
              </a:spcBef>
              <a:buClr>
                <a:schemeClr val="dk1"/>
              </a:buClr>
              <a:buSzPct val="100000"/>
              <a:buFont typeface="Arial"/>
              <a:buChar char="•"/>
            </a:pPr>
            <a:r>
              <a:rPr b="0" baseline="0" i="0" lang="en" sz="1800" u="none" cap="none" strike="noStrike">
                <a:solidFill>
                  <a:schemeClr val="dk1"/>
                </a:solidFill>
                <a:latin typeface="Arial"/>
                <a:ea typeface="Arial"/>
                <a:cs typeface="Arial"/>
                <a:sym typeface="Arial"/>
              </a:rPr>
              <a:t>O</a:t>
            </a:r>
            <a:r>
              <a:rPr lang="en" sz="1800">
                <a:solidFill>
                  <a:schemeClr val="dk1"/>
                </a:solidFill>
              </a:rPr>
              <a:t>ncotator</a:t>
            </a:r>
            <a:r>
              <a:rPr b="0" baseline="0" i="0" lang="en" sz="1800" u="none" cap="none" strike="noStrike">
                <a:solidFill>
                  <a:schemeClr val="dk1"/>
                </a:solidFill>
                <a:latin typeface="Arial"/>
                <a:ea typeface="Arial"/>
                <a:cs typeface="Arial"/>
                <a:sym typeface="Arial"/>
              </a:rPr>
              <a:t> (Used some different annotations)</a:t>
            </a:r>
          </a:p>
          <a:p>
            <a:pPr indent="-306388" lvl="0" marL="1766888" marR="0" rtl="0" algn="l">
              <a:spcBef>
                <a:spcPts val="0"/>
              </a:spcBef>
              <a:buClr>
                <a:schemeClr val="dk1"/>
              </a:buClr>
              <a:buSzPct val="100000"/>
              <a:buFont typeface="Arial"/>
              <a:buChar char="•"/>
            </a:pPr>
            <a:r>
              <a:rPr b="0" baseline="0" i="0" lang="en" sz="1800" u="none" cap="none" strike="noStrike">
                <a:solidFill>
                  <a:schemeClr val="dk1"/>
                </a:solidFill>
                <a:latin typeface="Arial"/>
                <a:ea typeface="Arial"/>
                <a:cs typeface="Arial"/>
                <a:sym typeface="Arial"/>
              </a:rPr>
              <a:t>F</a:t>
            </a:r>
            <a:r>
              <a:rPr lang="en" sz="1800">
                <a:solidFill>
                  <a:schemeClr val="dk1"/>
                </a:solidFill>
              </a:rPr>
              <a:t>unSeq</a:t>
            </a:r>
          </a:p>
          <a:p>
            <a:pPr indent="-306388" lvl="0" marL="1766888" marR="0" rtl="0" algn="l">
              <a:spcBef>
                <a:spcPts val="0"/>
              </a:spcBef>
              <a:buClr>
                <a:schemeClr val="dk1"/>
              </a:buClr>
              <a:buSzPct val="100000"/>
              <a:buFont typeface="Arial"/>
              <a:buChar char="•"/>
            </a:pPr>
            <a:r>
              <a:rPr b="0" baseline="0" i="0" lang="en" sz="1800" u="none" cap="none" strike="noStrike">
                <a:solidFill>
                  <a:schemeClr val="dk1"/>
                </a:solidFill>
                <a:latin typeface="Arial"/>
                <a:ea typeface="Arial"/>
                <a:cs typeface="Arial"/>
                <a:sym typeface="Arial"/>
              </a:rPr>
              <a:t>DKFZ (Two sets)</a:t>
            </a:r>
          </a:p>
          <a:p>
            <a:pPr indent="-133350" lvl="0" marL="285750" marR="0" rtl="0" algn="l">
              <a:spcBef>
                <a:spcPts val="0"/>
              </a:spcBef>
              <a:buClr>
                <a:schemeClr val="dk1"/>
              </a:buClr>
              <a:buFont typeface="Arial"/>
              <a:buNone/>
            </a:pPr>
            <a:r>
              <a:t/>
            </a:r>
            <a:endParaRPr b="0" baseline="0" i="0" sz="1800" u="none" cap="none" strike="noStrike">
              <a:solidFill>
                <a:schemeClr val="dk1"/>
              </a:solidFill>
              <a:latin typeface="Calibri"/>
              <a:ea typeface="Calibri"/>
              <a:cs typeface="Calibri"/>
              <a:sym typeface="Calibri"/>
            </a:endParaRPr>
          </a:p>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586" name="Shape 586"/>
          <p:cNvSpPr txBox="1"/>
          <p:nvPr/>
        </p:nvSpPr>
        <p:spPr>
          <a:xfrm>
            <a:off x="739614" y="274833"/>
            <a:ext cx="7605463" cy="392415"/>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baseline="0" i="0" lang="en" sz="2800" u="none" cap="none" strike="noStrike">
                <a:solidFill>
                  <a:schemeClr val="dk1"/>
                </a:solidFill>
                <a:latin typeface="Arial"/>
                <a:ea typeface="Arial"/>
                <a:cs typeface="Arial"/>
                <a:sym typeface="Arial"/>
              </a:rPr>
              <a:t>Description of Annotations Pilot Analysis</a:t>
            </a:r>
          </a:p>
        </p:txBody>
      </p:sp>
      <p:sp>
        <p:nvSpPr>
          <p:cNvPr id="587" name="Shape 587"/>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rgbClr val="888888"/>
                </a:solidFill>
                <a:latin typeface="Calibri"/>
                <a:ea typeface="Calibri"/>
                <a:cs typeface="Calibri"/>
                <a:sym typeface="Calibri"/>
              </a:rPr>
              <a:t>‹#›</a:t>
            </a:fld>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9" name="Shape 379"/>
        <p:cNvGrpSpPr/>
        <p:nvPr/>
      </p:nvGrpSpPr>
      <p:grpSpPr>
        <a:xfrm>
          <a:off x="0" y="0"/>
          <a:ext cx="0" cy="0"/>
          <a:chOff x="0" y="0"/>
          <a:chExt cx="0" cy="0"/>
        </a:xfrm>
      </p:grpSpPr>
      <p:pic>
        <p:nvPicPr>
          <p:cNvPr id="380" name="Shape 380"/>
          <p:cNvPicPr preferRelativeResize="0"/>
          <p:nvPr/>
        </p:nvPicPr>
        <p:blipFill>
          <a:blip r:embed="rId3">
            <a:alphaModFix/>
          </a:blip>
          <a:stretch>
            <a:fillRect/>
          </a:stretch>
        </p:blipFill>
        <p:spPr>
          <a:xfrm>
            <a:off x="1007950" y="123625"/>
            <a:ext cx="6857999" cy="5143499"/>
          </a:xfrm>
          <a:prstGeom prst="rect">
            <a:avLst/>
          </a:prstGeom>
          <a:noFill/>
          <a:ln>
            <a:noFill/>
          </a:ln>
        </p:spPr>
      </p:pic>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1" name="Shape 591"/>
        <p:cNvGrpSpPr/>
        <p:nvPr/>
      </p:nvGrpSpPr>
      <p:grpSpPr>
        <a:xfrm>
          <a:off x="0" y="0"/>
          <a:ext cx="0" cy="0"/>
          <a:chOff x="0" y="0"/>
          <a:chExt cx="0" cy="0"/>
        </a:xfrm>
      </p:grpSpPr>
      <p:sp>
        <p:nvSpPr>
          <p:cNvPr id="592" name="Shape 592"/>
          <p:cNvSpPr txBox="1"/>
          <p:nvPr>
            <p:ph type="title"/>
          </p:nvPr>
        </p:nvSpPr>
        <p:spPr>
          <a:xfrm>
            <a:off x="385177" y="38111"/>
            <a:ext cx="8229600" cy="642900"/>
          </a:xfrm>
          <a:prstGeom prst="rect">
            <a:avLst/>
          </a:prstGeom>
          <a:noFill/>
          <a:ln>
            <a:noFill/>
          </a:ln>
        </p:spPr>
        <p:txBody>
          <a:bodyPr anchorCtr="0" anchor="t" bIns="45700" lIns="91425" rIns="91425" tIns="45700">
            <a:noAutofit/>
          </a:bodyPr>
          <a:lstStyle/>
          <a:p>
            <a:pPr indent="0" lvl="0" marL="0" marR="0" rtl="0" algn="ctr">
              <a:spcBef>
                <a:spcPts val="0"/>
              </a:spcBef>
              <a:buClr>
                <a:schemeClr val="dk1"/>
              </a:buClr>
              <a:buSzPct val="25000"/>
              <a:buFont typeface="Calibri"/>
              <a:buNone/>
            </a:pPr>
            <a:r>
              <a:rPr b="0" baseline="0" i="0" lang="en" sz="2400" u="none" cap="none" strike="noStrike">
                <a:solidFill>
                  <a:schemeClr val="dk1"/>
                </a:solidFill>
                <a:latin typeface="Calibri"/>
                <a:ea typeface="Calibri"/>
                <a:cs typeface="Calibri"/>
                <a:sym typeface="Calibri"/>
              </a:rPr>
              <a:t>Oncotator: variant annotation tool</a:t>
            </a:r>
          </a:p>
        </p:txBody>
      </p:sp>
      <p:sp>
        <p:nvSpPr>
          <p:cNvPr id="593" name="Shape 593"/>
          <p:cNvSpPr/>
          <p:nvPr/>
        </p:nvSpPr>
        <p:spPr>
          <a:xfrm>
            <a:off x="259608" y="447150"/>
            <a:ext cx="4735200" cy="692400"/>
          </a:xfrm>
          <a:prstGeom prst="rect">
            <a:avLst/>
          </a:prstGeom>
          <a:noFill/>
          <a:ln>
            <a:noFill/>
          </a:ln>
        </p:spPr>
        <p:txBody>
          <a:bodyPr anchorCtr="0" anchor="t" bIns="45700" lIns="45700" rIns="45700" tIns="45700">
            <a:noAutofit/>
          </a:bodyPr>
          <a:lstStyle/>
          <a:p>
            <a:pPr indent="0" lvl="0" marL="0" marR="0" rtl="0" algn="l">
              <a:spcBef>
                <a:spcPts val="0"/>
              </a:spcBef>
              <a:buSzPct val="25000"/>
              <a:buNone/>
            </a:pPr>
            <a:r>
              <a:rPr b="0" baseline="0" i="0" lang="en" sz="1800" u="none" cap="none" strike="noStrike">
                <a:solidFill>
                  <a:schemeClr val="dk1"/>
                </a:solidFill>
                <a:latin typeface="Arial"/>
                <a:ea typeface="Arial"/>
                <a:cs typeface="Arial"/>
                <a:sym typeface="Arial"/>
              </a:rPr>
              <a:t>Python tool for annotating variants with variant- and gene-centric data relevant to cancer researchers</a:t>
            </a:r>
          </a:p>
        </p:txBody>
      </p:sp>
      <p:sp>
        <p:nvSpPr>
          <p:cNvPr id="594" name="Shape 594"/>
          <p:cNvSpPr/>
          <p:nvPr/>
        </p:nvSpPr>
        <p:spPr>
          <a:xfrm>
            <a:off x="63213" y="4035966"/>
            <a:ext cx="4039200" cy="760199"/>
          </a:xfrm>
          <a:prstGeom prst="rect">
            <a:avLst/>
          </a:prstGeom>
          <a:noFill/>
          <a:ln>
            <a:noFill/>
          </a:ln>
        </p:spPr>
        <p:txBody>
          <a:bodyPr anchorCtr="0" anchor="t" bIns="45700" lIns="45700" rIns="45700" tIns="45700">
            <a:noAutofit/>
          </a:bodyPr>
          <a:lstStyle/>
          <a:p>
            <a:pPr indent="0" lvl="0" marL="0" marR="0" rtl="0" algn="l">
              <a:spcBef>
                <a:spcPts val="0"/>
              </a:spcBef>
              <a:buSzPct val="25000"/>
              <a:buNone/>
            </a:pPr>
            <a:r>
              <a:rPr b="0" baseline="0" i="0" lang="en" sz="1500" u="none" cap="none" strike="noStrike">
                <a:solidFill>
                  <a:schemeClr val="dk1"/>
                </a:solidFill>
                <a:latin typeface="Arial"/>
                <a:ea typeface="Arial"/>
                <a:cs typeface="Arial"/>
                <a:sym typeface="Arial"/>
              </a:rPr>
              <a:t>Reference: Ramos AH, Lichtenstein L, et al.</a:t>
            </a:r>
          </a:p>
          <a:p>
            <a:pPr indent="0" lvl="0" marL="0" marR="0" rtl="0" algn="l">
              <a:spcBef>
                <a:spcPts val="0"/>
              </a:spcBef>
              <a:buSzPct val="25000"/>
              <a:buNone/>
            </a:pPr>
            <a:r>
              <a:rPr b="0" baseline="0" i="1" lang="en" sz="1500" u="none" cap="none" strike="noStrike">
                <a:solidFill>
                  <a:schemeClr val="dk1"/>
                </a:solidFill>
                <a:latin typeface="Arial"/>
                <a:ea typeface="Arial"/>
                <a:cs typeface="Arial"/>
                <a:sym typeface="Arial"/>
              </a:rPr>
              <a:t>Human Mutation</a:t>
            </a:r>
            <a:r>
              <a:rPr b="0" baseline="0" i="0" lang="en" sz="1500" u="none" cap="none" strike="noStrike">
                <a:solidFill>
                  <a:schemeClr val="dk1"/>
                </a:solidFill>
                <a:latin typeface="Arial"/>
                <a:ea typeface="Arial"/>
                <a:cs typeface="Arial"/>
                <a:sym typeface="Arial"/>
              </a:rPr>
              <a:t>. 2015. </a:t>
            </a:r>
          </a:p>
          <a:p>
            <a:pPr indent="0" lvl="0" marL="0" marR="0" rtl="0" algn="l">
              <a:spcBef>
                <a:spcPts val="0"/>
              </a:spcBef>
              <a:buSzPct val="25000"/>
              <a:buNone/>
            </a:pPr>
            <a:r>
              <a:rPr b="0" baseline="0" i="0" lang="en" sz="1500" u="none" cap="none" strike="noStrike">
                <a:solidFill>
                  <a:schemeClr val="dk1"/>
                </a:solidFill>
                <a:latin typeface="Arial"/>
                <a:ea typeface="Arial"/>
                <a:cs typeface="Arial"/>
                <a:sym typeface="Arial"/>
              </a:rPr>
              <a:t>Web app:  </a:t>
            </a:r>
            <a:r>
              <a:rPr b="0" baseline="0" i="0" lang="en" sz="1500" u="sng" cap="none" strike="noStrike">
                <a:solidFill>
                  <a:schemeClr val="hlink"/>
                </a:solidFill>
                <a:latin typeface="Arial"/>
                <a:ea typeface="Arial"/>
                <a:cs typeface="Arial"/>
                <a:sym typeface="Arial"/>
                <a:hlinkClick r:id="rId3"/>
              </a:rPr>
              <a:t>broadinstitute.org/oncotator_beta/</a:t>
            </a:r>
          </a:p>
          <a:p>
            <a:pPr indent="0" lvl="0" marL="0" marR="0" rtl="0" algn="l">
              <a:spcBef>
                <a:spcPts val="0"/>
              </a:spcBef>
              <a:buSzPct val="25000"/>
              <a:buNone/>
            </a:pPr>
            <a:r>
              <a:rPr b="0" baseline="0" i="0" lang="en" sz="1500" u="none" cap="none" strike="noStrike">
                <a:solidFill>
                  <a:schemeClr val="dk1"/>
                </a:solidFill>
                <a:latin typeface="Arial"/>
                <a:ea typeface="Arial"/>
                <a:cs typeface="Arial"/>
                <a:sym typeface="Arial"/>
              </a:rPr>
              <a:t>Github: </a:t>
            </a:r>
            <a:r>
              <a:rPr b="0" baseline="0" i="0" lang="en" sz="1500" u="sng" cap="none" strike="noStrike">
                <a:solidFill>
                  <a:schemeClr val="hlink"/>
                </a:solidFill>
                <a:latin typeface="Arial"/>
                <a:ea typeface="Arial"/>
                <a:cs typeface="Arial"/>
                <a:sym typeface="Arial"/>
                <a:hlinkClick r:id="rId4"/>
              </a:rPr>
              <a:t>github.com/broadinstitute/oncotator</a:t>
            </a:r>
          </a:p>
        </p:txBody>
      </p:sp>
      <p:grpSp>
        <p:nvGrpSpPr>
          <p:cNvPr id="595" name="Shape 595"/>
          <p:cNvGrpSpPr/>
          <p:nvPr/>
        </p:nvGrpSpPr>
        <p:grpSpPr>
          <a:xfrm>
            <a:off x="3195582" y="3337826"/>
            <a:ext cx="509094" cy="322891"/>
            <a:chOff x="0" y="0"/>
            <a:chExt cx="724071" cy="612347"/>
          </a:xfrm>
        </p:grpSpPr>
        <p:sp>
          <p:nvSpPr>
            <p:cNvPr id="596" name="Shape 596"/>
            <p:cNvSpPr/>
            <p:nvPr/>
          </p:nvSpPr>
          <p:spPr>
            <a:xfrm>
              <a:off x="0" y="101300"/>
              <a:ext cx="724070" cy="401307"/>
            </a:xfrm>
            <a:prstGeom prst="rect">
              <a:avLst/>
            </a:prstGeom>
            <a:solidFill>
              <a:srgbClr val="FFFFFF"/>
            </a:solidFill>
            <a:ln cap="flat" cmpd="sng" w="12700">
              <a:solidFill>
                <a:srgbClr val="367EB9"/>
              </a:solidFill>
              <a:prstDash val="solid"/>
              <a:bevel/>
              <a:headEnd len="med" w="med" type="none"/>
              <a:tailEnd len="med" w="med" type="none"/>
            </a:ln>
          </p:spPr>
          <p:txBody>
            <a:bodyPr anchorCtr="0" anchor="ctr" bIns="65000" lIns="65000" rIns="65000" tIns="65000">
              <a:noAutofit/>
            </a:bodyPr>
            <a:lstStyle/>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597" name="Shape 597"/>
            <p:cNvSpPr/>
            <p:nvPr/>
          </p:nvSpPr>
          <p:spPr>
            <a:xfrm>
              <a:off x="0" y="0"/>
              <a:ext cx="724071" cy="219479"/>
            </a:xfrm>
            <a:custGeom>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C618C"/>
            </a:solidFill>
            <a:ln cap="flat" cmpd="sng" w="12700">
              <a:solidFill>
                <a:srgbClr val="367EB9"/>
              </a:solidFill>
              <a:prstDash val="solid"/>
              <a:bevel/>
              <a:headEnd len="med" w="med" type="none"/>
              <a:tailEnd len="med" w="med" type="none"/>
            </a:ln>
          </p:spPr>
          <p:txBody>
            <a:bodyPr anchorCtr="0" anchor="ctr" bIns="65000" lIns="65000" rIns="65000" tIns="65000">
              <a:noAutofit/>
            </a:bodyPr>
            <a:lstStyle/>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598" name="Shape 598"/>
            <p:cNvSpPr/>
            <p:nvPr/>
          </p:nvSpPr>
          <p:spPr>
            <a:xfrm>
              <a:off x="0" y="392867"/>
              <a:ext cx="724071" cy="219479"/>
            </a:xfrm>
            <a:custGeom>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cap="flat" cmpd="sng" w="12700">
              <a:solidFill>
                <a:srgbClr val="367EB9"/>
              </a:solidFill>
              <a:prstDash val="solid"/>
              <a:bevel/>
              <a:headEnd len="med" w="med" type="none"/>
              <a:tailEnd len="med" w="med" type="none"/>
            </a:ln>
          </p:spPr>
          <p:txBody>
            <a:bodyPr anchorCtr="0" anchor="ctr" bIns="65000" lIns="65000" rIns="65000" tIns="65000">
              <a:noAutofit/>
            </a:bodyPr>
            <a:lstStyle/>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grpSp>
      <p:grpSp>
        <p:nvGrpSpPr>
          <p:cNvPr id="599" name="Shape 599"/>
          <p:cNvGrpSpPr/>
          <p:nvPr/>
        </p:nvGrpSpPr>
        <p:grpSpPr>
          <a:xfrm>
            <a:off x="3940196" y="3337826"/>
            <a:ext cx="509094" cy="322891"/>
            <a:chOff x="0" y="0"/>
            <a:chExt cx="724071" cy="612347"/>
          </a:xfrm>
        </p:grpSpPr>
        <p:sp>
          <p:nvSpPr>
            <p:cNvPr id="600" name="Shape 600"/>
            <p:cNvSpPr/>
            <p:nvPr/>
          </p:nvSpPr>
          <p:spPr>
            <a:xfrm>
              <a:off x="0" y="101300"/>
              <a:ext cx="724070" cy="401307"/>
            </a:xfrm>
            <a:prstGeom prst="rect">
              <a:avLst/>
            </a:prstGeom>
            <a:solidFill>
              <a:srgbClr val="FFFFFF"/>
            </a:solidFill>
            <a:ln cap="flat" cmpd="sng" w="12700">
              <a:solidFill>
                <a:srgbClr val="367EB9"/>
              </a:solidFill>
              <a:prstDash val="solid"/>
              <a:bevel/>
              <a:headEnd len="med" w="med" type="none"/>
              <a:tailEnd len="med" w="med" type="none"/>
            </a:ln>
          </p:spPr>
          <p:txBody>
            <a:bodyPr anchorCtr="0" anchor="ctr" bIns="65000" lIns="65000" rIns="65000" tIns="65000">
              <a:noAutofit/>
            </a:bodyPr>
            <a:lstStyle/>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601" name="Shape 601"/>
            <p:cNvSpPr/>
            <p:nvPr/>
          </p:nvSpPr>
          <p:spPr>
            <a:xfrm>
              <a:off x="0" y="0"/>
              <a:ext cx="724071" cy="219479"/>
            </a:xfrm>
            <a:custGeom>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C618C"/>
            </a:solidFill>
            <a:ln cap="flat" cmpd="sng" w="12700">
              <a:solidFill>
                <a:srgbClr val="367EB9"/>
              </a:solidFill>
              <a:prstDash val="solid"/>
              <a:bevel/>
              <a:headEnd len="med" w="med" type="none"/>
              <a:tailEnd len="med" w="med" type="none"/>
            </a:ln>
          </p:spPr>
          <p:txBody>
            <a:bodyPr anchorCtr="0" anchor="ctr" bIns="65000" lIns="65000" rIns="65000" tIns="65000">
              <a:noAutofit/>
            </a:bodyPr>
            <a:lstStyle/>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602" name="Shape 602"/>
            <p:cNvSpPr/>
            <p:nvPr/>
          </p:nvSpPr>
          <p:spPr>
            <a:xfrm>
              <a:off x="0" y="392867"/>
              <a:ext cx="724071" cy="219479"/>
            </a:xfrm>
            <a:custGeom>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cap="flat" cmpd="sng" w="12700">
              <a:solidFill>
                <a:srgbClr val="367EB9"/>
              </a:solidFill>
              <a:prstDash val="solid"/>
              <a:bevel/>
              <a:headEnd len="med" w="med" type="none"/>
              <a:tailEnd len="med" w="med" type="none"/>
            </a:ln>
          </p:spPr>
          <p:txBody>
            <a:bodyPr anchorCtr="0" anchor="ctr" bIns="65000" lIns="65000" rIns="65000" tIns="65000">
              <a:noAutofit/>
            </a:bodyPr>
            <a:lstStyle/>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grpSp>
      <p:grpSp>
        <p:nvGrpSpPr>
          <p:cNvPr id="603" name="Shape 603"/>
          <p:cNvGrpSpPr/>
          <p:nvPr/>
        </p:nvGrpSpPr>
        <p:grpSpPr>
          <a:xfrm>
            <a:off x="5266775" y="3337826"/>
            <a:ext cx="509094" cy="322891"/>
            <a:chOff x="0" y="0"/>
            <a:chExt cx="724071" cy="612347"/>
          </a:xfrm>
        </p:grpSpPr>
        <p:sp>
          <p:nvSpPr>
            <p:cNvPr id="604" name="Shape 604"/>
            <p:cNvSpPr/>
            <p:nvPr/>
          </p:nvSpPr>
          <p:spPr>
            <a:xfrm>
              <a:off x="0" y="101300"/>
              <a:ext cx="724070" cy="401307"/>
            </a:xfrm>
            <a:prstGeom prst="rect">
              <a:avLst/>
            </a:prstGeom>
            <a:solidFill>
              <a:srgbClr val="FFFFFF"/>
            </a:solidFill>
            <a:ln cap="flat" cmpd="sng" w="12700">
              <a:solidFill>
                <a:srgbClr val="367EB9"/>
              </a:solidFill>
              <a:prstDash val="solid"/>
              <a:bevel/>
              <a:headEnd len="med" w="med" type="none"/>
              <a:tailEnd len="med" w="med" type="none"/>
            </a:ln>
          </p:spPr>
          <p:txBody>
            <a:bodyPr anchorCtr="0" anchor="ctr" bIns="65000" lIns="65000" rIns="65000" tIns="65000">
              <a:noAutofit/>
            </a:bodyPr>
            <a:lstStyle/>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605" name="Shape 605"/>
            <p:cNvSpPr/>
            <p:nvPr/>
          </p:nvSpPr>
          <p:spPr>
            <a:xfrm>
              <a:off x="0" y="0"/>
              <a:ext cx="724071" cy="219479"/>
            </a:xfrm>
            <a:custGeom>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C618C"/>
            </a:solidFill>
            <a:ln cap="flat" cmpd="sng" w="12700">
              <a:solidFill>
                <a:srgbClr val="367EB9"/>
              </a:solidFill>
              <a:prstDash val="solid"/>
              <a:bevel/>
              <a:headEnd len="med" w="med" type="none"/>
              <a:tailEnd len="med" w="med" type="none"/>
            </a:ln>
          </p:spPr>
          <p:txBody>
            <a:bodyPr anchorCtr="0" anchor="ctr" bIns="65000" lIns="65000" rIns="65000" tIns="65000">
              <a:noAutofit/>
            </a:bodyPr>
            <a:lstStyle/>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606" name="Shape 606"/>
            <p:cNvSpPr/>
            <p:nvPr/>
          </p:nvSpPr>
          <p:spPr>
            <a:xfrm>
              <a:off x="0" y="392867"/>
              <a:ext cx="724071" cy="219479"/>
            </a:xfrm>
            <a:custGeom>
              <a:pathLst>
                <a:path extrusionOk="0" h="19679" w="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cap="flat" cmpd="sng" w="12700">
              <a:solidFill>
                <a:srgbClr val="367EB9"/>
              </a:solidFill>
              <a:prstDash val="solid"/>
              <a:bevel/>
              <a:headEnd len="med" w="med" type="none"/>
              <a:tailEnd len="med" w="med" type="none"/>
            </a:ln>
          </p:spPr>
          <p:txBody>
            <a:bodyPr anchorCtr="0" anchor="ctr" bIns="65000" lIns="65000" rIns="65000" tIns="65000">
              <a:noAutofit/>
            </a:bodyPr>
            <a:lstStyle/>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grpSp>
      <p:sp>
        <p:nvSpPr>
          <p:cNvPr id="607" name="Shape 607"/>
          <p:cNvSpPr/>
          <p:nvPr/>
        </p:nvSpPr>
        <p:spPr>
          <a:xfrm>
            <a:off x="4586014" y="3275768"/>
            <a:ext cx="489899" cy="426899"/>
          </a:xfrm>
          <a:prstGeom prst="rect">
            <a:avLst/>
          </a:prstGeom>
          <a:noFill/>
          <a:ln>
            <a:noFill/>
          </a:ln>
        </p:spPr>
        <p:txBody>
          <a:bodyPr anchorCtr="0" anchor="t" bIns="45700" lIns="45700" rIns="45700" tIns="45700">
            <a:noAutofit/>
          </a:bodyPr>
          <a:lstStyle/>
          <a:p>
            <a:pPr indent="0" lvl="0" marL="0" marR="0" rtl="0" algn="l">
              <a:spcBef>
                <a:spcPts val="0"/>
              </a:spcBef>
              <a:buSzPct val="25000"/>
              <a:buNone/>
            </a:pPr>
            <a:r>
              <a:rPr b="0" baseline="0" i="0" lang="en" sz="3100" u="none" cap="none" strike="noStrike">
                <a:solidFill>
                  <a:schemeClr val="dk1"/>
                </a:solidFill>
                <a:latin typeface="Arial"/>
                <a:ea typeface="Arial"/>
                <a:cs typeface="Arial"/>
                <a:sym typeface="Arial"/>
              </a:rPr>
              <a:t>…</a:t>
            </a:r>
          </a:p>
        </p:txBody>
      </p:sp>
      <p:cxnSp>
        <p:nvCxnSpPr>
          <p:cNvPr id="608" name="Shape 608"/>
          <p:cNvCxnSpPr/>
          <p:nvPr/>
        </p:nvCxnSpPr>
        <p:spPr>
          <a:xfrm flipH="1" rot="10800000">
            <a:off x="3566260" y="2940291"/>
            <a:ext cx="485099" cy="306299"/>
          </a:xfrm>
          <a:prstGeom prst="straightConnector1">
            <a:avLst/>
          </a:prstGeom>
          <a:noFill/>
          <a:ln>
            <a:noFill/>
          </a:ln>
        </p:spPr>
      </p:cxnSp>
      <p:cxnSp>
        <p:nvCxnSpPr>
          <p:cNvPr id="609" name="Shape 609"/>
          <p:cNvCxnSpPr/>
          <p:nvPr/>
        </p:nvCxnSpPr>
        <p:spPr>
          <a:xfrm flipH="1" rot="10800000">
            <a:off x="4207005" y="2940482"/>
            <a:ext cx="120599" cy="314700"/>
          </a:xfrm>
          <a:prstGeom prst="straightConnector1">
            <a:avLst/>
          </a:prstGeom>
          <a:noFill/>
          <a:ln>
            <a:noFill/>
          </a:ln>
        </p:spPr>
      </p:cxnSp>
      <p:cxnSp>
        <p:nvCxnSpPr>
          <p:cNvPr id="610" name="Shape 610"/>
          <p:cNvCxnSpPr/>
          <p:nvPr/>
        </p:nvCxnSpPr>
        <p:spPr>
          <a:xfrm rot="10800000">
            <a:off x="4832923" y="2940290"/>
            <a:ext cx="487799" cy="306299"/>
          </a:xfrm>
          <a:prstGeom prst="straightConnector1">
            <a:avLst/>
          </a:prstGeom>
          <a:noFill/>
          <a:ln>
            <a:noFill/>
          </a:ln>
        </p:spPr>
      </p:cxnSp>
      <p:sp>
        <p:nvSpPr>
          <p:cNvPr id="611" name="Shape 611"/>
          <p:cNvSpPr/>
          <p:nvPr/>
        </p:nvSpPr>
        <p:spPr>
          <a:xfrm>
            <a:off x="3904350" y="3686921"/>
            <a:ext cx="1172100" cy="242399"/>
          </a:xfrm>
          <a:prstGeom prst="rect">
            <a:avLst/>
          </a:prstGeom>
          <a:noFill/>
          <a:ln>
            <a:noFill/>
          </a:ln>
        </p:spPr>
        <p:txBody>
          <a:bodyPr anchorCtr="0" anchor="t" bIns="45700" lIns="45700" rIns="45700" tIns="45700">
            <a:noAutofit/>
          </a:bodyPr>
          <a:lstStyle/>
          <a:p>
            <a:pPr indent="0" lvl="0" marL="0" marR="0" rtl="0" algn="l">
              <a:spcBef>
                <a:spcPts val="0"/>
              </a:spcBef>
              <a:buSzPct val="25000"/>
              <a:buNone/>
            </a:pPr>
            <a:r>
              <a:rPr b="0" baseline="0" i="0" lang="en" sz="1500" u="none" cap="none" strike="noStrike">
                <a:solidFill>
                  <a:schemeClr val="dk1"/>
                </a:solidFill>
                <a:latin typeface="Arial"/>
                <a:ea typeface="Arial"/>
                <a:cs typeface="Arial"/>
                <a:sym typeface="Arial"/>
              </a:rPr>
              <a:t>Datasources</a:t>
            </a:r>
          </a:p>
        </p:txBody>
      </p:sp>
      <p:grpSp>
        <p:nvGrpSpPr>
          <p:cNvPr id="612" name="Shape 612"/>
          <p:cNvGrpSpPr/>
          <p:nvPr/>
        </p:nvGrpSpPr>
        <p:grpSpPr>
          <a:xfrm>
            <a:off x="1747725" y="3278424"/>
            <a:ext cx="4201721" cy="708339"/>
            <a:chOff x="0" y="0"/>
            <a:chExt cx="5975993" cy="1343333"/>
          </a:xfrm>
        </p:grpSpPr>
        <p:sp>
          <p:nvSpPr>
            <p:cNvPr id="613" name="Shape 613"/>
            <p:cNvSpPr/>
            <p:nvPr/>
          </p:nvSpPr>
          <p:spPr>
            <a:xfrm rot="5400000">
              <a:off x="2316329" y="-2316329"/>
              <a:ext cx="1343333" cy="5975993"/>
            </a:xfrm>
            <a:prstGeom prst="roundRect">
              <a:avLst>
                <a:gd fmla="val 11719" name="adj"/>
              </a:avLst>
            </a:prstGeom>
            <a:noFill/>
            <a:ln cap="flat" cmpd="sng" w="12700">
              <a:solidFill>
                <a:srgbClr val="367EB9"/>
              </a:solidFill>
              <a:prstDash val="solid"/>
              <a:bevel/>
              <a:headEnd len="med" w="med" type="none"/>
              <a:tailEnd len="med" w="med" type="none"/>
            </a:ln>
          </p:spPr>
          <p:txBody>
            <a:bodyPr anchorCtr="0" anchor="t" bIns="65000" lIns="65000" rIns="65000" tIns="65000">
              <a:noAutofit/>
            </a:bodyPr>
            <a:lstStyle/>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614" name="Shape 614"/>
            <p:cNvSpPr/>
            <p:nvPr/>
          </p:nvSpPr>
          <p:spPr>
            <a:xfrm rot="5400000">
              <a:off x="5066486" y="392253"/>
              <a:ext cx="1212181" cy="558828"/>
            </a:xfrm>
            <a:prstGeom prst="rect">
              <a:avLst/>
            </a:prstGeom>
            <a:noFill/>
            <a:ln>
              <a:noFill/>
            </a:ln>
          </p:spPr>
          <p:txBody>
            <a:bodyPr anchorCtr="0" anchor="t" bIns="65000" lIns="65000" rIns="65000" tIns="65000">
              <a:noAutofit/>
            </a:bodyPr>
            <a:lstStyle/>
            <a:p>
              <a:pPr indent="0" lvl="0" marL="0" marR="0" rtl="0" algn="l">
                <a:spcBef>
                  <a:spcPts val="0"/>
                </a:spcBef>
                <a:buSzPct val="25000"/>
                <a:buNone/>
              </a:pPr>
              <a:r>
                <a:rPr b="0" baseline="0" i="0" lang="en" sz="1700" u="none" cap="none" strike="noStrike">
                  <a:solidFill>
                    <a:schemeClr val="dk1"/>
                  </a:solidFill>
                  <a:latin typeface="Arial"/>
                  <a:ea typeface="Arial"/>
                  <a:cs typeface="Arial"/>
                  <a:sym typeface="Arial"/>
                </a:rPr>
                <a:t>       </a:t>
              </a:r>
            </a:p>
          </p:txBody>
        </p:sp>
      </p:grpSp>
      <p:grpSp>
        <p:nvGrpSpPr>
          <p:cNvPr id="615" name="Shape 615"/>
          <p:cNvGrpSpPr/>
          <p:nvPr/>
        </p:nvGrpSpPr>
        <p:grpSpPr>
          <a:xfrm>
            <a:off x="2124727" y="1931007"/>
            <a:ext cx="1441481" cy="660761"/>
            <a:chOff x="0" y="0"/>
            <a:chExt cx="2050180" cy="1253103"/>
          </a:xfrm>
        </p:grpSpPr>
        <p:sp>
          <p:nvSpPr>
            <p:cNvPr id="616" name="Shape 616"/>
            <p:cNvSpPr/>
            <p:nvPr/>
          </p:nvSpPr>
          <p:spPr>
            <a:xfrm>
              <a:off x="0" y="0"/>
              <a:ext cx="2050180" cy="1253103"/>
            </a:xfrm>
            <a:prstGeom prst="rect">
              <a:avLst/>
            </a:prstGeom>
            <a:solidFill>
              <a:srgbClr val="FFFFFF"/>
            </a:solidFill>
            <a:ln cap="flat" cmpd="sng" w="38100">
              <a:solidFill>
                <a:srgbClr val="2C618C"/>
              </a:solidFill>
              <a:prstDash val="solid"/>
              <a:bevel/>
              <a:headEnd len="med" w="med" type="none"/>
              <a:tailEnd len="med" w="med" type="none"/>
            </a:ln>
          </p:spPr>
          <p:txBody>
            <a:bodyPr anchorCtr="0" anchor="ctr" bIns="65000" lIns="65000" rIns="65000" tIns="65000">
              <a:noAutofit/>
            </a:bodyPr>
            <a:lstStyle/>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617" name="Shape 617"/>
            <p:cNvSpPr/>
            <p:nvPr/>
          </p:nvSpPr>
          <p:spPr>
            <a:xfrm>
              <a:off x="0" y="139218"/>
              <a:ext cx="2050179" cy="974667"/>
            </a:xfrm>
            <a:prstGeom prst="rect">
              <a:avLst/>
            </a:prstGeom>
            <a:noFill/>
            <a:ln>
              <a:noFill/>
            </a:ln>
          </p:spPr>
          <p:txBody>
            <a:bodyPr anchorCtr="0" anchor="ctr" bIns="65000" lIns="65000" rIns="65000" tIns="65000">
              <a:noAutofit/>
            </a:bodyPr>
            <a:lstStyle/>
            <a:p>
              <a:pPr indent="0" lvl="0" marL="0" marR="0" rtl="0" algn="l">
                <a:spcBef>
                  <a:spcPts val="0"/>
                </a:spcBef>
                <a:buSzPct val="25000"/>
                <a:buNone/>
              </a:pPr>
              <a:r>
                <a:rPr b="0" baseline="0" i="0" lang="en" sz="1800" u="none" cap="none" strike="noStrike">
                  <a:solidFill>
                    <a:schemeClr val="dk1"/>
                  </a:solidFill>
                  <a:latin typeface="Arial"/>
                  <a:ea typeface="Arial"/>
                  <a:cs typeface="Arial"/>
                  <a:sym typeface="Arial"/>
                </a:rPr>
                <a:t>Input</a:t>
              </a:r>
            </a:p>
            <a:p>
              <a:pPr indent="0" lvl="0" marL="0" marR="0" rtl="0" algn="l">
                <a:spcBef>
                  <a:spcPts val="0"/>
                </a:spcBef>
                <a:buSzPct val="25000"/>
                <a:buNone/>
              </a:pPr>
              <a:r>
                <a:rPr b="0" baseline="0" i="0" lang="en" sz="1800" u="none" cap="none" strike="noStrike">
                  <a:solidFill>
                    <a:schemeClr val="dk1"/>
                  </a:solidFill>
                  <a:latin typeface="Arial"/>
                  <a:ea typeface="Arial"/>
                  <a:cs typeface="Arial"/>
                  <a:sym typeface="Arial"/>
                </a:rPr>
                <a:t>Creator</a:t>
              </a:r>
            </a:p>
          </p:txBody>
        </p:sp>
      </p:grpSp>
      <p:grpSp>
        <p:nvGrpSpPr>
          <p:cNvPr id="618" name="Shape 618"/>
          <p:cNvGrpSpPr/>
          <p:nvPr/>
        </p:nvGrpSpPr>
        <p:grpSpPr>
          <a:xfrm>
            <a:off x="2017687" y="2012304"/>
            <a:ext cx="1441481" cy="660761"/>
            <a:chOff x="0" y="0"/>
            <a:chExt cx="2050180" cy="1253103"/>
          </a:xfrm>
        </p:grpSpPr>
        <p:sp>
          <p:nvSpPr>
            <p:cNvPr id="619" name="Shape 619"/>
            <p:cNvSpPr/>
            <p:nvPr/>
          </p:nvSpPr>
          <p:spPr>
            <a:xfrm>
              <a:off x="0" y="0"/>
              <a:ext cx="2050180" cy="1253103"/>
            </a:xfrm>
            <a:prstGeom prst="rect">
              <a:avLst/>
            </a:prstGeom>
            <a:solidFill>
              <a:srgbClr val="FFFFFF"/>
            </a:solidFill>
            <a:ln cap="flat" cmpd="sng" w="38100">
              <a:solidFill>
                <a:srgbClr val="2C618C"/>
              </a:solidFill>
              <a:prstDash val="solid"/>
              <a:bevel/>
              <a:headEnd len="med" w="med" type="none"/>
              <a:tailEnd len="med" w="med" type="none"/>
            </a:ln>
          </p:spPr>
          <p:txBody>
            <a:bodyPr anchorCtr="0" anchor="ctr" bIns="65000" lIns="65000" rIns="65000" tIns="65000">
              <a:noAutofit/>
            </a:bodyPr>
            <a:lstStyle/>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620" name="Shape 620"/>
            <p:cNvSpPr/>
            <p:nvPr/>
          </p:nvSpPr>
          <p:spPr>
            <a:xfrm>
              <a:off x="0" y="139218"/>
              <a:ext cx="2050179" cy="974667"/>
            </a:xfrm>
            <a:prstGeom prst="rect">
              <a:avLst/>
            </a:prstGeom>
            <a:noFill/>
            <a:ln>
              <a:noFill/>
            </a:ln>
          </p:spPr>
          <p:txBody>
            <a:bodyPr anchorCtr="0" anchor="ctr" bIns="65000" lIns="65000" rIns="65000" tIns="65000">
              <a:noAutofit/>
            </a:bodyPr>
            <a:lstStyle/>
            <a:p>
              <a:pPr indent="0" lvl="0" marL="0" marR="0" rtl="0" algn="l">
                <a:spcBef>
                  <a:spcPts val="0"/>
                </a:spcBef>
                <a:buSzPct val="25000"/>
                <a:buNone/>
              </a:pPr>
              <a:r>
                <a:rPr b="0" baseline="0" i="0" lang="en" sz="1800" u="none" cap="none" strike="noStrike">
                  <a:solidFill>
                    <a:schemeClr val="dk1"/>
                  </a:solidFill>
                  <a:latin typeface="Arial"/>
                  <a:ea typeface="Arial"/>
                  <a:cs typeface="Arial"/>
                  <a:sym typeface="Arial"/>
                </a:rPr>
                <a:t>Input</a:t>
              </a:r>
            </a:p>
            <a:p>
              <a:pPr indent="0" lvl="0" marL="0" marR="0" rtl="0" algn="l">
                <a:spcBef>
                  <a:spcPts val="0"/>
                </a:spcBef>
                <a:buSzPct val="25000"/>
                <a:buNone/>
              </a:pPr>
              <a:r>
                <a:rPr b="0" baseline="0" i="0" lang="en" sz="1800" u="none" cap="none" strike="noStrike">
                  <a:solidFill>
                    <a:schemeClr val="dk1"/>
                  </a:solidFill>
                  <a:latin typeface="Arial"/>
                  <a:ea typeface="Arial"/>
                  <a:cs typeface="Arial"/>
                  <a:sym typeface="Arial"/>
                </a:rPr>
                <a:t>Creator</a:t>
              </a:r>
            </a:p>
          </p:txBody>
        </p:sp>
      </p:grpSp>
      <p:grpSp>
        <p:nvGrpSpPr>
          <p:cNvPr id="621" name="Shape 621"/>
          <p:cNvGrpSpPr/>
          <p:nvPr/>
        </p:nvGrpSpPr>
        <p:grpSpPr>
          <a:xfrm>
            <a:off x="19746" y="1576205"/>
            <a:ext cx="1373267" cy="1544638"/>
            <a:chOff x="0" y="0"/>
            <a:chExt cx="1953161" cy="2929335"/>
          </a:xfrm>
        </p:grpSpPr>
        <p:sp>
          <p:nvSpPr>
            <p:cNvPr id="622" name="Shape 622"/>
            <p:cNvSpPr/>
            <p:nvPr/>
          </p:nvSpPr>
          <p:spPr>
            <a:xfrm>
              <a:off x="0" y="0"/>
              <a:ext cx="1953161" cy="2929335"/>
            </a:xfrm>
            <a:prstGeom prst="roundRect">
              <a:avLst>
                <a:gd fmla="val 11719" name="adj"/>
              </a:avLst>
            </a:prstGeom>
            <a:noFill/>
            <a:ln cap="flat" cmpd="sng" w="38100">
              <a:solidFill>
                <a:srgbClr val="367EB9"/>
              </a:solidFill>
              <a:prstDash val="solid"/>
              <a:bevel/>
              <a:headEnd len="med" w="med" type="none"/>
              <a:tailEnd len="med" w="med" type="none"/>
            </a:ln>
          </p:spPr>
          <p:txBody>
            <a:bodyPr anchorCtr="0" anchor="t" bIns="65000" lIns="65000" rIns="65000" tIns="65000">
              <a:noAutofit/>
            </a:bodyPr>
            <a:lstStyle/>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623" name="Shape 623"/>
            <p:cNvSpPr/>
            <p:nvPr/>
          </p:nvSpPr>
          <p:spPr>
            <a:xfrm>
              <a:off x="95344" y="95344"/>
              <a:ext cx="1762470" cy="558828"/>
            </a:xfrm>
            <a:prstGeom prst="rect">
              <a:avLst/>
            </a:prstGeom>
            <a:noFill/>
            <a:ln>
              <a:noFill/>
            </a:ln>
          </p:spPr>
          <p:txBody>
            <a:bodyPr anchorCtr="0" anchor="t" bIns="65000" lIns="65000" rIns="65000" tIns="65000">
              <a:noAutofit/>
            </a:bodyPr>
            <a:lstStyle/>
            <a:p>
              <a:pPr indent="0" lvl="0" marL="0" marR="0" rtl="0" algn="l">
                <a:spcBef>
                  <a:spcPts val="0"/>
                </a:spcBef>
                <a:buSzPct val="25000"/>
                <a:buNone/>
              </a:pPr>
              <a:r>
                <a:rPr b="0" baseline="0" i="0" lang="en" sz="1700" u="none" cap="none" strike="noStrike">
                  <a:solidFill>
                    <a:schemeClr val="dk1"/>
                  </a:solidFill>
                  <a:latin typeface="Arial"/>
                  <a:ea typeface="Arial"/>
                  <a:cs typeface="Arial"/>
                  <a:sym typeface="Arial"/>
                </a:rPr>
                <a:t>Input</a:t>
              </a:r>
            </a:p>
          </p:txBody>
        </p:sp>
      </p:grpSp>
      <p:grpSp>
        <p:nvGrpSpPr>
          <p:cNvPr id="624" name="Shape 624"/>
          <p:cNvGrpSpPr/>
          <p:nvPr/>
        </p:nvGrpSpPr>
        <p:grpSpPr>
          <a:xfrm>
            <a:off x="7623914" y="1576205"/>
            <a:ext cx="1373267" cy="1544638"/>
            <a:chOff x="0" y="0"/>
            <a:chExt cx="1953161" cy="2929335"/>
          </a:xfrm>
        </p:grpSpPr>
        <p:sp>
          <p:nvSpPr>
            <p:cNvPr id="625" name="Shape 625"/>
            <p:cNvSpPr/>
            <p:nvPr/>
          </p:nvSpPr>
          <p:spPr>
            <a:xfrm>
              <a:off x="0" y="0"/>
              <a:ext cx="1953161" cy="2929335"/>
            </a:xfrm>
            <a:prstGeom prst="roundRect">
              <a:avLst>
                <a:gd fmla="val 11719" name="adj"/>
              </a:avLst>
            </a:prstGeom>
            <a:noFill/>
            <a:ln cap="flat" cmpd="sng" w="38100">
              <a:solidFill>
                <a:srgbClr val="367EB9"/>
              </a:solidFill>
              <a:prstDash val="solid"/>
              <a:bevel/>
              <a:headEnd len="med" w="med" type="none"/>
              <a:tailEnd len="med" w="med" type="none"/>
            </a:ln>
          </p:spPr>
          <p:txBody>
            <a:bodyPr anchorCtr="0" anchor="t" bIns="65000" lIns="65000" rIns="65000" tIns="65000">
              <a:noAutofit/>
            </a:bodyPr>
            <a:lstStyle/>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626" name="Shape 626"/>
            <p:cNvSpPr/>
            <p:nvPr/>
          </p:nvSpPr>
          <p:spPr>
            <a:xfrm>
              <a:off x="95346" y="95344"/>
              <a:ext cx="1762470" cy="558828"/>
            </a:xfrm>
            <a:prstGeom prst="rect">
              <a:avLst/>
            </a:prstGeom>
            <a:noFill/>
            <a:ln>
              <a:noFill/>
            </a:ln>
          </p:spPr>
          <p:txBody>
            <a:bodyPr anchorCtr="0" anchor="t" bIns="65000" lIns="65000" rIns="65000" tIns="65000">
              <a:noAutofit/>
            </a:bodyPr>
            <a:lstStyle/>
            <a:p>
              <a:pPr indent="0" lvl="0" marL="0" marR="0" rtl="0" algn="l">
                <a:spcBef>
                  <a:spcPts val="0"/>
                </a:spcBef>
                <a:buSzPct val="25000"/>
                <a:buNone/>
              </a:pPr>
              <a:r>
                <a:rPr b="0" baseline="0" i="0" lang="en" sz="1700" u="none" cap="none" strike="noStrike">
                  <a:solidFill>
                    <a:schemeClr val="dk1"/>
                  </a:solidFill>
                  <a:latin typeface="Arial"/>
                  <a:ea typeface="Arial"/>
                  <a:cs typeface="Arial"/>
                  <a:sym typeface="Arial"/>
                </a:rPr>
                <a:t>Output</a:t>
              </a:r>
            </a:p>
          </p:txBody>
        </p:sp>
      </p:grpSp>
      <p:grpSp>
        <p:nvGrpSpPr>
          <p:cNvPr id="627" name="Shape 627"/>
          <p:cNvGrpSpPr/>
          <p:nvPr/>
        </p:nvGrpSpPr>
        <p:grpSpPr>
          <a:xfrm>
            <a:off x="1906486" y="2110605"/>
            <a:ext cx="1441481" cy="660761"/>
            <a:chOff x="0" y="0"/>
            <a:chExt cx="2050180" cy="1253103"/>
          </a:xfrm>
        </p:grpSpPr>
        <p:sp>
          <p:nvSpPr>
            <p:cNvPr id="628" name="Shape 628"/>
            <p:cNvSpPr/>
            <p:nvPr/>
          </p:nvSpPr>
          <p:spPr>
            <a:xfrm>
              <a:off x="0" y="0"/>
              <a:ext cx="2050180" cy="1253103"/>
            </a:xfrm>
            <a:prstGeom prst="rect">
              <a:avLst/>
            </a:prstGeom>
            <a:solidFill>
              <a:srgbClr val="FFFFFF"/>
            </a:solidFill>
            <a:ln cap="flat" cmpd="sng" w="38100">
              <a:solidFill>
                <a:srgbClr val="2C618C"/>
              </a:solidFill>
              <a:prstDash val="solid"/>
              <a:bevel/>
              <a:headEnd len="med" w="med" type="none"/>
              <a:tailEnd len="med" w="med" type="none"/>
            </a:ln>
          </p:spPr>
          <p:txBody>
            <a:bodyPr anchorCtr="0" anchor="ctr" bIns="65000" lIns="65000" rIns="65000" tIns="65000">
              <a:noAutofit/>
            </a:bodyPr>
            <a:lstStyle/>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629" name="Shape 629"/>
            <p:cNvSpPr/>
            <p:nvPr/>
          </p:nvSpPr>
          <p:spPr>
            <a:xfrm>
              <a:off x="0" y="139218"/>
              <a:ext cx="2050179" cy="974667"/>
            </a:xfrm>
            <a:prstGeom prst="rect">
              <a:avLst/>
            </a:prstGeom>
            <a:noFill/>
            <a:ln>
              <a:noFill/>
            </a:ln>
          </p:spPr>
          <p:txBody>
            <a:bodyPr anchorCtr="0" anchor="ctr" bIns="65000" lIns="65000" rIns="65000" tIns="65000">
              <a:noAutofit/>
            </a:bodyPr>
            <a:lstStyle/>
            <a:p>
              <a:pPr indent="0" lvl="0" marL="0" marR="0" rtl="0" algn="l">
                <a:spcBef>
                  <a:spcPts val="0"/>
                </a:spcBef>
                <a:buSzPct val="25000"/>
                <a:buNone/>
              </a:pPr>
              <a:r>
                <a:rPr b="0" baseline="0" i="0" lang="en" sz="1800" u="none" cap="none" strike="noStrike">
                  <a:solidFill>
                    <a:schemeClr val="dk1"/>
                  </a:solidFill>
                  <a:latin typeface="Arial"/>
                  <a:ea typeface="Arial"/>
                  <a:cs typeface="Arial"/>
                  <a:sym typeface="Arial"/>
                </a:rPr>
                <a:t>Input</a:t>
              </a:r>
            </a:p>
            <a:p>
              <a:pPr indent="0" lvl="0" marL="0" marR="0" rtl="0" algn="l">
                <a:spcBef>
                  <a:spcPts val="0"/>
                </a:spcBef>
                <a:buSzPct val="25000"/>
                <a:buNone/>
              </a:pPr>
              <a:r>
                <a:rPr b="0" baseline="0" i="0" lang="en" sz="1800" u="none" cap="none" strike="noStrike">
                  <a:solidFill>
                    <a:schemeClr val="dk1"/>
                  </a:solidFill>
                  <a:latin typeface="Arial"/>
                  <a:ea typeface="Arial"/>
                  <a:cs typeface="Arial"/>
                  <a:sym typeface="Arial"/>
                </a:rPr>
                <a:t>Creator</a:t>
              </a:r>
            </a:p>
          </p:txBody>
        </p:sp>
      </p:grpSp>
      <p:grpSp>
        <p:nvGrpSpPr>
          <p:cNvPr id="630" name="Shape 630"/>
          <p:cNvGrpSpPr/>
          <p:nvPr/>
        </p:nvGrpSpPr>
        <p:grpSpPr>
          <a:xfrm>
            <a:off x="3688575" y="2106991"/>
            <a:ext cx="1441481" cy="660761"/>
            <a:chOff x="0" y="0"/>
            <a:chExt cx="2050180" cy="1253103"/>
          </a:xfrm>
        </p:grpSpPr>
        <p:sp>
          <p:nvSpPr>
            <p:cNvPr id="631" name="Shape 631"/>
            <p:cNvSpPr/>
            <p:nvPr/>
          </p:nvSpPr>
          <p:spPr>
            <a:xfrm>
              <a:off x="0" y="0"/>
              <a:ext cx="2050180" cy="1253103"/>
            </a:xfrm>
            <a:prstGeom prst="rect">
              <a:avLst/>
            </a:prstGeom>
            <a:noFill/>
            <a:ln cap="flat" cmpd="sng" w="38100">
              <a:solidFill>
                <a:srgbClr val="2C618C"/>
              </a:solidFill>
              <a:prstDash val="solid"/>
              <a:bevel/>
              <a:headEnd len="med" w="med" type="none"/>
              <a:tailEnd len="med" w="med" type="none"/>
            </a:ln>
          </p:spPr>
          <p:txBody>
            <a:bodyPr anchorCtr="0" anchor="ctr" bIns="65000" lIns="65000" rIns="65000" tIns="65000">
              <a:noAutofit/>
            </a:bodyPr>
            <a:lstStyle/>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632" name="Shape 632"/>
            <p:cNvSpPr/>
            <p:nvPr/>
          </p:nvSpPr>
          <p:spPr>
            <a:xfrm>
              <a:off x="0" y="336195"/>
              <a:ext cx="2050179" cy="580713"/>
            </a:xfrm>
            <a:prstGeom prst="rect">
              <a:avLst/>
            </a:prstGeom>
            <a:noFill/>
            <a:ln>
              <a:noFill/>
            </a:ln>
          </p:spPr>
          <p:txBody>
            <a:bodyPr anchorCtr="0" anchor="ctr" bIns="65000" lIns="65000" rIns="65000" tIns="65000">
              <a:noAutofit/>
            </a:bodyPr>
            <a:lstStyle/>
            <a:p>
              <a:pPr indent="0" lvl="0" marL="0" marR="0" rtl="0" algn="l">
                <a:spcBef>
                  <a:spcPts val="0"/>
                </a:spcBef>
                <a:buSzPct val="25000"/>
                <a:buNone/>
              </a:pPr>
              <a:r>
                <a:rPr b="0" baseline="0" i="0" lang="en" sz="1800" u="none" cap="none" strike="noStrike">
                  <a:solidFill>
                    <a:schemeClr val="dk1"/>
                  </a:solidFill>
                  <a:latin typeface="Arial"/>
                  <a:ea typeface="Arial"/>
                  <a:cs typeface="Arial"/>
                  <a:sym typeface="Arial"/>
                </a:rPr>
                <a:t>Annotator</a:t>
              </a:r>
            </a:p>
          </p:txBody>
        </p:sp>
      </p:grpSp>
      <p:sp>
        <p:nvSpPr>
          <p:cNvPr id="633" name="Shape 633"/>
          <p:cNvSpPr/>
          <p:nvPr/>
        </p:nvSpPr>
        <p:spPr>
          <a:xfrm>
            <a:off x="3361467" y="2438888"/>
            <a:ext cx="313739" cy="648"/>
          </a:xfrm>
          <a:custGeom>
            <a:pathLst>
              <a:path extrusionOk="0" h="21600" w="21600">
                <a:moveTo>
                  <a:pt x="0" y="21600"/>
                </a:moveTo>
                <a:cubicBezTo>
                  <a:pt x="7200" y="14400"/>
                  <a:pt x="14400" y="7200"/>
                  <a:pt x="21600" y="0"/>
                </a:cubicBezTo>
              </a:path>
            </a:pathLst>
          </a:custGeom>
          <a:noFill/>
          <a:ln>
            <a:noFill/>
          </a:ln>
        </p:spPr>
        <p:txBody>
          <a:bodyPr anchorCtr="0" anchor="t" bIns="32125" lIns="64275" rIns="64275" tIns="32125">
            <a:noAutofit/>
          </a:bodyPr>
          <a:lstStyle/>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634" name="Shape 634"/>
          <p:cNvSpPr/>
          <p:nvPr/>
        </p:nvSpPr>
        <p:spPr>
          <a:xfrm>
            <a:off x="5143557" y="2437399"/>
            <a:ext cx="331506" cy="0"/>
          </a:xfrm>
          <a:custGeom>
            <a:pathLst>
              <a:path extrusionOk="0" h="1" w="21600">
                <a:moveTo>
                  <a:pt x="0" y="0"/>
                </a:moveTo>
                <a:cubicBezTo>
                  <a:pt x="7200" y="0"/>
                  <a:pt x="14400" y="0"/>
                  <a:pt x="21600" y="0"/>
                </a:cubicBezTo>
              </a:path>
            </a:pathLst>
          </a:custGeom>
          <a:noFill/>
          <a:ln>
            <a:noFill/>
          </a:ln>
        </p:spPr>
        <p:txBody>
          <a:bodyPr anchorCtr="0" anchor="t" bIns="32125" lIns="64275" rIns="64275" tIns="32125">
            <a:noAutofit/>
          </a:bodyPr>
          <a:lstStyle/>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cxnSp>
        <p:nvCxnSpPr>
          <p:cNvPr id="635" name="Shape 635"/>
          <p:cNvCxnSpPr/>
          <p:nvPr/>
        </p:nvCxnSpPr>
        <p:spPr>
          <a:xfrm>
            <a:off x="1393062" y="2441015"/>
            <a:ext cx="354599" cy="0"/>
          </a:xfrm>
          <a:prstGeom prst="straightConnector1">
            <a:avLst/>
          </a:prstGeom>
          <a:noFill/>
          <a:ln>
            <a:noFill/>
          </a:ln>
        </p:spPr>
      </p:cxnSp>
      <p:grpSp>
        <p:nvGrpSpPr>
          <p:cNvPr id="636" name="Shape 636"/>
          <p:cNvGrpSpPr/>
          <p:nvPr/>
        </p:nvGrpSpPr>
        <p:grpSpPr>
          <a:xfrm>
            <a:off x="1747726" y="1576207"/>
            <a:ext cx="5504305" cy="1321524"/>
            <a:chOff x="0" y="0"/>
            <a:chExt cx="7828624" cy="2506209"/>
          </a:xfrm>
        </p:grpSpPr>
        <p:sp>
          <p:nvSpPr>
            <p:cNvPr id="637" name="Shape 637"/>
            <p:cNvSpPr/>
            <p:nvPr/>
          </p:nvSpPr>
          <p:spPr>
            <a:xfrm>
              <a:off x="0" y="0"/>
              <a:ext cx="7828624" cy="2506209"/>
            </a:xfrm>
            <a:prstGeom prst="roundRect">
              <a:avLst>
                <a:gd fmla="val 11719" name="adj"/>
              </a:avLst>
            </a:prstGeom>
            <a:noFill/>
            <a:ln cap="flat" cmpd="sng" w="38100">
              <a:solidFill>
                <a:srgbClr val="1D415D"/>
              </a:solidFill>
              <a:prstDash val="solid"/>
              <a:bevel/>
              <a:headEnd len="med" w="med" type="none"/>
              <a:tailEnd len="med" w="med" type="none"/>
            </a:ln>
          </p:spPr>
          <p:txBody>
            <a:bodyPr anchorCtr="0" anchor="t" bIns="65000" lIns="65000" rIns="65000" tIns="65000">
              <a:noAutofit/>
            </a:bodyPr>
            <a:lstStyle/>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638" name="Shape 638"/>
            <p:cNvSpPr/>
            <p:nvPr/>
          </p:nvSpPr>
          <p:spPr>
            <a:xfrm>
              <a:off x="122342" y="122342"/>
              <a:ext cx="7583940" cy="558828"/>
            </a:xfrm>
            <a:prstGeom prst="rect">
              <a:avLst/>
            </a:prstGeom>
            <a:noFill/>
            <a:ln>
              <a:noFill/>
            </a:ln>
          </p:spPr>
          <p:txBody>
            <a:bodyPr anchorCtr="0" anchor="t" bIns="65000" lIns="65000" rIns="65000" tIns="65000">
              <a:noAutofit/>
            </a:bodyPr>
            <a:lstStyle/>
            <a:p>
              <a:pPr indent="0" lvl="0" marL="0" marR="0" rtl="0" algn="l">
                <a:spcBef>
                  <a:spcPts val="0"/>
                </a:spcBef>
                <a:buSzPct val="25000"/>
                <a:buNone/>
              </a:pPr>
              <a:r>
                <a:rPr b="0" baseline="0" i="0" lang="en" sz="1700" u="none" cap="none" strike="noStrike">
                  <a:solidFill>
                    <a:schemeClr val="dk1"/>
                  </a:solidFill>
                  <a:latin typeface="Arial"/>
                  <a:ea typeface="Arial"/>
                  <a:cs typeface="Arial"/>
                  <a:sym typeface="Arial"/>
                </a:rPr>
                <a:t>Annotator</a:t>
              </a:r>
            </a:p>
          </p:txBody>
        </p:sp>
      </p:grpSp>
      <p:grpSp>
        <p:nvGrpSpPr>
          <p:cNvPr id="639" name="Shape 639"/>
          <p:cNvGrpSpPr/>
          <p:nvPr/>
        </p:nvGrpSpPr>
        <p:grpSpPr>
          <a:xfrm>
            <a:off x="5700893" y="1931007"/>
            <a:ext cx="1441481" cy="660761"/>
            <a:chOff x="0" y="0"/>
            <a:chExt cx="2050180" cy="1253103"/>
          </a:xfrm>
        </p:grpSpPr>
        <p:sp>
          <p:nvSpPr>
            <p:cNvPr id="640" name="Shape 640"/>
            <p:cNvSpPr/>
            <p:nvPr/>
          </p:nvSpPr>
          <p:spPr>
            <a:xfrm>
              <a:off x="0" y="0"/>
              <a:ext cx="2050180" cy="1253103"/>
            </a:xfrm>
            <a:prstGeom prst="rect">
              <a:avLst/>
            </a:prstGeom>
            <a:solidFill>
              <a:srgbClr val="FFFFFF"/>
            </a:solidFill>
            <a:ln cap="flat" cmpd="sng" w="38100">
              <a:solidFill>
                <a:srgbClr val="2C618C"/>
              </a:solidFill>
              <a:prstDash val="solid"/>
              <a:bevel/>
              <a:headEnd len="med" w="med" type="none"/>
              <a:tailEnd len="med" w="med" type="none"/>
            </a:ln>
          </p:spPr>
          <p:txBody>
            <a:bodyPr anchorCtr="0" anchor="ctr" bIns="65000" lIns="65000" rIns="65000" tIns="65000">
              <a:noAutofit/>
            </a:bodyPr>
            <a:lstStyle/>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641" name="Shape 641"/>
            <p:cNvSpPr/>
            <p:nvPr/>
          </p:nvSpPr>
          <p:spPr>
            <a:xfrm>
              <a:off x="0" y="139218"/>
              <a:ext cx="2050179" cy="974667"/>
            </a:xfrm>
            <a:prstGeom prst="rect">
              <a:avLst/>
            </a:prstGeom>
            <a:noFill/>
            <a:ln>
              <a:noFill/>
            </a:ln>
          </p:spPr>
          <p:txBody>
            <a:bodyPr anchorCtr="0" anchor="ctr" bIns="65000" lIns="65000" rIns="65000" tIns="65000">
              <a:noAutofit/>
            </a:bodyPr>
            <a:lstStyle/>
            <a:p>
              <a:pPr indent="0" lvl="0" marL="0" marR="0" rtl="0" algn="l">
                <a:spcBef>
                  <a:spcPts val="0"/>
                </a:spcBef>
                <a:buSzPct val="25000"/>
                <a:buNone/>
              </a:pPr>
              <a:r>
                <a:rPr b="0" baseline="0" i="0" lang="en" sz="1800" u="none" cap="none" strike="noStrike">
                  <a:solidFill>
                    <a:schemeClr val="dk1"/>
                  </a:solidFill>
                  <a:latin typeface="Arial"/>
                  <a:ea typeface="Arial"/>
                  <a:cs typeface="Arial"/>
                  <a:sym typeface="Arial"/>
                </a:rPr>
                <a:t>Input</a:t>
              </a:r>
            </a:p>
            <a:p>
              <a:pPr indent="0" lvl="0" marL="0" marR="0" rtl="0" algn="l">
                <a:spcBef>
                  <a:spcPts val="0"/>
                </a:spcBef>
                <a:buSzPct val="25000"/>
                <a:buNone/>
              </a:pPr>
              <a:r>
                <a:rPr b="0" baseline="0" i="0" lang="en" sz="1800" u="none" cap="none" strike="noStrike">
                  <a:solidFill>
                    <a:schemeClr val="dk1"/>
                  </a:solidFill>
                  <a:latin typeface="Arial"/>
                  <a:ea typeface="Arial"/>
                  <a:cs typeface="Arial"/>
                  <a:sym typeface="Arial"/>
                </a:rPr>
                <a:t>Creator</a:t>
              </a:r>
            </a:p>
          </p:txBody>
        </p:sp>
      </p:grpSp>
      <p:grpSp>
        <p:nvGrpSpPr>
          <p:cNvPr id="642" name="Shape 642"/>
          <p:cNvGrpSpPr/>
          <p:nvPr/>
        </p:nvGrpSpPr>
        <p:grpSpPr>
          <a:xfrm>
            <a:off x="5593853" y="2012304"/>
            <a:ext cx="1441481" cy="660761"/>
            <a:chOff x="0" y="0"/>
            <a:chExt cx="2050180" cy="1253103"/>
          </a:xfrm>
        </p:grpSpPr>
        <p:sp>
          <p:nvSpPr>
            <p:cNvPr id="643" name="Shape 643"/>
            <p:cNvSpPr/>
            <p:nvPr/>
          </p:nvSpPr>
          <p:spPr>
            <a:xfrm>
              <a:off x="0" y="0"/>
              <a:ext cx="2050180" cy="1253103"/>
            </a:xfrm>
            <a:prstGeom prst="rect">
              <a:avLst/>
            </a:prstGeom>
            <a:solidFill>
              <a:srgbClr val="FFFFFF"/>
            </a:solidFill>
            <a:ln cap="flat" cmpd="sng" w="38100">
              <a:solidFill>
                <a:srgbClr val="2C618C"/>
              </a:solidFill>
              <a:prstDash val="solid"/>
              <a:bevel/>
              <a:headEnd len="med" w="med" type="none"/>
              <a:tailEnd len="med" w="med" type="none"/>
            </a:ln>
          </p:spPr>
          <p:txBody>
            <a:bodyPr anchorCtr="0" anchor="ctr" bIns="65000" lIns="65000" rIns="65000" tIns="65000">
              <a:noAutofit/>
            </a:bodyPr>
            <a:lstStyle/>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644" name="Shape 644"/>
            <p:cNvSpPr/>
            <p:nvPr/>
          </p:nvSpPr>
          <p:spPr>
            <a:xfrm>
              <a:off x="0" y="139218"/>
              <a:ext cx="2050179" cy="974667"/>
            </a:xfrm>
            <a:prstGeom prst="rect">
              <a:avLst/>
            </a:prstGeom>
            <a:noFill/>
            <a:ln>
              <a:noFill/>
            </a:ln>
          </p:spPr>
          <p:txBody>
            <a:bodyPr anchorCtr="0" anchor="ctr" bIns="65000" lIns="65000" rIns="65000" tIns="65000">
              <a:noAutofit/>
            </a:bodyPr>
            <a:lstStyle/>
            <a:p>
              <a:pPr indent="0" lvl="0" marL="0" marR="0" rtl="0" algn="l">
                <a:spcBef>
                  <a:spcPts val="0"/>
                </a:spcBef>
                <a:buSzPct val="25000"/>
                <a:buNone/>
              </a:pPr>
              <a:r>
                <a:rPr b="0" baseline="0" i="0" lang="en" sz="1800" u="none" cap="none" strike="noStrike">
                  <a:solidFill>
                    <a:schemeClr val="dk1"/>
                  </a:solidFill>
                  <a:latin typeface="Arial"/>
                  <a:ea typeface="Arial"/>
                  <a:cs typeface="Arial"/>
                  <a:sym typeface="Arial"/>
                </a:rPr>
                <a:t>Input</a:t>
              </a:r>
            </a:p>
            <a:p>
              <a:pPr indent="0" lvl="0" marL="0" marR="0" rtl="0" algn="l">
                <a:spcBef>
                  <a:spcPts val="0"/>
                </a:spcBef>
                <a:buSzPct val="25000"/>
                <a:buNone/>
              </a:pPr>
              <a:r>
                <a:rPr b="0" baseline="0" i="0" lang="en" sz="1800" u="none" cap="none" strike="noStrike">
                  <a:solidFill>
                    <a:schemeClr val="dk1"/>
                  </a:solidFill>
                  <a:latin typeface="Arial"/>
                  <a:ea typeface="Arial"/>
                  <a:cs typeface="Arial"/>
                  <a:sym typeface="Arial"/>
                </a:rPr>
                <a:t>Creator</a:t>
              </a:r>
            </a:p>
          </p:txBody>
        </p:sp>
      </p:grpSp>
      <p:grpSp>
        <p:nvGrpSpPr>
          <p:cNvPr id="645" name="Shape 645"/>
          <p:cNvGrpSpPr/>
          <p:nvPr/>
        </p:nvGrpSpPr>
        <p:grpSpPr>
          <a:xfrm>
            <a:off x="5488439" y="2106991"/>
            <a:ext cx="1441481" cy="660761"/>
            <a:chOff x="0" y="0"/>
            <a:chExt cx="2050180" cy="1253103"/>
          </a:xfrm>
        </p:grpSpPr>
        <p:sp>
          <p:nvSpPr>
            <p:cNvPr id="646" name="Shape 646"/>
            <p:cNvSpPr/>
            <p:nvPr/>
          </p:nvSpPr>
          <p:spPr>
            <a:xfrm>
              <a:off x="0" y="0"/>
              <a:ext cx="2050180" cy="1253103"/>
            </a:xfrm>
            <a:prstGeom prst="rect">
              <a:avLst/>
            </a:prstGeom>
            <a:solidFill>
              <a:srgbClr val="FFFFFF"/>
            </a:solidFill>
            <a:ln cap="flat" cmpd="sng" w="38100">
              <a:solidFill>
                <a:srgbClr val="2C618C"/>
              </a:solidFill>
              <a:prstDash val="solid"/>
              <a:bevel/>
              <a:headEnd len="med" w="med" type="none"/>
              <a:tailEnd len="med" w="med" type="none"/>
            </a:ln>
          </p:spPr>
          <p:txBody>
            <a:bodyPr anchorCtr="0" anchor="ctr" bIns="65000" lIns="65000" rIns="65000" tIns="65000">
              <a:noAutofit/>
            </a:bodyPr>
            <a:lstStyle/>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647" name="Shape 647"/>
            <p:cNvSpPr/>
            <p:nvPr/>
          </p:nvSpPr>
          <p:spPr>
            <a:xfrm>
              <a:off x="0" y="139218"/>
              <a:ext cx="2050179" cy="974667"/>
            </a:xfrm>
            <a:prstGeom prst="rect">
              <a:avLst/>
            </a:prstGeom>
            <a:noFill/>
            <a:ln>
              <a:noFill/>
            </a:ln>
          </p:spPr>
          <p:txBody>
            <a:bodyPr anchorCtr="0" anchor="ctr" bIns="65000" lIns="65000" rIns="65000" tIns="65000">
              <a:noAutofit/>
            </a:bodyPr>
            <a:lstStyle/>
            <a:p>
              <a:pPr indent="0" lvl="0" marL="0" marR="0" rtl="0" algn="l">
                <a:spcBef>
                  <a:spcPts val="0"/>
                </a:spcBef>
                <a:buSzPct val="25000"/>
                <a:buNone/>
              </a:pPr>
              <a:r>
                <a:rPr b="0" baseline="0" i="0" lang="en" sz="1800" u="none" cap="none" strike="noStrike">
                  <a:solidFill>
                    <a:schemeClr val="dk1"/>
                  </a:solidFill>
                  <a:latin typeface="Arial"/>
                  <a:ea typeface="Arial"/>
                  <a:cs typeface="Arial"/>
                  <a:sym typeface="Arial"/>
                </a:rPr>
                <a:t>Output</a:t>
              </a:r>
            </a:p>
            <a:p>
              <a:pPr indent="0" lvl="0" marL="0" marR="0" rtl="0" algn="l">
                <a:spcBef>
                  <a:spcPts val="0"/>
                </a:spcBef>
                <a:buSzPct val="25000"/>
                <a:buNone/>
              </a:pPr>
              <a:r>
                <a:rPr b="0" baseline="0" i="0" lang="en" sz="1800" u="none" cap="none" strike="noStrike">
                  <a:solidFill>
                    <a:schemeClr val="dk1"/>
                  </a:solidFill>
                  <a:latin typeface="Arial"/>
                  <a:ea typeface="Arial"/>
                  <a:cs typeface="Arial"/>
                  <a:sym typeface="Arial"/>
                </a:rPr>
                <a:t>Renderer</a:t>
              </a:r>
            </a:p>
          </p:txBody>
        </p:sp>
      </p:grpSp>
      <p:cxnSp>
        <p:nvCxnSpPr>
          <p:cNvPr id="648" name="Shape 648"/>
          <p:cNvCxnSpPr/>
          <p:nvPr/>
        </p:nvCxnSpPr>
        <p:spPr>
          <a:xfrm>
            <a:off x="7286782" y="2437400"/>
            <a:ext cx="354599" cy="0"/>
          </a:xfrm>
          <a:prstGeom prst="straightConnector1">
            <a:avLst/>
          </a:prstGeom>
          <a:noFill/>
          <a:ln>
            <a:noFill/>
          </a:ln>
        </p:spPr>
      </p:cxnSp>
      <p:sp>
        <p:nvSpPr>
          <p:cNvPr id="649" name="Shape 649"/>
          <p:cNvSpPr/>
          <p:nvPr/>
        </p:nvSpPr>
        <p:spPr>
          <a:xfrm>
            <a:off x="86003" y="1833728"/>
            <a:ext cx="1311299" cy="1523399"/>
          </a:xfrm>
          <a:prstGeom prst="rect">
            <a:avLst/>
          </a:prstGeom>
          <a:noFill/>
          <a:ln>
            <a:noFill/>
          </a:ln>
        </p:spPr>
        <p:txBody>
          <a:bodyPr anchorCtr="0" anchor="t" bIns="45700" lIns="45700" rIns="45700" tIns="45700">
            <a:noAutofit/>
          </a:bodyPr>
          <a:lstStyle/>
          <a:p>
            <a:pPr indent="0" lvl="0" marL="0" marR="0" rtl="0" algn="l">
              <a:spcBef>
                <a:spcPts val="0"/>
              </a:spcBef>
              <a:buSzPct val="25000"/>
              <a:buNone/>
            </a:pPr>
            <a:r>
              <a:rPr b="0" baseline="0" i="0" lang="en" sz="1800" u="sng" cap="none" strike="noStrike">
                <a:solidFill>
                  <a:schemeClr val="dk1"/>
                </a:solidFill>
                <a:latin typeface="Arial"/>
                <a:ea typeface="Arial"/>
                <a:cs typeface="Arial"/>
                <a:sym typeface="Arial"/>
              </a:rPr>
              <a:t>File formats</a:t>
            </a:r>
          </a:p>
          <a:p>
            <a:pPr indent="0" lvl="0" marL="0" marR="0" rtl="0" algn="l">
              <a:spcBef>
                <a:spcPts val="0"/>
              </a:spcBef>
              <a:buSzPct val="25000"/>
              <a:buNone/>
            </a:pPr>
            <a:r>
              <a:rPr b="0" baseline="0" i="0" lang="en" sz="1800" u="none" cap="none" strike="noStrike">
                <a:solidFill>
                  <a:schemeClr val="dk1"/>
                </a:solidFill>
                <a:latin typeface="Arial"/>
                <a:ea typeface="Arial"/>
                <a:cs typeface="Arial"/>
                <a:sym typeface="Arial"/>
              </a:rPr>
              <a:t>*.tsv</a:t>
            </a:r>
          </a:p>
          <a:p>
            <a:pPr indent="0" lvl="0" marL="0" marR="0" rtl="0" algn="l">
              <a:spcBef>
                <a:spcPts val="0"/>
              </a:spcBef>
              <a:buSzPct val="25000"/>
              <a:buNone/>
            </a:pPr>
            <a:r>
              <a:rPr b="0" baseline="0" i="0" lang="en" sz="1800" u="none" cap="none" strike="noStrike">
                <a:solidFill>
                  <a:schemeClr val="dk1"/>
                </a:solidFill>
                <a:latin typeface="Arial"/>
                <a:ea typeface="Arial"/>
                <a:cs typeface="Arial"/>
                <a:sym typeface="Arial"/>
              </a:rPr>
              <a:t>*.vcf</a:t>
            </a:r>
          </a:p>
          <a:p>
            <a:pPr indent="0" lvl="0" marL="0" marR="0" rtl="0" algn="l">
              <a:spcBef>
                <a:spcPts val="0"/>
              </a:spcBef>
              <a:buSzPct val="25000"/>
              <a:buNone/>
            </a:pPr>
            <a:r>
              <a:rPr b="0" baseline="0" i="0" lang="en" sz="1800" u="none" cap="none" strike="noStrike">
                <a:solidFill>
                  <a:schemeClr val="dk1"/>
                </a:solidFill>
                <a:latin typeface="Arial"/>
                <a:ea typeface="Arial"/>
                <a:cs typeface="Arial"/>
                <a:sym typeface="Arial"/>
              </a:rPr>
              <a:t>*.seg</a:t>
            </a:r>
          </a:p>
          <a:p>
            <a:pPr indent="0" lvl="0" marL="0" marR="0" rtl="0" algn="l">
              <a:spcBef>
                <a:spcPts val="0"/>
              </a:spcBef>
              <a:buNone/>
            </a:pPr>
            <a:r>
              <a:t/>
            </a:r>
            <a:endParaRPr b="0" baseline="0" i="0" sz="1800" u="none" cap="none" strike="noStrike">
              <a:solidFill>
                <a:schemeClr val="dk1"/>
              </a:solidFill>
              <a:latin typeface="Arial"/>
              <a:ea typeface="Arial"/>
              <a:cs typeface="Arial"/>
              <a:sym typeface="Arial"/>
            </a:endParaRPr>
          </a:p>
          <a:p>
            <a:pPr indent="0" lvl="0" marL="0" marR="0" rtl="0" algn="l">
              <a:spcBef>
                <a:spcPts val="0"/>
              </a:spcBef>
              <a:buSzPct val="25000"/>
              <a:buNone/>
            </a:pPr>
            <a:r>
              <a:rPr b="0" baseline="0" i="0" lang="en" sz="1800" u="sng" cap="none" strike="noStrike">
                <a:solidFill>
                  <a:schemeClr val="dk1"/>
                </a:solidFill>
                <a:latin typeface="Arial"/>
                <a:ea typeface="Arial"/>
                <a:cs typeface="Arial"/>
                <a:sym typeface="Arial"/>
              </a:rPr>
              <a:t>Web API</a:t>
            </a:r>
          </a:p>
          <a:p>
            <a:pPr indent="0" lvl="0" marL="0" marR="0" rtl="0" algn="l">
              <a:spcBef>
                <a:spcPts val="0"/>
              </a:spcBef>
              <a:buSzPct val="25000"/>
              <a:buNone/>
            </a:pPr>
            <a:r>
              <a:rPr b="0" baseline="0" i="0" lang="en" sz="1800" u="none" cap="none" strike="noStrike">
                <a:solidFill>
                  <a:schemeClr val="dk1"/>
                </a:solidFill>
                <a:latin typeface="Arial"/>
                <a:ea typeface="Arial"/>
                <a:cs typeface="Arial"/>
                <a:sym typeface="Arial"/>
              </a:rPr>
              <a:t>http request</a:t>
            </a:r>
          </a:p>
        </p:txBody>
      </p:sp>
      <p:sp>
        <p:nvSpPr>
          <p:cNvPr id="650" name="Shape 650"/>
          <p:cNvSpPr/>
          <p:nvPr/>
        </p:nvSpPr>
        <p:spPr>
          <a:xfrm>
            <a:off x="7600877" y="1837348"/>
            <a:ext cx="1631099" cy="1488900"/>
          </a:xfrm>
          <a:prstGeom prst="rect">
            <a:avLst/>
          </a:prstGeom>
          <a:noFill/>
          <a:ln>
            <a:noFill/>
          </a:ln>
        </p:spPr>
        <p:txBody>
          <a:bodyPr anchorCtr="0" anchor="t" bIns="45700" lIns="45700" rIns="45700" tIns="45700">
            <a:noAutofit/>
          </a:bodyPr>
          <a:lstStyle/>
          <a:p>
            <a:pPr indent="0" lvl="0" marL="0" marR="0" rtl="0" algn="l">
              <a:spcBef>
                <a:spcPts val="0"/>
              </a:spcBef>
              <a:buSzPct val="25000"/>
              <a:buNone/>
            </a:pPr>
            <a:r>
              <a:rPr b="0" baseline="0" i="0" lang="en" sz="1800" u="sng" cap="none" strike="noStrike">
                <a:solidFill>
                  <a:schemeClr val="dk1"/>
                </a:solidFill>
                <a:latin typeface="Arial"/>
                <a:ea typeface="Arial"/>
                <a:cs typeface="Arial"/>
                <a:sym typeface="Arial"/>
              </a:rPr>
              <a:t>File formats</a:t>
            </a:r>
          </a:p>
          <a:p>
            <a:pPr indent="0" lvl="0" marL="0" marR="0" rtl="0" algn="l">
              <a:spcBef>
                <a:spcPts val="0"/>
              </a:spcBef>
              <a:buSzPct val="25000"/>
              <a:buNone/>
            </a:pPr>
            <a:r>
              <a:rPr b="0" baseline="0" i="0" lang="en" sz="1800" u="none" cap="none" strike="noStrike">
                <a:solidFill>
                  <a:schemeClr val="dk1"/>
                </a:solidFill>
                <a:latin typeface="Arial"/>
                <a:ea typeface="Arial"/>
                <a:cs typeface="Arial"/>
                <a:sym typeface="Arial"/>
              </a:rPr>
              <a:t>*.tcga.maf.txt</a:t>
            </a:r>
          </a:p>
          <a:p>
            <a:pPr indent="0" lvl="0" marL="0" marR="0" rtl="0" algn="l">
              <a:spcBef>
                <a:spcPts val="0"/>
              </a:spcBef>
              <a:buSzPct val="25000"/>
              <a:buNone/>
            </a:pPr>
            <a:r>
              <a:rPr b="0" baseline="0" i="0" lang="en" sz="1800" u="none" cap="none" strike="noStrike">
                <a:solidFill>
                  <a:schemeClr val="dk1"/>
                </a:solidFill>
                <a:latin typeface="Arial"/>
                <a:ea typeface="Arial"/>
                <a:cs typeface="Arial"/>
                <a:sym typeface="Arial"/>
              </a:rPr>
              <a:t>*.vcf</a:t>
            </a:r>
          </a:p>
          <a:p>
            <a:pPr indent="0" lvl="0" marL="0" marR="0" rtl="0" algn="l">
              <a:spcBef>
                <a:spcPts val="0"/>
              </a:spcBef>
              <a:buSzPct val="25000"/>
              <a:buNone/>
            </a:pPr>
            <a:r>
              <a:rPr b="0" baseline="0" i="0" lang="en" sz="1800" u="none" cap="none" strike="noStrike">
                <a:solidFill>
                  <a:schemeClr val="dk1"/>
                </a:solidFill>
                <a:latin typeface="Arial"/>
                <a:ea typeface="Arial"/>
                <a:cs typeface="Arial"/>
                <a:sym typeface="Arial"/>
              </a:rPr>
              <a:t>*.bed</a:t>
            </a:r>
          </a:p>
          <a:p>
            <a:pPr indent="0" lvl="0" marL="0" marR="0" rtl="0" algn="l">
              <a:spcBef>
                <a:spcPts val="0"/>
              </a:spcBef>
              <a:buNone/>
            </a:pPr>
            <a:r>
              <a:t/>
            </a:r>
            <a:endParaRPr b="0" baseline="0" i="0" sz="1700" u="none" cap="none" strike="noStrike">
              <a:solidFill>
                <a:schemeClr val="dk1"/>
              </a:solidFill>
              <a:latin typeface="Arial"/>
              <a:ea typeface="Arial"/>
              <a:cs typeface="Arial"/>
              <a:sym typeface="Arial"/>
            </a:endParaRPr>
          </a:p>
          <a:p>
            <a:pPr indent="0" lvl="0" marL="0" marR="0" rtl="0" algn="l">
              <a:spcBef>
                <a:spcPts val="0"/>
              </a:spcBef>
              <a:buSzPct val="25000"/>
              <a:buNone/>
            </a:pPr>
            <a:r>
              <a:rPr b="0" baseline="0" i="0" lang="en" sz="1700" u="sng" cap="none" strike="noStrike">
                <a:solidFill>
                  <a:schemeClr val="dk1"/>
                </a:solidFill>
                <a:latin typeface="Arial"/>
                <a:ea typeface="Arial"/>
                <a:cs typeface="Arial"/>
                <a:sym typeface="Arial"/>
              </a:rPr>
              <a:t>Web API</a:t>
            </a:r>
          </a:p>
          <a:p>
            <a:pPr indent="0" lvl="0" marL="0" marR="0" rtl="0" algn="l">
              <a:spcBef>
                <a:spcPts val="0"/>
              </a:spcBef>
              <a:buSzPct val="25000"/>
              <a:buNone/>
            </a:pPr>
            <a:r>
              <a:rPr b="0" baseline="0" i="0" lang="en" sz="1700" u="none" cap="none" strike="noStrike">
                <a:solidFill>
                  <a:schemeClr val="dk1"/>
                </a:solidFill>
                <a:latin typeface="Arial"/>
                <a:ea typeface="Arial"/>
                <a:cs typeface="Arial"/>
                <a:sym typeface="Arial"/>
              </a:rPr>
              <a:t>JSON response</a:t>
            </a:r>
          </a:p>
        </p:txBody>
      </p:sp>
      <p:sp>
        <p:nvSpPr>
          <p:cNvPr id="651" name="Shape 651"/>
          <p:cNvSpPr/>
          <p:nvPr/>
        </p:nvSpPr>
        <p:spPr>
          <a:xfrm>
            <a:off x="1788386" y="3264000"/>
            <a:ext cx="1305000" cy="577199"/>
          </a:xfrm>
          <a:prstGeom prst="rect">
            <a:avLst/>
          </a:prstGeom>
          <a:noFill/>
          <a:ln>
            <a:noFill/>
          </a:ln>
        </p:spPr>
        <p:txBody>
          <a:bodyPr anchorCtr="0" anchor="t" bIns="45700" lIns="45700" rIns="45700" tIns="45700">
            <a:noAutofit/>
          </a:bodyPr>
          <a:lstStyle/>
          <a:p>
            <a:pPr indent="0" lvl="0" marL="0" marR="0" rtl="0" algn="l">
              <a:spcBef>
                <a:spcPts val="0"/>
              </a:spcBef>
              <a:buSzPct val="25000"/>
              <a:buNone/>
            </a:pPr>
            <a:r>
              <a:rPr b="0" baseline="0" i="0" lang="en" sz="1100" u="sng" cap="none" strike="noStrike">
                <a:solidFill>
                  <a:schemeClr val="dk1"/>
                </a:solidFill>
                <a:latin typeface="Arial"/>
                <a:ea typeface="Arial"/>
                <a:cs typeface="Arial"/>
                <a:sym typeface="Arial"/>
              </a:rPr>
              <a:t>Source formats</a:t>
            </a:r>
          </a:p>
          <a:p>
            <a:pPr indent="0" lvl="0" marL="0" marR="0" rtl="0" algn="l">
              <a:spcBef>
                <a:spcPts val="0"/>
              </a:spcBef>
              <a:buSzPct val="25000"/>
              <a:buNone/>
            </a:pPr>
            <a:r>
              <a:rPr b="0" baseline="0" i="0" lang="en" sz="1100" u="none" cap="none" strike="noStrike">
                <a:solidFill>
                  <a:schemeClr val="dk1"/>
                </a:solidFill>
                <a:latin typeface="Arial"/>
                <a:ea typeface="Arial"/>
                <a:cs typeface="Arial"/>
                <a:sym typeface="Arial"/>
              </a:rPr>
              <a:t>*.tsv</a:t>
            </a:r>
          </a:p>
          <a:p>
            <a:pPr indent="0" lvl="0" marL="0" marR="0" rtl="0" algn="l">
              <a:spcBef>
                <a:spcPts val="0"/>
              </a:spcBef>
              <a:buSzPct val="25000"/>
              <a:buNone/>
            </a:pPr>
            <a:r>
              <a:rPr b="0" baseline="0" i="0" lang="en" sz="1100" u="none" cap="none" strike="noStrike">
                <a:solidFill>
                  <a:schemeClr val="dk1"/>
                </a:solidFill>
                <a:latin typeface="Arial"/>
                <a:ea typeface="Arial"/>
                <a:cs typeface="Arial"/>
                <a:sym typeface="Arial"/>
              </a:rPr>
              <a:t>*.vcf</a:t>
            </a:r>
          </a:p>
          <a:p>
            <a:pPr indent="0" lvl="0" marL="0" marR="0" rtl="0" algn="l">
              <a:spcBef>
                <a:spcPts val="0"/>
              </a:spcBef>
              <a:buSzPct val="25000"/>
              <a:buNone/>
            </a:pPr>
            <a:r>
              <a:rPr b="0" baseline="0" i="0" lang="en" sz="1100" u="none" cap="none" strike="noStrike">
                <a:solidFill>
                  <a:schemeClr val="dk1"/>
                </a:solidFill>
                <a:latin typeface="Arial"/>
                <a:ea typeface="Arial"/>
                <a:cs typeface="Arial"/>
                <a:sym typeface="Arial"/>
              </a:rPr>
              <a:t>*.bigwig</a:t>
            </a:r>
          </a:p>
        </p:txBody>
      </p:sp>
      <p:cxnSp>
        <p:nvCxnSpPr>
          <p:cNvPr id="652" name="Shape 652"/>
          <p:cNvCxnSpPr/>
          <p:nvPr/>
        </p:nvCxnSpPr>
        <p:spPr>
          <a:xfrm>
            <a:off x="2713444" y="3541001"/>
            <a:ext cx="354599" cy="0"/>
          </a:xfrm>
          <a:prstGeom prst="straightConnector1">
            <a:avLst/>
          </a:prstGeom>
          <a:noFill/>
          <a:ln>
            <a:noFill/>
          </a:ln>
        </p:spPr>
      </p:cxnSp>
      <p:sp>
        <p:nvSpPr>
          <p:cNvPr id="653" name="Shape 653"/>
          <p:cNvSpPr/>
          <p:nvPr/>
        </p:nvSpPr>
        <p:spPr>
          <a:xfrm>
            <a:off x="5523996" y="4210406"/>
            <a:ext cx="3525599" cy="423300"/>
          </a:xfrm>
          <a:prstGeom prst="rect">
            <a:avLst/>
          </a:prstGeom>
          <a:noFill/>
          <a:ln>
            <a:noFill/>
          </a:ln>
        </p:spPr>
        <p:txBody>
          <a:bodyPr anchorCtr="0" anchor="ctr" bIns="35700" lIns="35700" rIns="35700" tIns="35700">
            <a:noAutofit/>
          </a:bodyPr>
          <a:lstStyle/>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Alex Ramos, </a:t>
            </a:r>
            <a:r>
              <a:rPr b="0" baseline="0" i="0" lang="en" sz="1200" u="none" cap="none" strike="noStrike">
                <a:solidFill>
                  <a:schemeClr val="dk1"/>
                </a:solidFill>
                <a:latin typeface="Calibri"/>
                <a:ea typeface="Calibri"/>
                <a:cs typeface="Calibri"/>
                <a:sym typeface="Calibri"/>
              </a:rPr>
              <a:t>Esther Rheinbay, Grace Tiao, Lee Lichtenstein, Gad Getz</a:t>
            </a:r>
          </a:p>
        </p:txBody>
      </p:sp>
      <p:sp>
        <p:nvSpPr>
          <p:cNvPr id="654" name="Shape 654"/>
          <p:cNvSpPr txBox="1"/>
          <p:nvPr>
            <p:ph idx="12" type="sldNum"/>
          </p:nvPr>
        </p:nvSpPr>
        <p:spPr>
          <a:xfrm>
            <a:off x="6553200" y="44624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rgbClr val="888888"/>
                </a:solidFill>
                <a:latin typeface="Calibri"/>
                <a:ea typeface="Calibri"/>
                <a:cs typeface="Calibri"/>
                <a:sym typeface="Calibri"/>
              </a:rPr>
              <a:t>‹#›</a:t>
            </a:fld>
          </a:p>
        </p:txBody>
      </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8" name="Shape 658"/>
        <p:cNvGrpSpPr/>
        <p:nvPr/>
      </p:nvGrpSpPr>
      <p:grpSpPr>
        <a:xfrm>
          <a:off x="0" y="0"/>
          <a:ext cx="0" cy="0"/>
          <a:chOff x="0" y="0"/>
          <a:chExt cx="0" cy="0"/>
        </a:xfrm>
      </p:grpSpPr>
      <p:sp>
        <p:nvSpPr>
          <p:cNvPr id="659" name="Shape 659"/>
          <p:cNvSpPr txBox="1"/>
          <p:nvPr>
            <p:ph type="title"/>
          </p:nvPr>
        </p:nvSpPr>
        <p:spPr>
          <a:xfrm>
            <a:off x="457200" y="238169"/>
            <a:ext cx="8229600" cy="642900"/>
          </a:xfrm>
          <a:prstGeom prst="rect">
            <a:avLst/>
          </a:prstGeom>
          <a:noFill/>
          <a:ln>
            <a:noFill/>
          </a:ln>
        </p:spPr>
        <p:txBody>
          <a:bodyPr anchorCtr="0" anchor="t" bIns="45700" lIns="91425" rIns="91425" tIns="45700">
            <a:noAutofit/>
          </a:bodyPr>
          <a:lstStyle/>
          <a:p>
            <a:pPr indent="0" lvl="0" marL="0" marR="0" rtl="0" algn="ctr">
              <a:spcBef>
                <a:spcPts val="0"/>
              </a:spcBef>
              <a:buClr>
                <a:schemeClr val="dk1"/>
              </a:buClr>
              <a:buSzPct val="25000"/>
              <a:buFont typeface="Calibri"/>
              <a:buNone/>
            </a:pPr>
            <a:r>
              <a:rPr b="0" baseline="0" i="0" lang="en" sz="2400" u="none" cap="none" strike="noStrike">
                <a:solidFill>
                  <a:schemeClr val="dk1"/>
                </a:solidFill>
                <a:latin typeface="Calibri"/>
                <a:ea typeface="Calibri"/>
                <a:cs typeface="Calibri"/>
                <a:sym typeface="Calibri"/>
              </a:rPr>
              <a:t>Oncotator default datasources</a:t>
            </a:r>
          </a:p>
        </p:txBody>
      </p:sp>
      <p:graphicFrame>
        <p:nvGraphicFramePr>
          <p:cNvPr id="660" name="Shape 660"/>
          <p:cNvGraphicFramePr/>
          <p:nvPr/>
        </p:nvGraphicFramePr>
        <p:xfrm>
          <a:off x="339793" y="700578"/>
          <a:ext cx="3000000" cy="3000000"/>
        </p:xfrm>
        <a:graphic>
          <a:graphicData uri="http://schemas.openxmlformats.org/drawingml/2006/table">
            <a:tbl>
              <a:tblPr>
                <a:noFill/>
                <a:tableStyleId>{79B387A2-6B0B-4F2A-9336-3FFD304387EE}</a:tableStyleId>
              </a:tblPr>
              <a:tblGrid>
                <a:gridCol w="1757025"/>
                <a:gridCol w="1733425"/>
                <a:gridCol w="2668250"/>
                <a:gridCol w="2435550"/>
              </a:tblGrid>
              <a:tr h="329875">
                <a:tc>
                  <a:txBody>
                    <a:bodyPr>
                      <a:noAutofit/>
                    </a:bodyPr>
                    <a:lstStyle/>
                    <a:p>
                      <a:pPr indent="0" lvl="0" marL="0" marR="0" rtl="0" algn="l">
                        <a:spcBef>
                          <a:spcPts val="0"/>
                        </a:spcBef>
                        <a:buSzPct val="25000"/>
                        <a:buNone/>
                      </a:pPr>
                      <a:r>
                        <a:rPr baseline="0" lang="en" sz="600" u="none" cap="none" strike="noStrike">
                          <a:latin typeface="Arial"/>
                          <a:ea typeface="Arial"/>
                          <a:cs typeface="Arial"/>
                          <a:sym typeface="Arial"/>
                        </a:rPr>
                        <a:t>Annotation Category</a:t>
                      </a:r>
                    </a:p>
                  </a:txBody>
                  <a:tcPr marT="6125" marB="6125" marR="8175" marL="8175" anchor="ct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l">
                        <a:spcBef>
                          <a:spcPts val="0"/>
                        </a:spcBef>
                        <a:buSzPct val="25000"/>
                        <a:buNone/>
                      </a:pPr>
                      <a:r>
                        <a:rPr baseline="0" lang="en" sz="600" u="none" cap="none" strike="noStrike">
                          <a:latin typeface="Arial"/>
                          <a:ea typeface="Arial"/>
                          <a:cs typeface="Arial"/>
                          <a:sym typeface="Arial"/>
                        </a:rPr>
                        <a:t>Resource</a:t>
                      </a:r>
                    </a:p>
                  </a:txBody>
                  <a:tcPr marT="6125" marB="6125" marR="8175" marL="8175" anchor="ct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l">
                        <a:spcBef>
                          <a:spcPts val="0"/>
                        </a:spcBef>
                        <a:buSzPct val="25000"/>
                        <a:buNone/>
                      </a:pPr>
                      <a:r>
                        <a:rPr baseline="0" lang="en" sz="600" u="none" cap="none" strike="noStrike">
                          <a:latin typeface="Arial"/>
                          <a:ea typeface="Arial"/>
                          <a:cs typeface="Arial"/>
                          <a:sym typeface="Arial"/>
                        </a:rPr>
                        <a:t>URL</a:t>
                      </a:r>
                    </a:p>
                  </a:txBody>
                  <a:tcPr marT="6125" marB="6125" marR="8175" marL="8175" anchor="ct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c>
                  <a:txBody>
                    <a:bodyPr>
                      <a:noAutofit/>
                    </a:bodyPr>
                    <a:lstStyle/>
                    <a:p>
                      <a:pPr indent="0" lvl="0" marL="0" marR="0" rtl="0" algn="l">
                        <a:spcBef>
                          <a:spcPts val="0"/>
                        </a:spcBef>
                        <a:buSzPct val="25000"/>
                        <a:buNone/>
                      </a:pPr>
                      <a:r>
                        <a:rPr baseline="0" lang="en" sz="600" u="none" cap="none" strike="noStrike">
                          <a:latin typeface="Arial"/>
                          <a:ea typeface="Arial"/>
                          <a:cs typeface="Arial"/>
                          <a:sym typeface="Arial"/>
                        </a:rPr>
                        <a:t>Comments</a:t>
                      </a:r>
                    </a:p>
                  </a:txBody>
                  <a:tcPr marT="6125" marB="6125" marR="8175" marL="8175" anchor="ctr">
                    <a:lnT cap="flat" cmpd="sng" w="9525">
                      <a:solidFill>
                        <a:srgbClr val="000000"/>
                      </a:solidFill>
                      <a:prstDash val="solid"/>
                      <a:round/>
                      <a:headEnd len="med" w="med" type="none"/>
                      <a:tailEnd len="med" w="med" type="none"/>
                    </a:lnT>
                    <a:lnB cap="flat" cmpd="sng" w="9525">
                      <a:solidFill>
                        <a:srgbClr val="000000"/>
                      </a:solidFill>
                      <a:prstDash val="solid"/>
                      <a:round/>
                      <a:headEnd len="med" w="med" type="none"/>
                      <a:tailEnd len="med" w="med" type="none"/>
                    </a:lnB>
                  </a:tcPr>
                </a:tc>
              </a:tr>
              <a:tr h="238950">
                <a:tc>
                  <a:txBody>
                    <a:bodyPr>
                      <a:noAutofit/>
                    </a:bodyPr>
                    <a:lstStyle/>
                    <a:p>
                      <a:pPr indent="0" lvl="0" marL="0" marR="0" rtl="0" algn="l">
                        <a:spcBef>
                          <a:spcPts val="0"/>
                        </a:spcBef>
                        <a:buSzPct val="25000"/>
                        <a:buNone/>
                      </a:pPr>
                      <a:r>
                        <a:rPr baseline="0" lang="en" sz="600" u="none" cap="none" strike="noStrike">
                          <a:solidFill>
                            <a:srgbClr val="008000"/>
                          </a:solidFill>
                          <a:latin typeface="Arial"/>
                          <a:ea typeface="Arial"/>
                          <a:cs typeface="Arial"/>
                          <a:sym typeface="Arial"/>
                        </a:rPr>
                        <a:t>Genomic</a:t>
                      </a:r>
                    </a:p>
                  </a:txBody>
                  <a:tcPr marT="6125" marB="6125" marR="8175" marL="8175" anchor="ctr">
                    <a:lnT cap="flat" cmpd="sng" w="9525">
                      <a:solidFill>
                        <a:srgbClr val="000000"/>
                      </a:solidFill>
                      <a:prstDash val="solid"/>
                      <a:round/>
                      <a:headEnd len="med" w="med" type="none"/>
                      <a:tailEnd len="med" w="med" type="none"/>
                    </a:lnT>
                  </a:tcP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GENCODE</a:t>
                      </a:r>
                    </a:p>
                  </a:txBody>
                  <a:tcPr marT="6125" marB="6125" marR="8175" marL="8175" anchor="ctr">
                    <a:lnT cap="flat" cmpd="sng" w="9525">
                      <a:solidFill>
                        <a:srgbClr val="000000"/>
                      </a:solidFill>
                      <a:prstDash val="solid"/>
                      <a:round/>
                      <a:headEnd len="med" w="med" type="none"/>
                      <a:tailEnd len="med" w="med" type="none"/>
                    </a:lnT>
                  </a:tcP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http://www.gencodegenes.org/</a:t>
                      </a:r>
                    </a:p>
                  </a:txBody>
                  <a:tcPr marT="6125" marB="6125" marR="8175" marL="8175" anchor="ctr">
                    <a:lnT cap="flat" cmpd="sng" w="9525">
                      <a:solidFill>
                        <a:srgbClr val="000000"/>
                      </a:solidFill>
                      <a:prstDash val="solid"/>
                      <a:round/>
                      <a:headEnd len="med" w="med" type="none"/>
                      <a:tailEnd len="med" w="med" type="none"/>
                    </a:lnT>
                  </a:tcP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GENCODE/ENSEMBL transcripts and annotations for hg19</a:t>
                      </a:r>
                    </a:p>
                  </a:txBody>
                  <a:tcPr marT="6125" marB="6125" marR="8175" marL="8175" anchor="ctr">
                    <a:lnT cap="flat" cmpd="sng" w="9525">
                      <a:solidFill>
                        <a:srgbClr val="000000"/>
                      </a:solidFill>
                      <a:prstDash val="solid"/>
                      <a:round/>
                      <a:headEnd len="med" w="med" type="none"/>
                      <a:tailEnd len="med" w="med" type="none"/>
                    </a:lnT>
                  </a:tcPr>
                </a:tc>
              </a:tr>
              <a:tr h="173575">
                <a:tc>
                  <a:txBody>
                    <a:bodyPr>
                      <a:noAutofit/>
                    </a:bodyPr>
                    <a:lstStyle/>
                    <a:p>
                      <a:pPr indent="0" lvl="0" marL="0" marR="0" rtl="0" algn="l">
                        <a:spcBef>
                          <a:spcPts val="0"/>
                        </a:spcBef>
                        <a:buNone/>
                      </a:pPr>
                      <a:r>
                        <a:t/>
                      </a:r>
                      <a:endParaRPr baseline="0" sz="1000" u="none" cap="none" strike="noStrike"/>
                    </a:p>
                  </a:txBody>
                  <a:tcPr marT="6125" marB="6125" marR="8175" marL="8175" anchor="ct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ref_context</a:t>
                      </a:r>
                    </a:p>
                  </a:txBody>
                  <a:tcPr marT="6125" marB="6125" marR="8175" marL="8175" anchor="ctr"/>
                </a:tc>
                <a:tc>
                  <a:txBody>
                    <a:bodyPr>
                      <a:noAutofit/>
                    </a:bodyPr>
                    <a:lstStyle/>
                    <a:p>
                      <a:pPr indent="0" lvl="0" marL="0" marR="0" rtl="0" algn="l">
                        <a:spcBef>
                          <a:spcPts val="0"/>
                        </a:spcBef>
                        <a:buNone/>
                      </a:pPr>
                      <a:r>
                        <a:t/>
                      </a:r>
                      <a:endParaRPr baseline="0" sz="1000" u="none" cap="none" strike="noStrike"/>
                    </a:p>
                  </a:txBody>
                  <a:tcPr marT="6125" marB="6125" marR="8175" marL="8175" anchor="ct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Can be used for artifact inference</a:t>
                      </a:r>
                    </a:p>
                  </a:txBody>
                  <a:tcPr marT="6125" marB="6125" marR="8175" marL="8175" anchor="ctr"/>
                </a:tc>
              </a:tr>
              <a:tr h="173575">
                <a:tc>
                  <a:txBody>
                    <a:bodyPr>
                      <a:noAutofit/>
                    </a:bodyPr>
                    <a:lstStyle/>
                    <a:p>
                      <a:pPr indent="0" lvl="0" marL="0" marR="0" rtl="0" algn="l">
                        <a:spcBef>
                          <a:spcPts val="0"/>
                        </a:spcBef>
                        <a:buNone/>
                      </a:pPr>
                      <a:r>
                        <a:t/>
                      </a:r>
                      <a:endParaRPr baseline="0" sz="1000" u="none" cap="none" strike="noStrike"/>
                    </a:p>
                  </a:txBody>
                  <a:tcPr marT="6125" marB="6125" marR="8175" marL="8175" anchor="ct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gc_content</a:t>
                      </a:r>
                    </a:p>
                  </a:txBody>
                  <a:tcPr marT="6125" marB="6125" marR="8175" marL="8175" anchor="ctr"/>
                </a:tc>
                <a:tc>
                  <a:txBody>
                    <a:bodyPr>
                      <a:noAutofit/>
                    </a:bodyPr>
                    <a:lstStyle/>
                    <a:p>
                      <a:pPr indent="0" lvl="0" marL="0" marR="0" rtl="0" algn="l">
                        <a:spcBef>
                          <a:spcPts val="0"/>
                        </a:spcBef>
                        <a:buNone/>
                      </a:pPr>
                      <a:r>
                        <a:t/>
                      </a:r>
                      <a:endParaRPr baseline="0" sz="1000" u="none" cap="none" strike="noStrike"/>
                    </a:p>
                  </a:txBody>
                  <a:tcPr marT="6125" marB="6125" marR="8175" marL="8175" anchor="ct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Can be used for artifact inference</a:t>
                      </a:r>
                    </a:p>
                  </a:txBody>
                  <a:tcPr marT="6125" marB="6125" marR="8175" marL="8175" anchor="ctr"/>
                </a:tc>
              </a:tr>
              <a:tr h="474450">
                <a:tc>
                  <a:txBody>
                    <a:bodyPr>
                      <a:noAutofit/>
                    </a:bodyPr>
                    <a:lstStyle/>
                    <a:p>
                      <a:pPr indent="0" lvl="0" marL="0" marR="0" rtl="0" algn="l">
                        <a:spcBef>
                          <a:spcPts val="0"/>
                        </a:spcBef>
                        <a:buNone/>
                      </a:pPr>
                      <a:r>
                        <a:t/>
                      </a:r>
                      <a:endParaRPr baseline="0" sz="1000" u="none" cap="none" strike="noStrike"/>
                    </a:p>
                  </a:txBody>
                  <a:tcPr marT="6125" marB="6125" marR="8175" marL="8175" anchor="ctr">
                    <a:lnB cap="flat" cmpd="sng" w="9525">
                      <a:solidFill>
                        <a:srgbClr val="000000"/>
                      </a:solidFill>
                      <a:prstDash val="solid"/>
                      <a:round/>
                      <a:headEnd len="med" w="med" type="none"/>
                      <a:tailEnd len="med" w="med" type="none"/>
                    </a:lnB>
                  </a:tcP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Human DNA Repair Genes</a:t>
                      </a:r>
                    </a:p>
                  </a:txBody>
                  <a:tcPr marT="6125" marB="6125" marR="8175" marL="8175" anchor="ctr">
                    <a:lnB cap="flat" cmpd="sng" w="9525">
                      <a:solidFill>
                        <a:srgbClr val="000000"/>
                      </a:solidFill>
                      <a:prstDash val="solid"/>
                      <a:round/>
                      <a:headEnd len="med" w="med" type="none"/>
                      <a:tailEnd len="med" w="med" type="none"/>
                    </a:lnB>
                  </a:tcP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http://sciencepark.mdanderson.org/labs/wood</a:t>
                      </a:r>
                      <a:br>
                        <a:rPr baseline="0" lang="en" sz="500" u="none" cap="none" strike="noStrike">
                          <a:latin typeface="Arial"/>
                          <a:ea typeface="Arial"/>
                          <a:cs typeface="Arial"/>
                          <a:sym typeface="Arial"/>
                        </a:rPr>
                      </a:br>
                      <a:r>
                        <a:rPr baseline="0" lang="en" sz="500" u="none" cap="none" strike="noStrike">
                          <a:latin typeface="Arial"/>
                          <a:ea typeface="Arial"/>
                          <a:cs typeface="Arial"/>
                          <a:sym typeface="Arial"/>
                        </a:rPr>
                        <a:t>/DNA_Repair_Genes.html</a:t>
                      </a:r>
                    </a:p>
                  </a:txBody>
                  <a:tcPr marT="6125" marB="6125" marR="8175" marL="8175" anchor="ctr">
                    <a:lnB cap="flat" cmpd="sng" w="9525">
                      <a:solidFill>
                        <a:srgbClr val="000000"/>
                      </a:solidFill>
                      <a:prstDash val="solid"/>
                      <a:round/>
                      <a:headEnd len="med" w="med" type="none"/>
                      <a:tailEnd len="med" w="med" type="none"/>
                    </a:lnB>
                  </a:tcP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Alteration in such genes can help explain higher overall mutation rates in specific samples</a:t>
                      </a:r>
                    </a:p>
                  </a:txBody>
                  <a:tcPr marT="6125" marB="6125" marR="8175" marL="8175" anchor="ctr">
                    <a:lnB cap="flat" cmpd="sng" w="9525">
                      <a:solidFill>
                        <a:srgbClr val="000000"/>
                      </a:solidFill>
                      <a:prstDash val="solid"/>
                      <a:round/>
                      <a:headEnd len="med" w="med" type="none"/>
                      <a:tailEnd len="med" w="med" type="none"/>
                    </a:lnB>
                  </a:tcPr>
                </a:tc>
              </a:tr>
              <a:tr h="173575">
                <a:tc>
                  <a:txBody>
                    <a:bodyPr>
                      <a:noAutofit/>
                    </a:bodyPr>
                    <a:lstStyle/>
                    <a:p>
                      <a:pPr indent="0" lvl="0" marL="0" marR="0" rtl="0" algn="l">
                        <a:spcBef>
                          <a:spcPts val="0"/>
                        </a:spcBef>
                        <a:buSzPct val="25000"/>
                        <a:buNone/>
                      </a:pPr>
                      <a:r>
                        <a:rPr baseline="0" lang="en" sz="600" u="none" cap="none" strike="noStrike">
                          <a:solidFill>
                            <a:srgbClr val="0000FF"/>
                          </a:solidFill>
                          <a:latin typeface="Arial"/>
                          <a:ea typeface="Arial"/>
                          <a:cs typeface="Arial"/>
                          <a:sym typeface="Arial"/>
                        </a:rPr>
                        <a:t>Protein</a:t>
                      </a:r>
                    </a:p>
                  </a:txBody>
                  <a:tcPr marT="6125" marB="6125" marR="8175" marL="8175" anchor="ctr">
                    <a:lnT cap="flat" cmpd="sng" w="9525">
                      <a:solidFill>
                        <a:srgbClr val="000000"/>
                      </a:solidFill>
                      <a:prstDash val="solid"/>
                      <a:round/>
                      <a:headEnd len="med" w="med" type="none"/>
                      <a:tailEnd len="med" w="med" type="none"/>
                    </a:lnT>
                  </a:tcP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UniProt</a:t>
                      </a:r>
                    </a:p>
                  </a:txBody>
                  <a:tcPr marT="6125" marB="6125" marR="8175" marL="8175" anchor="ctr">
                    <a:lnT cap="flat" cmpd="sng" w="9525">
                      <a:solidFill>
                        <a:srgbClr val="000000"/>
                      </a:solidFill>
                      <a:prstDash val="solid"/>
                      <a:round/>
                      <a:headEnd len="med" w="med" type="none"/>
                      <a:tailEnd len="med" w="med" type="none"/>
                    </a:lnT>
                  </a:tcP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http://www.uniprot.org/</a:t>
                      </a:r>
                    </a:p>
                  </a:txBody>
                  <a:tcPr marT="6125" marB="6125" marR="8175" marL="8175" anchor="ctr">
                    <a:lnT cap="flat" cmpd="sng" w="9525">
                      <a:solidFill>
                        <a:srgbClr val="000000"/>
                      </a:solidFill>
                      <a:prstDash val="solid"/>
                      <a:round/>
                      <a:headEnd len="med" w="med" type="none"/>
                      <a:tailEnd len="med" w="med" type="none"/>
                    </a:lnT>
                  </a:tcP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Includes Drugbank &amp; GO annotations</a:t>
                      </a:r>
                    </a:p>
                  </a:txBody>
                  <a:tcPr marT="6125" marB="6125" marR="8175" marL="8175" anchor="ctr">
                    <a:lnT cap="flat" cmpd="sng" w="9525">
                      <a:solidFill>
                        <a:srgbClr val="000000"/>
                      </a:solidFill>
                      <a:prstDash val="solid"/>
                      <a:round/>
                      <a:headEnd len="med" w="med" type="none"/>
                      <a:tailEnd len="med" w="med" type="none"/>
                    </a:lnT>
                  </a:tcPr>
                </a:tc>
              </a:tr>
              <a:tr h="466300">
                <a:tc>
                  <a:txBody>
                    <a:bodyPr>
                      <a:noAutofit/>
                    </a:bodyPr>
                    <a:lstStyle/>
                    <a:p>
                      <a:pPr indent="0" lvl="0" marL="0" marR="0" rtl="0" algn="l">
                        <a:spcBef>
                          <a:spcPts val="0"/>
                        </a:spcBef>
                        <a:buNone/>
                      </a:pPr>
                      <a:r>
                        <a:t/>
                      </a:r>
                      <a:endParaRPr baseline="0" sz="1000" u="none" cap="none" strike="noStrike"/>
                    </a:p>
                  </a:txBody>
                  <a:tcPr marT="6125" marB="6125" marR="8175" marL="8175" anchor="ctr">
                    <a:lnB cap="flat" cmpd="sng" w="9525">
                      <a:solidFill>
                        <a:srgbClr val="000000"/>
                      </a:solidFill>
                      <a:prstDash val="solid"/>
                      <a:round/>
                      <a:headEnd len="med" w="med" type="none"/>
                      <a:tailEnd len="med" w="med" type="none"/>
                    </a:lnB>
                  </a:tcP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dbNSFP</a:t>
                      </a:r>
                    </a:p>
                  </a:txBody>
                  <a:tcPr marT="6125" marB="6125" marR="8175" marL="8175" anchor="ctr">
                    <a:lnB cap="flat" cmpd="sng" w="9525">
                      <a:solidFill>
                        <a:srgbClr val="000000"/>
                      </a:solidFill>
                      <a:prstDash val="solid"/>
                      <a:round/>
                      <a:headEnd len="med" w="med" type="none"/>
                      <a:tailEnd len="med" w="med" type="none"/>
                    </a:lnB>
                  </a:tcP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https://sites.google.com/site/jpopgen/dbNSFP</a:t>
                      </a:r>
                    </a:p>
                  </a:txBody>
                  <a:tcPr marT="6125" marB="6125" marR="8175" marL="8175" anchor="ctr">
                    <a:lnB cap="flat" cmpd="sng" w="9525">
                      <a:solidFill>
                        <a:srgbClr val="000000"/>
                      </a:solidFill>
                      <a:prstDash val="solid"/>
                      <a:round/>
                      <a:headEnd len="med" w="med" type="none"/>
                      <a:tailEnd len="med" w="med" type="none"/>
                    </a:lnB>
                  </a:tcP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Contains pre-computed conservation scores,</a:t>
                      </a:r>
                      <a:br>
                        <a:rPr baseline="0" lang="en" sz="500" u="none" cap="none" strike="noStrike">
                          <a:latin typeface="Arial"/>
                          <a:ea typeface="Arial"/>
                          <a:cs typeface="Arial"/>
                          <a:sym typeface="Arial"/>
                        </a:rPr>
                      </a:br>
                      <a:r>
                        <a:rPr baseline="0" lang="en" sz="500" u="none" cap="none" strike="noStrike">
                          <a:latin typeface="Arial"/>
                          <a:ea typeface="Arial"/>
                          <a:cs typeface="Arial"/>
                          <a:sym typeface="Arial"/>
                        </a:rPr>
                        <a:t>prediction classifications, and other information</a:t>
                      </a:r>
                    </a:p>
                  </a:txBody>
                  <a:tcPr marT="6125" marB="6125" marR="8175" marL="8175" anchor="ctr">
                    <a:lnB cap="flat" cmpd="sng" w="9525">
                      <a:solidFill>
                        <a:srgbClr val="000000"/>
                      </a:solidFill>
                      <a:prstDash val="solid"/>
                      <a:round/>
                      <a:headEnd len="med" w="med" type="none"/>
                      <a:tailEnd len="med" w="med" type="none"/>
                    </a:lnB>
                  </a:tcPr>
                </a:tc>
              </a:tr>
              <a:tr h="173575">
                <a:tc>
                  <a:txBody>
                    <a:bodyPr>
                      <a:noAutofit/>
                    </a:bodyPr>
                    <a:lstStyle/>
                    <a:p>
                      <a:pPr indent="0" lvl="0" marL="0" marR="0" rtl="0" algn="l">
                        <a:spcBef>
                          <a:spcPts val="0"/>
                        </a:spcBef>
                        <a:buSzPct val="25000"/>
                        <a:buNone/>
                      </a:pPr>
                      <a:r>
                        <a:rPr baseline="0" lang="en" sz="600" u="none" cap="none" strike="noStrike">
                          <a:solidFill>
                            <a:srgbClr val="FF0000"/>
                          </a:solidFill>
                          <a:latin typeface="Arial"/>
                          <a:ea typeface="Arial"/>
                          <a:cs typeface="Arial"/>
                          <a:sym typeface="Arial"/>
                        </a:rPr>
                        <a:t>Cancer Variant</a:t>
                      </a:r>
                    </a:p>
                  </a:txBody>
                  <a:tcPr marT="6125" marB="6125" marR="8175" marL="8175" anchor="ctr">
                    <a:lnT cap="flat" cmpd="sng" w="9525">
                      <a:solidFill>
                        <a:srgbClr val="000000"/>
                      </a:solidFill>
                      <a:prstDash val="solid"/>
                      <a:round/>
                      <a:headEnd len="med" w="med" type="none"/>
                      <a:tailEnd len="med" w="med" type="none"/>
                    </a:lnT>
                  </a:tcP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COSMIC</a:t>
                      </a:r>
                    </a:p>
                  </a:txBody>
                  <a:tcPr marT="6125" marB="6125" marR="8175" marL="8175" anchor="ctr">
                    <a:lnT cap="flat" cmpd="sng" w="9525">
                      <a:solidFill>
                        <a:srgbClr val="000000"/>
                      </a:solidFill>
                      <a:prstDash val="solid"/>
                      <a:round/>
                      <a:headEnd len="med" w="med" type="none"/>
                      <a:tailEnd len="med" w="med" type="none"/>
                    </a:lnT>
                  </a:tcP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http://www.sanger.ac.uk/genetics/CGP/cosmic/</a:t>
                      </a:r>
                    </a:p>
                  </a:txBody>
                  <a:tcPr marT="6125" marB="6125" marR="8175" marL="8175" anchor="ctr">
                    <a:lnT cap="flat" cmpd="sng" w="9525">
                      <a:solidFill>
                        <a:srgbClr val="000000"/>
                      </a:solidFill>
                      <a:prstDash val="solid"/>
                      <a:round/>
                      <a:headEnd len="med" w="med" type="none"/>
                      <a:tailEnd len="med" w="med" type="none"/>
                    </a:lnT>
                  </a:tcP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 </a:t>
                      </a:r>
                    </a:p>
                  </a:txBody>
                  <a:tcPr marT="6125" marB="6125" marR="8175" marL="8175" anchor="ctr">
                    <a:lnT cap="flat" cmpd="sng" w="9525">
                      <a:solidFill>
                        <a:srgbClr val="000000"/>
                      </a:solidFill>
                      <a:prstDash val="solid"/>
                      <a:round/>
                      <a:headEnd len="med" w="med" type="none"/>
                      <a:tailEnd len="med" w="med" type="none"/>
                    </a:lnT>
                  </a:tcPr>
                </a:tc>
              </a:tr>
              <a:tr h="238950">
                <a:tc>
                  <a:txBody>
                    <a:bodyPr>
                      <a:noAutofit/>
                    </a:bodyPr>
                    <a:lstStyle/>
                    <a:p>
                      <a:pPr indent="0" lvl="0" marL="0" marR="0" rtl="0" algn="l">
                        <a:spcBef>
                          <a:spcPts val="0"/>
                        </a:spcBef>
                        <a:buNone/>
                      </a:pPr>
                      <a:r>
                        <a:t/>
                      </a:r>
                      <a:endParaRPr baseline="0" sz="1000" u="none" cap="none" strike="noStrike"/>
                    </a:p>
                  </a:txBody>
                  <a:tcPr marT="6125" marB="6125" marR="8175" marL="8175" anchor="ct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Cancer Gene Census</a:t>
                      </a:r>
                    </a:p>
                  </a:txBody>
                  <a:tcPr marT="6125" marB="6125" marR="8175" marL="8175" anchor="ct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http://www.sanger.ac.uk/genetics/CGP/Census/</a:t>
                      </a:r>
                    </a:p>
                  </a:txBody>
                  <a:tcPr marT="6125" marB="6125" marR="8175" marL="8175" anchor="ctr"/>
                </a:tc>
                <a:tc>
                  <a:txBody>
                    <a:bodyPr>
                      <a:noAutofit/>
                    </a:bodyPr>
                    <a:lstStyle/>
                    <a:p>
                      <a:pPr indent="0" lvl="0" marL="0" marR="0" rtl="0" algn="l">
                        <a:spcBef>
                          <a:spcPts val="0"/>
                        </a:spcBef>
                        <a:buNone/>
                      </a:pPr>
                      <a:r>
                        <a:t/>
                      </a:r>
                      <a:endParaRPr baseline="0" sz="1000" u="none" cap="none" strike="noStrike"/>
                    </a:p>
                  </a:txBody>
                  <a:tcPr marT="6125" marB="6125" marR="8175" marL="8175" anchor="ctr"/>
                </a:tc>
              </a:tr>
              <a:tr h="352625">
                <a:tc>
                  <a:txBody>
                    <a:bodyPr>
                      <a:noAutofit/>
                    </a:bodyPr>
                    <a:lstStyle/>
                    <a:p>
                      <a:pPr indent="0" lvl="0" marL="0" marR="0" rtl="0" algn="l">
                        <a:spcBef>
                          <a:spcPts val="0"/>
                        </a:spcBef>
                        <a:buNone/>
                      </a:pPr>
                      <a:r>
                        <a:t/>
                      </a:r>
                      <a:endParaRPr baseline="0" sz="1000" u="none" cap="none" strike="noStrike"/>
                    </a:p>
                  </a:txBody>
                  <a:tcPr marT="6125" marB="6125" marR="8175" marL="8175" anchor="ct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CCLE</a:t>
                      </a:r>
                    </a:p>
                  </a:txBody>
                  <a:tcPr marT="6125" marB="6125" marR="8175" marL="8175" anchor="ct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http://www.broadinstitute.org/ccle/home</a:t>
                      </a:r>
                    </a:p>
                  </a:txBody>
                  <a:tcPr marT="6125" marB="6125" marR="8175" marL="8175" anchor="ct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Cancer cell line annotations.  Can be used to identify cell line models containg variants of interest</a:t>
                      </a:r>
                    </a:p>
                  </a:txBody>
                  <a:tcPr marT="6125" marB="6125" marR="8175" marL="8175" anchor="ctr"/>
                </a:tc>
              </a:tr>
              <a:tr h="173575">
                <a:tc>
                  <a:txBody>
                    <a:bodyPr>
                      <a:noAutofit/>
                    </a:bodyPr>
                    <a:lstStyle/>
                    <a:p>
                      <a:pPr indent="0" lvl="0" marL="0" marR="0" rtl="0" algn="l">
                        <a:spcBef>
                          <a:spcPts val="0"/>
                        </a:spcBef>
                        <a:buNone/>
                      </a:pPr>
                      <a:r>
                        <a:t/>
                      </a:r>
                      <a:endParaRPr baseline="0" sz="1000" u="none" cap="none" strike="noStrike"/>
                    </a:p>
                  </a:txBody>
                  <a:tcPr marT="6125" marB="6125" marR="8175" marL="8175" anchor="ct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Familial Cancer Database</a:t>
                      </a:r>
                    </a:p>
                  </a:txBody>
                  <a:tcPr marT="6125" marB="6125" marR="8175" marL="8175" anchor="ct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http://www.familialcancerdatabase.nl/</a:t>
                      </a:r>
                    </a:p>
                  </a:txBody>
                  <a:tcPr marT="6125" marB="6125" marR="8175" marL="8175" anchor="ctr"/>
                </a:tc>
                <a:tc>
                  <a:txBody>
                    <a:bodyPr>
                      <a:noAutofit/>
                    </a:bodyPr>
                    <a:lstStyle/>
                    <a:p>
                      <a:pPr indent="0" lvl="0" marL="0" marR="0" rtl="0" algn="l">
                        <a:spcBef>
                          <a:spcPts val="0"/>
                        </a:spcBef>
                        <a:buNone/>
                      </a:pPr>
                      <a:r>
                        <a:t/>
                      </a:r>
                      <a:endParaRPr baseline="0" sz="1000" u="none" cap="none" strike="noStrike"/>
                    </a:p>
                  </a:txBody>
                  <a:tcPr marT="6125" marB="6125" marR="8175" marL="8175" anchor="ctr"/>
                </a:tc>
              </a:tr>
              <a:tr h="173575">
                <a:tc>
                  <a:txBody>
                    <a:bodyPr>
                      <a:noAutofit/>
                    </a:bodyPr>
                    <a:lstStyle/>
                    <a:p>
                      <a:pPr indent="0" lvl="0" marL="0" marR="0" rtl="0" algn="l">
                        <a:spcBef>
                          <a:spcPts val="0"/>
                        </a:spcBef>
                        <a:buNone/>
                      </a:pPr>
                      <a:r>
                        <a:t/>
                      </a:r>
                      <a:endParaRPr baseline="0" sz="1000" u="none" cap="none" strike="noStrike"/>
                    </a:p>
                  </a:txBody>
                  <a:tcPr marT="6125" marB="6125" marR="8175" marL="8175" anchor="ctr">
                    <a:lnB cap="flat" cmpd="sng" w="9525">
                      <a:solidFill>
                        <a:srgbClr val="000000"/>
                      </a:solidFill>
                      <a:prstDash val="solid"/>
                      <a:round/>
                      <a:headEnd len="med" w="med" type="none"/>
                      <a:tailEnd len="med" w="med" type="none"/>
                    </a:lnB>
                  </a:tcP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ClinVar</a:t>
                      </a:r>
                    </a:p>
                  </a:txBody>
                  <a:tcPr marT="6125" marB="6125" marR="8175" marL="8175" anchor="ctr">
                    <a:lnB cap="flat" cmpd="sng" w="9525">
                      <a:solidFill>
                        <a:srgbClr val="000000"/>
                      </a:solidFill>
                      <a:prstDash val="solid"/>
                      <a:round/>
                      <a:headEnd len="med" w="med" type="none"/>
                      <a:tailEnd len="med" w="med" type="none"/>
                    </a:lnB>
                  </a:tcP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http://www.ncbi.nlm.nih.gov/clinvar/</a:t>
                      </a:r>
                    </a:p>
                  </a:txBody>
                  <a:tcPr marT="6125" marB="6125" marR="8175" marL="8175" anchor="ctr">
                    <a:lnB cap="flat" cmpd="sng" w="9525">
                      <a:solidFill>
                        <a:srgbClr val="000000"/>
                      </a:solidFill>
                      <a:prstDash val="solid"/>
                      <a:round/>
                      <a:headEnd len="med" w="med" type="none"/>
                      <a:tailEnd len="med" w="med" type="none"/>
                    </a:lnB>
                  </a:tcPr>
                </a:tc>
                <a:tc>
                  <a:txBody>
                    <a:bodyPr>
                      <a:noAutofit/>
                    </a:bodyPr>
                    <a:lstStyle/>
                    <a:p>
                      <a:pPr indent="0" lvl="0" marL="0" marR="0" rtl="0" algn="l">
                        <a:spcBef>
                          <a:spcPts val="0"/>
                        </a:spcBef>
                        <a:buNone/>
                      </a:pPr>
                      <a:r>
                        <a:t/>
                      </a:r>
                      <a:endParaRPr baseline="0" sz="1000" u="none" cap="none" strike="noStrike"/>
                    </a:p>
                  </a:txBody>
                  <a:tcPr marT="6125" marB="6125" marR="8175" marL="8175" anchor="ctr">
                    <a:lnB cap="flat" cmpd="sng" w="9525">
                      <a:solidFill>
                        <a:srgbClr val="000000"/>
                      </a:solidFill>
                      <a:prstDash val="solid"/>
                      <a:round/>
                      <a:headEnd len="med" w="med" type="none"/>
                      <a:tailEnd len="med" w="med" type="none"/>
                    </a:lnB>
                  </a:tcPr>
                </a:tc>
              </a:tr>
              <a:tr h="173575">
                <a:tc>
                  <a:txBody>
                    <a:bodyPr>
                      <a:noAutofit/>
                    </a:bodyPr>
                    <a:lstStyle/>
                    <a:p>
                      <a:pPr indent="0" lvl="0" marL="0" marR="0" rtl="0" algn="l">
                        <a:spcBef>
                          <a:spcPts val="0"/>
                        </a:spcBef>
                        <a:buSzPct val="25000"/>
                        <a:buNone/>
                      </a:pPr>
                      <a:r>
                        <a:rPr baseline="0" lang="en" sz="600" u="none" cap="none" strike="noStrike">
                          <a:solidFill>
                            <a:srgbClr val="660066"/>
                          </a:solidFill>
                          <a:latin typeface="Arial"/>
                          <a:ea typeface="Arial"/>
                          <a:cs typeface="Arial"/>
                          <a:sym typeface="Arial"/>
                        </a:rPr>
                        <a:t>Non-Cancer Variant</a:t>
                      </a:r>
                    </a:p>
                  </a:txBody>
                  <a:tcPr marT="6125" marB="6125" marR="8175" marL="8175" anchor="ctr">
                    <a:lnT cap="flat" cmpd="sng" w="9525">
                      <a:solidFill>
                        <a:srgbClr val="000000"/>
                      </a:solidFill>
                      <a:prstDash val="solid"/>
                      <a:round/>
                      <a:headEnd len="med" w="med" type="none"/>
                      <a:tailEnd len="med" w="med" type="none"/>
                    </a:lnT>
                  </a:tcP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dbSNP</a:t>
                      </a:r>
                    </a:p>
                  </a:txBody>
                  <a:tcPr marT="6125" marB="6125" marR="8175" marL="8175" anchor="ctr">
                    <a:lnT cap="flat" cmpd="sng" w="9525">
                      <a:solidFill>
                        <a:srgbClr val="000000"/>
                      </a:solidFill>
                      <a:prstDash val="solid"/>
                      <a:round/>
                      <a:headEnd len="med" w="med" type="none"/>
                      <a:tailEnd len="med" w="med" type="none"/>
                    </a:lnT>
                  </a:tcP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http://www.ncbi.nlm.nih.gov/projects/SNP/</a:t>
                      </a:r>
                    </a:p>
                  </a:txBody>
                  <a:tcPr marT="6125" marB="6125" marR="8175" marL="8175" anchor="ctr">
                    <a:lnT cap="flat" cmpd="sng" w="9525">
                      <a:solidFill>
                        <a:srgbClr val="000000"/>
                      </a:solidFill>
                      <a:prstDash val="solid"/>
                      <a:round/>
                      <a:headEnd len="med" w="med" type="none"/>
                      <a:tailEnd len="med" w="med" type="none"/>
                    </a:lnT>
                  </a:tcP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b142 release for human (9606)</a:t>
                      </a:r>
                    </a:p>
                  </a:txBody>
                  <a:tcPr marT="6125" marB="6125" marR="8175" marL="8175" anchor="ctr">
                    <a:lnT cap="flat" cmpd="sng" w="9525">
                      <a:solidFill>
                        <a:srgbClr val="000000"/>
                      </a:solidFill>
                      <a:prstDash val="solid"/>
                      <a:round/>
                      <a:headEnd len="med" w="med" type="none"/>
                      <a:tailEnd len="med" w="med" type="none"/>
                    </a:lnT>
                  </a:tcPr>
                </a:tc>
              </a:tr>
              <a:tr h="173575">
                <a:tc>
                  <a:txBody>
                    <a:bodyPr>
                      <a:noAutofit/>
                    </a:bodyPr>
                    <a:lstStyle/>
                    <a:p>
                      <a:pPr indent="0" lvl="0" marL="0" marR="0" rtl="0" algn="l">
                        <a:spcBef>
                          <a:spcPts val="0"/>
                        </a:spcBef>
                        <a:buNone/>
                      </a:pPr>
                      <a:r>
                        <a:t/>
                      </a:r>
                      <a:endParaRPr baseline="0" sz="1000" u="none" cap="none" strike="noStrike"/>
                    </a:p>
                  </a:txBody>
                  <a:tcPr marT="6125" marB="6125" marR="8175" marL="8175" anchor="ct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1000 Genomes </a:t>
                      </a:r>
                    </a:p>
                  </a:txBody>
                  <a:tcPr marT="6125" marB="6125" marR="8175" marL="8175" anchor="ct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http://www.1000genomes.org/data</a:t>
                      </a:r>
                    </a:p>
                  </a:txBody>
                  <a:tcPr marT="6125" marB="6125" marR="8175" marL="8175" anchor="ct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Phase 3 variant set</a:t>
                      </a:r>
                    </a:p>
                  </a:txBody>
                  <a:tcPr marT="6125" marB="6125" marR="8175" marL="8175" anchor="ctr"/>
                </a:tc>
              </a:tr>
              <a:tr h="238950">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 </a:t>
                      </a:r>
                    </a:p>
                  </a:txBody>
                  <a:tcPr marT="6125" marB="6125" marR="8175" marL="8175" anchor="ctr">
                    <a:lnB cap="flat" cmpd="sng" w="9525">
                      <a:solidFill>
                        <a:srgbClr val="000000"/>
                      </a:solidFill>
                      <a:prstDash val="solid"/>
                      <a:round/>
                      <a:headEnd len="med" w="med" type="none"/>
                      <a:tailEnd len="med" w="med" type="none"/>
                    </a:lnB>
                  </a:tcP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NHLBI GO Exome</a:t>
                      </a:r>
                      <a:br>
                        <a:rPr baseline="0" lang="en" sz="500" u="none" cap="none" strike="noStrike">
                          <a:latin typeface="Arial"/>
                          <a:ea typeface="Arial"/>
                          <a:cs typeface="Arial"/>
                          <a:sym typeface="Arial"/>
                        </a:rPr>
                      </a:br>
                      <a:r>
                        <a:rPr baseline="0" lang="en" sz="500" u="none" cap="none" strike="noStrike">
                          <a:latin typeface="Arial"/>
                          <a:ea typeface="Arial"/>
                          <a:cs typeface="Arial"/>
                          <a:sym typeface="Arial"/>
                        </a:rPr>
                        <a:t>Sequencing Project (ESP)</a:t>
                      </a:r>
                    </a:p>
                  </a:txBody>
                  <a:tcPr marT="6125" marB="6125" marR="8175" marL="8175" anchor="ctr">
                    <a:lnB cap="flat" cmpd="sng" w="9525">
                      <a:solidFill>
                        <a:srgbClr val="000000"/>
                      </a:solidFill>
                      <a:prstDash val="solid"/>
                      <a:round/>
                      <a:headEnd len="med" w="med" type="none"/>
                      <a:tailEnd len="med" w="med" type="none"/>
                    </a:lnB>
                  </a:tcP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https://esp.gs.washington.edu/drupal/</a:t>
                      </a:r>
                    </a:p>
                  </a:txBody>
                  <a:tcPr marT="6125" marB="6125" marR="8175" marL="8175" anchor="ctr">
                    <a:lnB cap="flat" cmpd="sng" w="9525">
                      <a:solidFill>
                        <a:srgbClr val="000000"/>
                      </a:solidFill>
                      <a:prstDash val="solid"/>
                      <a:round/>
                      <a:headEnd len="med" w="med" type="none"/>
                      <a:tailEnd len="med" w="med" type="none"/>
                    </a:lnB>
                  </a:tcPr>
                </a:tc>
                <a:tc>
                  <a:txBody>
                    <a:bodyPr>
                      <a:noAutofit/>
                    </a:bodyPr>
                    <a:lstStyle/>
                    <a:p>
                      <a:pPr indent="0" lvl="0" marL="0" marR="0" rtl="0" algn="l">
                        <a:spcBef>
                          <a:spcPts val="0"/>
                        </a:spcBef>
                        <a:buSzPct val="25000"/>
                        <a:buNone/>
                      </a:pPr>
                      <a:r>
                        <a:rPr baseline="0" lang="en" sz="500" u="none" cap="none" strike="noStrike">
                          <a:latin typeface="Arial"/>
                          <a:ea typeface="Arial"/>
                          <a:cs typeface="Arial"/>
                          <a:sym typeface="Arial"/>
                        </a:rPr>
                        <a:t> </a:t>
                      </a:r>
                    </a:p>
                  </a:txBody>
                  <a:tcPr marT="6125" marB="6125" marR="8175" marL="8175" anchor="ctr">
                    <a:lnB cap="flat" cmpd="sng" w="9525">
                      <a:solidFill>
                        <a:srgbClr val="000000"/>
                      </a:solidFill>
                      <a:prstDash val="solid"/>
                      <a:round/>
                      <a:headEnd len="med" w="med" type="none"/>
                      <a:tailEnd len="med" w="med" type="none"/>
                    </a:lnB>
                  </a:tcPr>
                </a:tc>
              </a:tr>
            </a:tbl>
          </a:graphicData>
        </a:graphic>
      </p:graphicFrame>
      <p:sp>
        <p:nvSpPr>
          <p:cNvPr id="661" name="Shape 661"/>
          <p:cNvSpPr/>
          <p:nvPr/>
        </p:nvSpPr>
        <p:spPr>
          <a:xfrm>
            <a:off x="448270" y="4401762"/>
            <a:ext cx="5481300" cy="242399"/>
          </a:xfrm>
          <a:prstGeom prst="rect">
            <a:avLst/>
          </a:prstGeom>
          <a:noFill/>
          <a:ln>
            <a:noFill/>
          </a:ln>
        </p:spPr>
        <p:txBody>
          <a:bodyPr anchorCtr="0" anchor="t" bIns="45700" lIns="45700" rIns="45700" tIns="45700">
            <a:noAutofit/>
          </a:bodyPr>
          <a:lstStyle/>
          <a:p>
            <a:pPr indent="0" lvl="0" marL="0" marR="0" rtl="0" algn="l">
              <a:spcBef>
                <a:spcPts val="0"/>
              </a:spcBef>
              <a:buSzPct val="25000"/>
              <a:buNone/>
            </a:pPr>
            <a:r>
              <a:rPr b="0" baseline="0" i="0" lang="en" sz="1500" u="none" cap="none" strike="noStrike">
                <a:solidFill>
                  <a:schemeClr val="dk1"/>
                </a:solidFill>
                <a:latin typeface="Arial"/>
                <a:ea typeface="Arial"/>
                <a:cs typeface="Arial"/>
                <a:sym typeface="Arial"/>
              </a:rPr>
              <a:t>*CLI tool includes framework for adding additional datasources.</a:t>
            </a:r>
          </a:p>
        </p:txBody>
      </p:sp>
      <p:sp>
        <p:nvSpPr>
          <p:cNvPr id="662" name="Shape 662"/>
          <p:cNvSpPr/>
          <p:nvPr/>
        </p:nvSpPr>
        <p:spPr>
          <a:xfrm>
            <a:off x="4400325" y="4644150"/>
            <a:ext cx="4649400" cy="423300"/>
          </a:xfrm>
          <a:prstGeom prst="rect">
            <a:avLst/>
          </a:prstGeom>
          <a:noFill/>
          <a:ln>
            <a:noFill/>
          </a:ln>
        </p:spPr>
        <p:txBody>
          <a:bodyPr anchorCtr="0" anchor="ctr" bIns="35700" lIns="35700" rIns="35700" tIns="35700">
            <a:noAutofit/>
          </a:bodyPr>
          <a:lstStyle/>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Alex Ramos, </a:t>
            </a:r>
            <a:r>
              <a:rPr b="0" baseline="0" i="0" lang="en" sz="1200" u="none" cap="none" strike="noStrike">
                <a:solidFill>
                  <a:schemeClr val="dk1"/>
                </a:solidFill>
                <a:latin typeface="Calibri"/>
                <a:ea typeface="Calibri"/>
                <a:cs typeface="Calibri"/>
                <a:sym typeface="Calibri"/>
              </a:rPr>
              <a:t>Esther Rheinbay, Grace Tiao, Lee Lichtenstein, Gad Getz</a:t>
            </a:r>
          </a:p>
        </p:txBody>
      </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6" name="Shape 666"/>
        <p:cNvGrpSpPr/>
        <p:nvPr/>
      </p:nvGrpSpPr>
      <p:grpSpPr>
        <a:xfrm>
          <a:off x="0" y="0"/>
          <a:ext cx="0" cy="0"/>
          <a:chOff x="0" y="0"/>
          <a:chExt cx="0" cy="0"/>
        </a:xfrm>
      </p:grpSpPr>
      <p:sp>
        <p:nvSpPr>
          <p:cNvPr id="667" name="Shape 667"/>
          <p:cNvSpPr/>
          <p:nvPr/>
        </p:nvSpPr>
        <p:spPr>
          <a:xfrm>
            <a:off x="457200" y="695369"/>
            <a:ext cx="8229600" cy="642938"/>
          </a:xfrm>
          <a:prstGeom prst="rect">
            <a:avLst/>
          </a:prstGeom>
          <a:noFill/>
          <a:ln>
            <a:noFill/>
          </a:ln>
        </p:spPr>
        <p:txBody>
          <a:bodyPr anchorCtr="0" anchor="t" bIns="91400" lIns="91400" rIns="91400" tIns="91400">
            <a:noAutofit/>
          </a:bodyPr>
          <a:lstStyle/>
          <a:p>
            <a:pPr indent="0" lvl="0" marL="0" marR="0" rtl="0" algn="l">
              <a:spcBef>
                <a:spcPts val="0"/>
              </a:spcBef>
              <a:buSzPct val="25000"/>
              <a:buNone/>
            </a:pPr>
            <a:r>
              <a:rPr b="0" baseline="0" i="0" lang="en" sz="2400" u="none" cap="none" strike="noStrike">
                <a:solidFill>
                  <a:schemeClr val="dk1"/>
                </a:solidFill>
                <a:latin typeface="Arial"/>
                <a:ea typeface="Arial"/>
                <a:cs typeface="Arial"/>
                <a:sym typeface="Arial"/>
              </a:rPr>
              <a:t>Pilot annotation data sources</a:t>
            </a:r>
          </a:p>
        </p:txBody>
      </p:sp>
      <p:sp>
        <p:nvSpPr>
          <p:cNvPr id="668" name="Shape 668"/>
          <p:cNvSpPr txBox="1"/>
          <p:nvPr>
            <p:ph idx="1" type="body"/>
          </p:nvPr>
        </p:nvSpPr>
        <p:spPr>
          <a:xfrm>
            <a:off x="500062" y="1158627"/>
            <a:ext cx="7804547" cy="3315146"/>
          </a:xfrm>
          <a:prstGeom prst="rect">
            <a:avLst/>
          </a:prstGeom>
          <a:noFill/>
          <a:ln>
            <a:noFill/>
          </a:ln>
        </p:spPr>
        <p:txBody>
          <a:bodyPr anchorCtr="0" anchor="t" bIns="45700" lIns="91425" rIns="91425" tIns="45700">
            <a:noAutofit/>
          </a:bodyPr>
          <a:lstStyle/>
          <a:p>
            <a:pPr indent="-342900" lvl="0" marL="342900" marR="0" rtl="0" algn="l">
              <a:spcBef>
                <a:spcPts val="0"/>
              </a:spcBef>
              <a:buClr>
                <a:schemeClr val="dk1"/>
              </a:buClr>
              <a:buSzPct val="100000"/>
              <a:buFont typeface="Arial"/>
              <a:buChar char="•"/>
            </a:pPr>
            <a:r>
              <a:rPr b="0" baseline="0" i="0" lang="en" sz="1800" u="none" cap="none" strike="noStrike">
                <a:solidFill>
                  <a:schemeClr val="dk1"/>
                </a:solidFill>
                <a:latin typeface="Helvetica Neue"/>
                <a:ea typeface="Helvetica Neue"/>
                <a:cs typeface="Helvetica Neue"/>
                <a:sym typeface="Helvetica Neue"/>
              </a:rPr>
              <a:t>Gencode v19 gene model (built into Oncotator)</a:t>
            </a:r>
          </a:p>
          <a:p>
            <a:pPr indent="-342900" lvl="0" marL="342900" marR="0" rtl="0" algn="l">
              <a:spcBef>
                <a:spcPts val="360"/>
              </a:spcBef>
              <a:buClr>
                <a:schemeClr val="dk1"/>
              </a:buClr>
              <a:buSzPct val="100000"/>
              <a:buFont typeface="Arial"/>
              <a:buChar char="•"/>
            </a:pPr>
            <a:r>
              <a:rPr b="0" baseline="0" i="0" lang="en" sz="1800" u="none" cap="none" strike="noStrike">
                <a:solidFill>
                  <a:schemeClr val="dk1"/>
                </a:solidFill>
                <a:latin typeface="Helvetica Neue"/>
                <a:ea typeface="Helvetica Neue"/>
                <a:cs typeface="Helvetica Neue"/>
                <a:sym typeface="Helvetica Neue"/>
              </a:rPr>
              <a:t>Promoter regions - non-flattened files used as input for Oncotator</a:t>
            </a:r>
          </a:p>
          <a:p>
            <a:pPr indent="-342900" lvl="0" marL="342900" marR="0" rtl="0" algn="l">
              <a:spcBef>
                <a:spcPts val="360"/>
              </a:spcBef>
              <a:buClr>
                <a:schemeClr val="dk1"/>
              </a:buClr>
              <a:buSzPct val="100000"/>
              <a:buFont typeface="Arial"/>
              <a:buChar char="•"/>
            </a:pPr>
            <a:r>
              <a:rPr b="0" baseline="0" i="0" lang="en" sz="1800" u="none" cap="none" strike="noStrike">
                <a:solidFill>
                  <a:schemeClr val="dk1"/>
                </a:solidFill>
                <a:latin typeface="Helvetica Neue"/>
                <a:ea typeface="Helvetica Neue"/>
                <a:cs typeface="Helvetica Neue"/>
                <a:sym typeface="Helvetica Neue"/>
              </a:rPr>
              <a:t>Gencode v19 lincRNA set as additional column</a:t>
            </a:r>
          </a:p>
          <a:p>
            <a:pPr indent="-342900" lvl="0" marL="342900" marR="0" rtl="0" algn="l">
              <a:spcBef>
                <a:spcPts val="360"/>
              </a:spcBef>
              <a:buClr>
                <a:schemeClr val="dk1"/>
              </a:buClr>
              <a:buSzPct val="100000"/>
              <a:buFont typeface="Arial"/>
              <a:buChar char="•"/>
            </a:pPr>
            <a:r>
              <a:rPr b="0" baseline="0" i="0" lang="en" sz="1800" u="none" cap="none" strike="noStrike">
                <a:solidFill>
                  <a:schemeClr val="dk1"/>
                </a:solidFill>
                <a:latin typeface="Helvetica Neue"/>
                <a:ea typeface="Helvetica Neue"/>
                <a:cs typeface="Helvetica Neue"/>
                <a:sym typeface="Helvetica Neue"/>
              </a:rPr>
              <a:t>Promoter-enhancer associations (Roadmap Epigenomics)</a:t>
            </a:r>
          </a:p>
          <a:p>
            <a:pPr indent="-342900" lvl="0" marL="342900" marR="0" rtl="0" algn="l">
              <a:spcBef>
                <a:spcPts val="360"/>
              </a:spcBef>
              <a:buClr>
                <a:schemeClr val="dk1"/>
              </a:buClr>
              <a:buSzPct val="100000"/>
              <a:buFont typeface="Arial"/>
              <a:buChar char="•"/>
            </a:pPr>
            <a:r>
              <a:rPr b="0" baseline="0" i="0" lang="en" sz="1800" u="none" cap="none" strike="noStrike">
                <a:solidFill>
                  <a:schemeClr val="dk1"/>
                </a:solidFill>
                <a:latin typeface="Helvetica Neue"/>
                <a:ea typeface="Helvetica Neue"/>
                <a:cs typeface="Helvetica Neue"/>
                <a:sym typeface="Helvetica Neue"/>
              </a:rPr>
              <a:t>TF binding sites (ENCODE)</a:t>
            </a:r>
          </a:p>
        </p:txBody>
      </p:sp>
      <p:sp>
        <p:nvSpPr>
          <p:cNvPr id="669" name="Shape 669"/>
          <p:cNvSpPr/>
          <p:nvPr/>
        </p:nvSpPr>
        <p:spPr>
          <a:xfrm>
            <a:off x="280597" y="4473773"/>
            <a:ext cx="8406203" cy="400346"/>
          </a:xfrm>
          <a:prstGeom prst="rect">
            <a:avLst/>
          </a:prstGeom>
          <a:noFill/>
          <a:ln>
            <a:noFill/>
          </a:ln>
        </p:spPr>
        <p:txBody>
          <a:bodyPr anchorCtr="0" anchor="ctr" bIns="35700" lIns="35700" rIns="35700" tIns="35700">
            <a:noAutofit/>
          </a:bodyPr>
          <a:lstStyle/>
          <a:p>
            <a:pPr indent="0" lvl="0" marL="0" marR="0" rtl="0" algn="l">
              <a:spcBef>
                <a:spcPts val="0"/>
              </a:spcBef>
              <a:buSzPct val="25000"/>
              <a:buNone/>
            </a:pPr>
            <a:r>
              <a:rPr b="0" baseline="0" i="0" lang="en" sz="1100" u="none" cap="none" strike="noStrike">
                <a:solidFill>
                  <a:schemeClr val="dk1"/>
                </a:solidFill>
                <a:latin typeface="Helvetica Neue"/>
                <a:ea typeface="Helvetica Neue"/>
                <a:cs typeface="Helvetica Neue"/>
                <a:sym typeface="Helvetica Neue"/>
              </a:rPr>
              <a:t>Jakob Skou Petersen, Morten Muhlig Nielsen, Inigo Martincorena, Richard Sallari, Wouter Meuleman, Ekta Khurana; Annotation working group</a:t>
            </a:r>
          </a:p>
        </p:txBody>
      </p:sp>
      <p:sp>
        <p:nvSpPr>
          <p:cNvPr id="670" name="Shape 670"/>
          <p:cNvSpPr/>
          <p:nvPr/>
        </p:nvSpPr>
        <p:spPr>
          <a:xfrm>
            <a:off x="5523996" y="3965956"/>
            <a:ext cx="3525599" cy="423300"/>
          </a:xfrm>
          <a:prstGeom prst="rect">
            <a:avLst/>
          </a:prstGeom>
          <a:noFill/>
          <a:ln>
            <a:noFill/>
          </a:ln>
        </p:spPr>
        <p:txBody>
          <a:bodyPr anchorCtr="0" anchor="ctr" bIns="35700" lIns="35700" rIns="35700" tIns="3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Esther Rheinbay, Gad Getz</a:t>
            </a:r>
          </a:p>
        </p:txBody>
      </p: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5" name="Shape 675"/>
        <p:cNvGrpSpPr/>
        <p:nvPr/>
      </p:nvGrpSpPr>
      <p:grpSpPr>
        <a:xfrm>
          <a:off x="0" y="0"/>
          <a:ext cx="0" cy="0"/>
          <a:chOff x="0" y="0"/>
          <a:chExt cx="0" cy="0"/>
        </a:xfrm>
      </p:grpSpPr>
      <p:sp>
        <p:nvSpPr>
          <p:cNvPr id="676" name="Shape 676"/>
          <p:cNvSpPr txBox="1"/>
          <p:nvPr/>
        </p:nvSpPr>
        <p:spPr>
          <a:xfrm>
            <a:off x="457172" y="205014"/>
            <a:ext cx="8228763" cy="858756"/>
          </a:xfrm>
          <a:prstGeom prst="rect">
            <a:avLst/>
          </a:prstGeom>
          <a:noFill/>
          <a:ln>
            <a:noFill/>
          </a:ln>
        </p:spPr>
        <p:txBody>
          <a:bodyPr anchorCtr="0" anchor="ctr" bIns="0" lIns="0" rIns="0" tIns="0">
            <a:noAutofit/>
          </a:bodyPr>
          <a:lstStyle/>
          <a:p>
            <a:pPr indent="0" lvl="0" marL="0" marR="0" rtl="0" algn="ctr">
              <a:spcBef>
                <a:spcPts val="0"/>
              </a:spcBef>
              <a:buSzPct val="25000"/>
              <a:buNone/>
            </a:pPr>
            <a:r>
              <a:rPr b="0" baseline="0" i="0" lang="en" sz="1800" u="none" cap="none" strike="noStrike">
                <a:solidFill>
                  <a:schemeClr val="dk1"/>
                </a:solidFill>
                <a:latin typeface="Calibri"/>
                <a:ea typeface="Calibri"/>
                <a:cs typeface="Calibri"/>
                <a:sym typeface="Calibri"/>
              </a:rPr>
              <a:t>DKFZ annotation pipeline</a:t>
            </a:r>
          </a:p>
        </p:txBody>
      </p:sp>
      <p:sp>
        <p:nvSpPr>
          <p:cNvPr id="677" name="Shape 677"/>
          <p:cNvSpPr txBox="1"/>
          <p:nvPr/>
        </p:nvSpPr>
        <p:spPr>
          <a:xfrm>
            <a:off x="500275" y="976082"/>
            <a:ext cx="8045895" cy="3911432"/>
          </a:xfrm>
          <a:prstGeom prst="rect">
            <a:avLst/>
          </a:prstGeom>
          <a:noFill/>
          <a:ln>
            <a:noFill/>
          </a:ln>
        </p:spPr>
        <p:txBody>
          <a:bodyPr anchorCtr="0" anchor="ctr" bIns="0" lIns="0" rIns="0" tIns="0">
            <a:noAutofit/>
          </a:bodyPr>
          <a:lstStyle/>
          <a:p>
            <a:pPr indent="0" lvl="0" marL="0" marR="0" rtl="0" algn="l">
              <a:spcBef>
                <a:spcPts val="0"/>
              </a:spcBef>
              <a:buSzPct val="25000"/>
              <a:buNone/>
            </a:pPr>
            <a:r>
              <a:rPr b="1" baseline="0" i="0" lang="en" sz="1300" u="none" cap="none" strike="noStrike">
                <a:solidFill>
                  <a:schemeClr val="dk1"/>
                </a:solidFill>
                <a:latin typeface="Calibri"/>
                <a:ea typeface="Calibri"/>
                <a:cs typeface="Calibri"/>
                <a:sym typeface="Calibri"/>
              </a:rPr>
              <a:t>Standard pipeline annotations (Buchhalter, Feuerbach):</a:t>
            </a:r>
          </a:p>
          <a:p>
            <a:pPr indent="0" lvl="0" marL="0" marR="0" rtl="0" algn="l">
              <a:spcBef>
                <a:spcPts val="0"/>
              </a:spcBef>
              <a:buSzPct val="25000"/>
              <a:buNone/>
            </a:pPr>
            <a:r>
              <a:rPr b="0" baseline="0" i="0" lang="en" sz="1300" u="none" cap="none" strike="noStrike">
                <a:solidFill>
                  <a:schemeClr val="dk1"/>
                </a:solidFill>
                <a:latin typeface="Calibri"/>
                <a:ea typeface="Calibri"/>
                <a:cs typeface="Calibri"/>
                <a:sym typeface="Calibri"/>
              </a:rPr>
              <a:t>- Gene Models: RefSeq and Gencode V19</a:t>
            </a:r>
          </a:p>
          <a:p>
            <a:pPr indent="0" lvl="0" marL="0" marR="0" rtl="0" algn="l">
              <a:spcBef>
                <a:spcPts val="0"/>
              </a:spcBef>
              <a:buSzPct val="25000"/>
              <a:buNone/>
            </a:pPr>
            <a:r>
              <a:rPr b="0" baseline="0" i="0" lang="en" sz="1300" u="none" cap="none" strike="noStrike">
                <a:solidFill>
                  <a:schemeClr val="dk1"/>
                </a:solidFill>
                <a:latin typeface="Calibri"/>
                <a:ea typeface="Calibri"/>
                <a:cs typeface="Calibri"/>
                <a:sym typeface="Calibri"/>
              </a:rPr>
              <a:t>- Relative orientation towards functional elements: exonic, intronic, 3'UTR, 5'UTR, upstream etc.</a:t>
            </a:r>
          </a:p>
          <a:p>
            <a:pPr indent="0" lvl="0" marL="0" marR="0" rtl="0" algn="l">
              <a:spcBef>
                <a:spcPts val="0"/>
              </a:spcBef>
              <a:buSzPct val="25000"/>
              <a:buNone/>
            </a:pPr>
            <a:r>
              <a:rPr b="0" baseline="0" i="0" lang="en" sz="1300" u="none" cap="none" strike="noStrike">
                <a:solidFill>
                  <a:schemeClr val="dk1"/>
                </a:solidFill>
                <a:latin typeface="Calibri"/>
                <a:ea typeface="Calibri"/>
                <a:cs typeface="Calibri"/>
                <a:sym typeface="Calibri"/>
              </a:rPr>
              <a:t>- Amino acid substitutions for all overlapping transcripts</a:t>
            </a:r>
          </a:p>
          <a:p>
            <a:pPr indent="0" lvl="0" marL="0" marR="0" rtl="0" algn="l">
              <a:spcBef>
                <a:spcPts val="0"/>
              </a:spcBef>
              <a:buSzPct val="25000"/>
              <a:buNone/>
            </a:pPr>
            <a:r>
              <a:rPr b="0" baseline="0" i="0" lang="en" sz="1300" u="none" cap="none" strike="noStrike">
                <a:solidFill>
                  <a:schemeClr val="dk1"/>
                </a:solidFill>
                <a:latin typeface="Calibri"/>
                <a:ea typeface="Calibri"/>
                <a:cs typeface="Calibri"/>
                <a:sym typeface="Calibri"/>
              </a:rPr>
              <a:t>- Blacklists for high sequencing depth, self-alignment and artifact regions</a:t>
            </a:r>
          </a:p>
          <a:p>
            <a:pPr indent="0" lvl="0" marL="0" marR="0" rtl="0" algn="l">
              <a:spcBef>
                <a:spcPts val="0"/>
              </a:spcBef>
              <a:buSzPct val="25000"/>
              <a:buNone/>
            </a:pPr>
            <a:r>
              <a:rPr b="0" baseline="0" i="0" lang="en" sz="1300" u="none" cap="none" strike="noStrike">
                <a:solidFill>
                  <a:schemeClr val="dk1"/>
                </a:solidFill>
                <a:latin typeface="Calibri"/>
                <a:ea typeface="Calibri"/>
                <a:cs typeface="Calibri"/>
                <a:sym typeface="Calibri"/>
              </a:rPr>
              <a:t>- Enhancer, Repeats, Sequence conservation, Sequence context, Conserved TFBS, CpG islands</a:t>
            </a:r>
          </a:p>
          <a:p>
            <a:pPr indent="0" lvl="0" marL="0" marR="0" rtl="0" algn="l">
              <a:spcBef>
                <a:spcPts val="0"/>
              </a:spcBef>
              <a:buSzPct val="25000"/>
              <a:buNone/>
            </a:pPr>
            <a:r>
              <a:rPr b="0" baseline="0" i="0" lang="en" sz="1300" u="none" cap="none" strike="noStrike">
                <a:solidFill>
                  <a:schemeClr val="dk1"/>
                </a:solidFill>
                <a:latin typeface="Calibri"/>
                <a:ea typeface="Calibri"/>
                <a:cs typeface="Calibri"/>
                <a:sym typeface="Calibri"/>
              </a:rPr>
              <a:t>- Confidence scores based on pileup and secondary annotations</a:t>
            </a:r>
          </a:p>
          <a:p>
            <a:pPr indent="0" lvl="0" marL="0" marR="0" rtl="0" algn="l">
              <a:spcBef>
                <a:spcPts val="0"/>
              </a:spcBef>
              <a:buSzPct val="25000"/>
              <a:buNone/>
            </a:pPr>
            <a:r>
              <a:rPr b="1" baseline="0" i="0" lang="en" sz="1300" u="none" cap="none" strike="noStrike">
                <a:solidFill>
                  <a:schemeClr val="dk1"/>
                </a:solidFill>
                <a:latin typeface="Calibri"/>
                <a:ea typeface="Calibri"/>
                <a:cs typeface="Calibri"/>
                <a:sym typeface="Calibri"/>
              </a:rPr>
              <a:t>ICGC PCAWG reference annotations</a:t>
            </a:r>
            <a:r>
              <a:rPr b="0" baseline="0" i="0" lang="en" sz="1300" u="none" cap="none" strike="noStrike">
                <a:solidFill>
                  <a:schemeClr val="dk1"/>
                </a:solidFill>
                <a:latin typeface="Calibri"/>
                <a:ea typeface="Calibri"/>
                <a:cs typeface="Calibri"/>
                <a:sym typeface="Calibri"/>
              </a:rPr>
              <a:t> – parallel to already applied annotations:</a:t>
            </a:r>
          </a:p>
          <a:p>
            <a:pPr indent="0" lvl="0" marL="0" marR="0" rtl="0" algn="l">
              <a:spcBef>
                <a:spcPts val="0"/>
              </a:spcBef>
              <a:buSzPct val="25000"/>
              <a:buNone/>
            </a:pPr>
            <a:r>
              <a:rPr b="0" baseline="0" i="0" lang="en" sz="1300" u="none" cap="none" strike="noStrike">
                <a:solidFill>
                  <a:schemeClr val="dk1"/>
                </a:solidFill>
                <a:latin typeface="Calibri"/>
                <a:ea typeface="Calibri"/>
                <a:cs typeface="Calibri"/>
                <a:sym typeface="Calibri"/>
              </a:rPr>
              <a:t>- syn3540011, syn3789763, syn3540009, syn3519868, syn3519986, syn3520028, syn3278665, syn3278665, syn3276119, syn3354357</a:t>
            </a:r>
          </a:p>
          <a:p>
            <a:pPr indent="0" lvl="0" marL="0" marR="0" rtl="0" algn="l">
              <a:spcBef>
                <a:spcPts val="0"/>
              </a:spcBef>
              <a:buSzPct val="25000"/>
              <a:buNone/>
            </a:pPr>
            <a:r>
              <a:rPr b="1" baseline="0" i="0" lang="en" sz="1300" u="none" cap="none" strike="noStrike">
                <a:solidFill>
                  <a:schemeClr val="dk1"/>
                </a:solidFill>
                <a:latin typeface="Calibri"/>
                <a:ea typeface="Calibri"/>
                <a:cs typeface="Calibri"/>
                <a:sym typeface="Calibri"/>
              </a:rPr>
              <a:t>Vignette study - </a:t>
            </a:r>
          </a:p>
          <a:p>
            <a:pPr indent="0" lvl="0" marL="0" marR="0" rtl="0" algn="l">
              <a:spcBef>
                <a:spcPts val="0"/>
              </a:spcBef>
              <a:buSzPct val="25000"/>
              <a:buNone/>
            </a:pPr>
            <a:r>
              <a:rPr b="1" baseline="0" i="0" lang="en" sz="1300" u="none" cap="none" strike="noStrike">
                <a:solidFill>
                  <a:srgbClr val="000000"/>
                </a:solidFill>
                <a:latin typeface="Cambria"/>
                <a:ea typeface="Cambria"/>
                <a:cs typeface="Cambria"/>
                <a:sym typeface="Cambria"/>
              </a:rPr>
              <a:t>Effect of non-coding somatic mutation in CpG and CpG island context on gene expression (Feuerbach):</a:t>
            </a:r>
          </a:p>
          <a:p>
            <a:pPr indent="0" lvl="0" marL="0" marR="0" rtl="0" algn="l">
              <a:spcBef>
                <a:spcPts val="0"/>
              </a:spcBef>
              <a:buSzPct val="25000"/>
              <a:buNone/>
            </a:pPr>
            <a:r>
              <a:rPr b="0" baseline="0" i="0" lang="en" sz="1300" u="none" cap="none" strike="noStrike">
                <a:solidFill>
                  <a:srgbClr val="000000"/>
                </a:solidFill>
                <a:latin typeface="Cambria"/>
                <a:ea typeface="Cambria"/>
                <a:cs typeface="Cambria"/>
                <a:sym typeface="Cambria"/>
              </a:rPr>
              <a:t>Motif creation and disruption – MEME software suite</a:t>
            </a:r>
          </a:p>
          <a:p>
            <a:pPr indent="0" lvl="0" marL="0" marR="0" rtl="0" algn="l">
              <a:spcBef>
                <a:spcPts val="0"/>
              </a:spcBef>
              <a:buSzPct val="25000"/>
              <a:buNone/>
            </a:pPr>
            <a:r>
              <a:rPr b="0" baseline="0" i="0" lang="en" sz="1300" u="none" cap="none" strike="noStrike">
                <a:solidFill>
                  <a:srgbClr val="000000"/>
                </a:solidFill>
                <a:latin typeface="Cambria"/>
                <a:ea typeface="Cambria"/>
                <a:cs typeface="Cambria"/>
                <a:sym typeface="Cambria"/>
              </a:rPr>
              <a:t>ZDNA forming regions – direct assessment from sequence context</a:t>
            </a:r>
          </a:p>
          <a:p>
            <a:pPr indent="0" lvl="0" marL="0" marR="0" rtl="0" algn="l">
              <a:spcBef>
                <a:spcPts val="0"/>
              </a:spcBef>
              <a:buSzPct val="25000"/>
              <a:buNone/>
            </a:pPr>
            <a:r>
              <a:rPr b="0" baseline="0" i="0" lang="en" sz="1300" u="none" cap="none" strike="noStrike">
                <a:solidFill>
                  <a:srgbClr val="000000"/>
                </a:solidFill>
                <a:latin typeface="Cambria"/>
                <a:ea typeface="Cambria"/>
                <a:cs typeface="Cambria"/>
                <a:sym typeface="Cambria"/>
              </a:rPr>
              <a:t>CpG status – CpG gain, loss or shift</a:t>
            </a:r>
          </a:p>
          <a:p>
            <a:pPr indent="0" lvl="0" marL="0" marR="0" rtl="0" algn="l">
              <a:spcBef>
                <a:spcPts val="0"/>
              </a:spcBef>
              <a:buSzPct val="25000"/>
              <a:buNone/>
            </a:pPr>
            <a:r>
              <a:rPr b="1" baseline="0" i="0" lang="en" sz="1300" u="none" cap="none" strike="noStrike">
                <a:solidFill>
                  <a:schemeClr val="dk1"/>
                </a:solidFill>
                <a:latin typeface="Calibri"/>
                <a:ea typeface="Calibri"/>
                <a:cs typeface="Calibri"/>
                <a:sym typeface="Calibri"/>
              </a:rPr>
              <a:t>RNA-seq (Koser, Hong)</a:t>
            </a:r>
          </a:p>
          <a:p>
            <a:pPr indent="0" lvl="0" marL="0" marR="0" rtl="0" algn="l">
              <a:spcBef>
                <a:spcPts val="0"/>
              </a:spcBef>
              <a:buSzPct val="25000"/>
              <a:buNone/>
            </a:pPr>
            <a:r>
              <a:rPr b="0" baseline="0" i="0" lang="en" sz="1300" u="none" cap="none" strike="noStrike">
                <a:solidFill>
                  <a:schemeClr val="dk1"/>
                </a:solidFill>
                <a:latin typeface="Calibri"/>
                <a:ea typeface="Calibri"/>
                <a:cs typeface="Calibri"/>
                <a:sym typeface="Calibri"/>
              </a:rPr>
              <a:t>Annotation of gene expression relative to cohort median</a:t>
            </a:r>
          </a:p>
          <a:p>
            <a:pPr indent="0" lvl="0" marL="0" marR="0" rtl="0" algn="l">
              <a:spcBef>
                <a:spcPts val="0"/>
              </a:spcBef>
              <a:buSzPct val="25000"/>
              <a:buNone/>
            </a:pPr>
            <a:r>
              <a:rPr b="1" baseline="0" i="0" lang="en" sz="1300" u="none" cap="none" strike="noStrike">
                <a:solidFill>
                  <a:schemeClr val="dk1"/>
                </a:solidFill>
                <a:latin typeface="Calibri"/>
                <a:ea typeface="Calibri"/>
                <a:cs typeface="Calibri"/>
                <a:sym typeface="Calibri"/>
              </a:rPr>
              <a:t>References for standard pipeline:</a:t>
            </a:r>
          </a:p>
          <a:p>
            <a:pPr indent="0" lvl="0" marL="0" marR="0" rtl="0" algn="l">
              <a:spcBef>
                <a:spcPts val="0"/>
              </a:spcBef>
              <a:buSzPct val="25000"/>
              <a:buNone/>
            </a:pPr>
            <a:r>
              <a:rPr b="0" baseline="0" i="0" lang="en" sz="1300" u="none" cap="none" strike="noStrike">
                <a:solidFill>
                  <a:schemeClr val="dk1"/>
                </a:solidFill>
                <a:latin typeface="Calibri"/>
                <a:ea typeface="Calibri"/>
                <a:cs typeface="Calibri"/>
                <a:sym typeface="Calibri"/>
              </a:rPr>
              <a:t>Jones*, Jäger*, Kool* et al., </a:t>
            </a:r>
            <a:r>
              <a:rPr b="0" baseline="0" i="1" lang="en" sz="1300" u="none" cap="none" strike="noStrike">
                <a:solidFill>
                  <a:schemeClr val="dk1"/>
                </a:solidFill>
                <a:latin typeface="Calibri"/>
                <a:ea typeface="Calibri"/>
                <a:cs typeface="Calibri"/>
                <a:sym typeface="Calibri"/>
              </a:rPr>
              <a:t>Nature</a:t>
            </a:r>
            <a:r>
              <a:rPr b="0" baseline="0" i="0" lang="en" sz="1300" u="none" cap="none" strike="noStrike">
                <a:solidFill>
                  <a:schemeClr val="dk1"/>
                </a:solidFill>
                <a:latin typeface="Calibri"/>
                <a:ea typeface="Calibri"/>
                <a:cs typeface="Calibri"/>
                <a:sym typeface="Calibri"/>
              </a:rPr>
              <a:t> 488:7409 (2012)</a:t>
            </a:r>
          </a:p>
          <a:p>
            <a:pPr indent="0" lvl="0" marL="0" marR="0" rtl="0" algn="l">
              <a:spcBef>
                <a:spcPts val="0"/>
              </a:spcBef>
              <a:buSzPct val="25000"/>
              <a:buNone/>
            </a:pPr>
            <a:r>
              <a:rPr b="0" baseline="0" i="0" lang="en" sz="1300" u="none" cap="none" strike="noStrike">
                <a:solidFill>
                  <a:schemeClr val="dk1"/>
                </a:solidFill>
                <a:latin typeface="Calibri"/>
                <a:ea typeface="Calibri"/>
                <a:cs typeface="Calibri"/>
                <a:sym typeface="Calibri"/>
              </a:rPr>
              <a:t>Richter*, Schlesner*, Hoffmann* et al., </a:t>
            </a:r>
            <a:r>
              <a:rPr b="0" baseline="0" i="1" lang="en" sz="1300" u="none" cap="none" strike="noStrike">
                <a:solidFill>
                  <a:schemeClr val="dk1"/>
                </a:solidFill>
                <a:latin typeface="Calibri"/>
                <a:ea typeface="Calibri"/>
                <a:cs typeface="Calibri"/>
                <a:sym typeface="Calibri"/>
              </a:rPr>
              <a:t>Nature Genetics</a:t>
            </a:r>
            <a:r>
              <a:rPr b="0" baseline="0" i="0" lang="en" sz="1300" u="none" cap="none" strike="noStrike">
                <a:solidFill>
                  <a:schemeClr val="dk1"/>
                </a:solidFill>
                <a:latin typeface="Calibri"/>
                <a:ea typeface="Calibri"/>
                <a:cs typeface="Calibri"/>
                <a:sym typeface="Calibri"/>
              </a:rPr>
              <a:t> 44, 1316–1320 (2012)</a:t>
            </a:r>
          </a:p>
          <a:p>
            <a:pPr indent="0" lvl="0" marL="0" marR="0" rtl="0" algn="l">
              <a:spcBef>
                <a:spcPts val="0"/>
              </a:spcBef>
              <a:buSzPct val="25000"/>
              <a:buNone/>
            </a:pPr>
            <a:r>
              <a:rPr b="0" baseline="0" i="0" lang="en" sz="1300" u="none" cap="none" strike="noStrike">
                <a:solidFill>
                  <a:schemeClr val="dk1"/>
                </a:solidFill>
                <a:latin typeface="Calibri"/>
                <a:ea typeface="Calibri"/>
                <a:cs typeface="Calibri"/>
                <a:sym typeface="Calibri"/>
              </a:rPr>
              <a:t>Weischenfeldt*, Simon*, Feuerbach* et al., </a:t>
            </a:r>
            <a:r>
              <a:rPr b="0" baseline="0" i="1" lang="en" sz="1300" u="none" cap="none" strike="noStrike">
                <a:solidFill>
                  <a:schemeClr val="dk1"/>
                </a:solidFill>
                <a:latin typeface="Calibri"/>
                <a:ea typeface="Calibri"/>
                <a:cs typeface="Calibri"/>
                <a:sym typeface="Calibri"/>
              </a:rPr>
              <a:t>Cancer Cell</a:t>
            </a:r>
            <a:r>
              <a:rPr b="0" baseline="0" i="0" lang="en" sz="1300" u="none" cap="none" strike="noStrike">
                <a:solidFill>
                  <a:schemeClr val="dk1"/>
                </a:solidFill>
                <a:latin typeface="Calibri"/>
                <a:ea typeface="Calibri"/>
                <a:cs typeface="Calibri"/>
                <a:sym typeface="Calibri"/>
              </a:rPr>
              <a:t> 23, 159-179 (2013) </a:t>
            </a:r>
          </a:p>
        </p:txBody>
      </p:sp>
      <p:sp>
        <p:nvSpPr>
          <p:cNvPr id="678" name="Shape 678"/>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rgbClr val="888888"/>
                </a:solidFill>
                <a:latin typeface="Calibri"/>
                <a:ea typeface="Calibri"/>
                <a:cs typeface="Calibri"/>
                <a:sym typeface="Calibri"/>
              </a:rPr>
              <a:t>‹#›</a:t>
            </a:fld>
          </a:p>
        </p:txBody>
      </p:sp>
      <p:sp>
        <p:nvSpPr>
          <p:cNvPr id="679" name="Shape 679"/>
          <p:cNvSpPr/>
          <p:nvPr/>
        </p:nvSpPr>
        <p:spPr>
          <a:xfrm>
            <a:off x="6847075" y="4653650"/>
            <a:ext cx="2053786" cy="227223"/>
          </a:xfrm>
          <a:prstGeom prst="rect">
            <a:avLst/>
          </a:prstGeom>
          <a:noFill/>
          <a:ln>
            <a:noFill/>
          </a:ln>
        </p:spPr>
        <p:txBody>
          <a:bodyPr anchorCtr="0" anchor="ctr" bIns="35700" lIns="35700" rIns="35700" tIns="35700">
            <a:noAutofit/>
          </a:bodyPr>
          <a:lstStyle/>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Lars Feuerbach (DKFZ)</a:t>
            </a:r>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3" name="Shape 683"/>
        <p:cNvGrpSpPr/>
        <p:nvPr/>
      </p:nvGrpSpPr>
      <p:grpSpPr>
        <a:xfrm>
          <a:off x="0" y="0"/>
          <a:ext cx="0" cy="0"/>
          <a:chOff x="0" y="0"/>
          <a:chExt cx="0" cy="0"/>
        </a:xfrm>
      </p:grpSpPr>
      <p:sp>
        <p:nvSpPr>
          <p:cNvPr id="684" name="Shape 684"/>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rgbClr val="888888"/>
                </a:solidFill>
                <a:latin typeface="Calibri"/>
                <a:ea typeface="Calibri"/>
                <a:cs typeface="Calibri"/>
                <a:sym typeface="Calibri"/>
              </a:rPr>
              <a:t>‹#›</a:t>
            </a:fld>
          </a:p>
        </p:txBody>
      </p:sp>
      <p:sp>
        <p:nvSpPr>
          <p:cNvPr id="685" name="Shape 685"/>
          <p:cNvSpPr txBox="1"/>
          <p:nvPr>
            <p:ph type="title"/>
          </p:nvPr>
        </p:nvSpPr>
        <p:spPr>
          <a:xfrm>
            <a:off x="84138" y="95250"/>
            <a:ext cx="8940799" cy="857250"/>
          </a:xfrm>
          <a:prstGeom prst="rect">
            <a:avLst/>
          </a:prstGeom>
          <a:noFill/>
          <a:ln>
            <a:noFill/>
          </a:ln>
        </p:spPr>
        <p:txBody>
          <a:bodyPr anchorCtr="0" anchor="ctr" bIns="45700" lIns="91425" rIns="91425" tIns="45700">
            <a:noAutofit/>
          </a:bodyPr>
          <a:lstStyle/>
          <a:p>
            <a:pPr indent="0" lvl="0" marL="0" marR="0" rtl="0" algn="ctr">
              <a:spcBef>
                <a:spcPts val="0"/>
              </a:spcBef>
              <a:spcAft>
                <a:spcPts val="0"/>
              </a:spcAft>
              <a:buClr>
                <a:srgbClr val="000090"/>
              </a:buClr>
              <a:buSzPct val="25000"/>
              <a:buFont typeface="Calibri"/>
              <a:buNone/>
            </a:pPr>
            <a:r>
              <a:rPr b="1" baseline="0" i="0" lang="en" sz="2600" u="none" cap="none" strike="noStrike">
                <a:solidFill>
                  <a:srgbClr val="000090"/>
                </a:solidFill>
                <a:latin typeface="Calibri"/>
                <a:ea typeface="Calibri"/>
                <a:cs typeface="Calibri"/>
                <a:sym typeface="Calibri"/>
              </a:rPr>
              <a:t>Identification of noncoding candidate drivers among somatic variants: FunSeq</a:t>
            </a:r>
          </a:p>
        </p:txBody>
      </p:sp>
      <p:pic>
        <p:nvPicPr>
          <p:cNvPr id="686" name="Shape 686"/>
          <p:cNvPicPr preferRelativeResize="0"/>
          <p:nvPr/>
        </p:nvPicPr>
        <p:blipFill rotWithShape="1">
          <a:blip r:embed="rId3">
            <a:alphaModFix/>
          </a:blip>
          <a:srcRect b="0" l="0" r="0" t="0"/>
          <a:stretch/>
        </p:blipFill>
        <p:spPr>
          <a:xfrm>
            <a:off x="863600" y="867966"/>
            <a:ext cx="7297737" cy="4251721"/>
          </a:xfrm>
          <a:prstGeom prst="rect">
            <a:avLst/>
          </a:prstGeom>
          <a:noFill/>
          <a:ln>
            <a:noFill/>
          </a:ln>
        </p:spPr>
      </p:pic>
      <p:sp>
        <p:nvSpPr>
          <p:cNvPr id="687" name="Shape 687"/>
          <p:cNvSpPr txBox="1"/>
          <p:nvPr/>
        </p:nvSpPr>
        <p:spPr>
          <a:xfrm>
            <a:off x="5995987" y="4816078"/>
            <a:ext cx="2190866" cy="20774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100" u="none" cap="none" strike="noStrike">
                <a:solidFill>
                  <a:srgbClr val="000000"/>
                </a:solidFill>
                <a:latin typeface="Arial"/>
                <a:ea typeface="Arial"/>
                <a:cs typeface="Arial"/>
                <a:sym typeface="Arial"/>
              </a:rPr>
              <a:t>Khurana et al, Science, 2013</a:t>
            </a:r>
          </a:p>
        </p:txBody>
      </p: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1" name="Shape 691"/>
        <p:cNvGrpSpPr/>
        <p:nvPr/>
      </p:nvGrpSpPr>
      <p:grpSpPr>
        <a:xfrm>
          <a:off x="0" y="0"/>
          <a:ext cx="0" cy="0"/>
          <a:chOff x="0" y="0"/>
          <a:chExt cx="0" cy="0"/>
        </a:xfrm>
      </p:grpSpPr>
      <p:pic>
        <p:nvPicPr>
          <p:cNvPr id="692" name="Shape 692"/>
          <p:cNvPicPr preferRelativeResize="0"/>
          <p:nvPr/>
        </p:nvPicPr>
        <p:blipFill rotWithShape="1">
          <a:blip r:embed="rId3">
            <a:alphaModFix/>
          </a:blip>
          <a:srcRect b="0" l="0" r="0" t="0"/>
          <a:stretch/>
        </p:blipFill>
        <p:spPr>
          <a:xfrm>
            <a:off x="215900" y="965597"/>
            <a:ext cx="3554015" cy="3559968"/>
          </a:xfrm>
          <a:prstGeom prst="rect">
            <a:avLst/>
          </a:prstGeom>
          <a:noFill/>
          <a:ln>
            <a:noFill/>
          </a:ln>
        </p:spPr>
      </p:pic>
      <p:sp>
        <p:nvSpPr>
          <p:cNvPr id="693" name="Shape 693"/>
          <p:cNvSpPr txBox="1"/>
          <p:nvPr/>
        </p:nvSpPr>
        <p:spPr>
          <a:xfrm>
            <a:off x="457200" y="-101203"/>
            <a:ext cx="8229600" cy="857250"/>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b="1" baseline="0" i="0" lang="en" sz="3800" u="none" cap="none" strike="noStrike">
                <a:solidFill>
                  <a:srgbClr val="000090"/>
                </a:solidFill>
                <a:latin typeface="Calibri"/>
                <a:ea typeface="Calibri"/>
                <a:cs typeface="Calibri"/>
                <a:sym typeface="Calibri"/>
              </a:rPr>
              <a:t>FunSeq Structure</a:t>
            </a:r>
          </a:p>
        </p:txBody>
      </p:sp>
      <p:sp>
        <p:nvSpPr>
          <p:cNvPr id="694" name="Shape 694"/>
          <p:cNvSpPr txBox="1"/>
          <p:nvPr>
            <p:ph idx="1" type="body"/>
          </p:nvPr>
        </p:nvSpPr>
        <p:spPr>
          <a:xfrm>
            <a:off x="5130800" y="1131093"/>
            <a:ext cx="5792787" cy="3394472"/>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Clr>
                <a:schemeClr val="dk1"/>
              </a:buClr>
              <a:buSzPct val="25000"/>
              <a:buFont typeface="Arial"/>
              <a:buNone/>
            </a:pPr>
            <a:r>
              <a:rPr b="0" baseline="0" i="0" lang="en" sz="2400" u="none" cap="none" strike="noStrike">
                <a:solidFill>
                  <a:schemeClr val="dk1"/>
                </a:solidFill>
                <a:latin typeface="Calibri"/>
                <a:ea typeface="Calibri"/>
                <a:cs typeface="Calibri"/>
                <a:sym typeface="Calibri"/>
              </a:rPr>
              <a:t>0.	Data Context</a:t>
            </a:r>
          </a:p>
          <a:p>
            <a:pPr indent="0" lvl="0" marL="0" marR="0" rtl="0" algn="l">
              <a:spcBef>
                <a:spcPts val="480"/>
              </a:spcBef>
              <a:spcAft>
                <a:spcPts val="0"/>
              </a:spcAft>
              <a:buClr>
                <a:schemeClr val="dk1"/>
              </a:buClr>
              <a:buFont typeface="Arial"/>
              <a:buNone/>
            </a:pPr>
            <a:r>
              <a:t/>
            </a:r>
            <a:endParaRPr b="0" baseline="0" i="0" sz="2400" u="none" cap="none" strike="noStrike">
              <a:solidFill>
                <a:schemeClr val="dk1"/>
              </a:solidFill>
              <a:latin typeface="Calibri"/>
              <a:ea typeface="Calibri"/>
              <a:cs typeface="Calibri"/>
              <a:sym typeface="Calibri"/>
            </a:endParaRPr>
          </a:p>
          <a:p>
            <a:pPr indent="-514350" lvl="0" marL="514350" marR="0" rtl="0" algn="l">
              <a:spcBef>
                <a:spcPts val="480"/>
              </a:spcBef>
              <a:spcAft>
                <a:spcPts val="0"/>
              </a:spcAft>
              <a:buClr>
                <a:schemeClr val="dk1"/>
              </a:buClr>
              <a:buSzPct val="100000"/>
              <a:buFont typeface="Arial"/>
              <a:buAutoNum type="arabicPeriod"/>
            </a:pPr>
            <a:r>
              <a:rPr b="0" baseline="0" i="0" lang="en" sz="2400" u="none" cap="none" strike="noStrike">
                <a:solidFill>
                  <a:schemeClr val="dk1"/>
                </a:solidFill>
                <a:latin typeface="Calibri"/>
                <a:ea typeface="Calibri"/>
                <a:cs typeface="Calibri"/>
                <a:sym typeface="Calibri"/>
              </a:rPr>
              <a:t>Weighted scoring scheme</a:t>
            </a:r>
          </a:p>
          <a:p>
            <a:pPr indent="-6350" lvl="1" marL="400050" marR="0" rtl="0" algn="l">
              <a:spcBef>
                <a:spcPts val="480"/>
              </a:spcBef>
              <a:spcAft>
                <a:spcPts val="0"/>
              </a:spcAft>
              <a:buClr>
                <a:schemeClr val="dk1"/>
              </a:buClr>
              <a:buSzPct val="25000"/>
              <a:buFont typeface="Arial"/>
              <a:buNone/>
            </a:pPr>
            <a:r>
              <a:rPr b="0" baseline="0" i="0" lang="en" sz="2400" u="none" cap="none" strike="noStrike">
                <a:solidFill>
                  <a:schemeClr val="dk1"/>
                </a:solidFill>
                <a:latin typeface="Calibri"/>
                <a:ea typeface="Calibri"/>
                <a:cs typeface="Calibri"/>
                <a:sym typeface="Calibri"/>
              </a:rPr>
              <a:t>1.1 Core score</a:t>
            </a:r>
          </a:p>
          <a:p>
            <a:pPr indent="-6350" lvl="1" marL="400050" marR="0" rtl="0" algn="l">
              <a:spcBef>
                <a:spcPts val="480"/>
              </a:spcBef>
              <a:spcAft>
                <a:spcPts val="0"/>
              </a:spcAft>
              <a:buClr>
                <a:schemeClr val="dk1"/>
              </a:buClr>
              <a:buSzPct val="25000"/>
              <a:buFont typeface="Arial"/>
              <a:buNone/>
            </a:pPr>
            <a:r>
              <a:rPr b="0" baseline="0" i="0" lang="en" sz="2400" u="none" cap="none" strike="noStrike">
                <a:solidFill>
                  <a:schemeClr val="dk1"/>
                </a:solidFill>
                <a:latin typeface="Calibri"/>
                <a:ea typeface="Calibri"/>
                <a:cs typeface="Calibri"/>
                <a:sym typeface="Calibri"/>
              </a:rPr>
              <a:t>1.2 recurrence module</a:t>
            </a:r>
          </a:p>
          <a:p>
            <a:pPr indent="-6350" lvl="1" marL="400050" marR="0" rtl="0" algn="l">
              <a:spcBef>
                <a:spcPts val="480"/>
              </a:spcBef>
              <a:spcAft>
                <a:spcPts val="0"/>
              </a:spcAft>
              <a:buClr>
                <a:schemeClr val="dk1"/>
              </a:buClr>
              <a:buFont typeface="Arial"/>
              <a:buNone/>
            </a:pPr>
            <a:r>
              <a:t/>
            </a:r>
            <a:endParaRPr b="0" baseline="0" i="0" sz="2400" u="none" cap="none" strike="noStrike">
              <a:solidFill>
                <a:schemeClr val="dk1"/>
              </a:solidFill>
              <a:latin typeface="Calibri"/>
              <a:ea typeface="Calibri"/>
              <a:cs typeface="Calibri"/>
              <a:sym typeface="Calibri"/>
            </a:endParaRPr>
          </a:p>
          <a:p>
            <a:pPr indent="0" lvl="0" marL="0" marR="0" rtl="0" algn="l">
              <a:spcBef>
                <a:spcPts val="480"/>
              </a:spcBef>
              <a:spcAft>
                <a:spcPts val="0"/>
              </a:spcAft>
              <a:buClr>
                <a:schemeClr val="dk1"/>
              </a:buClr>
              <a:buSzPct val="25000"/>
              <a:buFont typeface="Arial"/>
              <a:buNone/>
            </a:pPr>
            <a:r>
              <a:rPr b="0" baseline="0" i="0" lang="en" sz="2400" u="none" cap="none" strike="noStrike">
                <a:solidFill>
                  <a:schemeClr val="dk1"/>
                </a:solidFill>
                <a:latin typeface="Calibri"/>
                <a:ea typeface="Calibri"/>
                <a:cs typeface="Calibri"/>
                <a:sym typeface="Calibri"/>
              </a:rPr>
              <a:t>2. Highlighting variants with</a:t>
            </a:r>
          </a:p>
          <a:p>
            <a:pPr indent="0" lvl="0" marL="0" marR="0" rtl="0" algn="l">
              <a:spcBef>
                <a:spcPts val="480"/>
              </a:spcBef>
              <a:spcAft>
                <a:spcPts val="0"/>
              </a:spcAft>
              <a:buClr>
                <a:schemeClr val="dk1"/>
              </a:buClr>
              <a:buSzPct val="25000"/>
              <a:buFont typeface="Arial"/>
              <a:buNone/>
            </a:pPr>
            <a:r>
              <a:rPr b="0" baseline="0" i="0" lang="en" sz="2400" u="none" cap="none" strike="noStrike">
                <a:solidFill>
                  <a:schemeClr val="dk1"/>
                </a:solidFill>
                <a:latin typeface="Calibri"/>
                <a:ea typeface="Calibri"/>
                <a:cs typeface="Calibri"/>
                <a:sym typeface="Calibri"/>
              </a:rPr>
              <a:t>     additional features</a:t>
            </a:r>
          </a:p>
        </p:txBody>
      </p:sp>
      <p:sp>
        <p:nvSpPr>
          <p:cNvPr id="695" name="Shape 695"/>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rgbClr val="898989"/>
                </a:solidFill>
                <a:latin typeface="Calibri"/>
                <a:ea typeface="Calibri"/>
                <a:cs typeface="Calibri"/>
                <a:sym typeface="Calibri"/>
              </a:rPr>
              <a:t>‹#›</a:t>
            </a:fld>
          </a:p>
        </p:txBody>
      </p:sp>
      <p:sp>
        <p:nvSpPr>
          <p:cNvPr id="696" name="Shape 696"/>
          <p:cNvSpPr txBox="1"/>
          <p:nvPr/>
        </p:nvSpPr>
        <p:spPr>
          <a:xfrm>
            <a:off x="6003925" y="4758928"/>
            <a:ext cx="2367446" cy="207749"/>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0" baseline="0" i="0" lang="en" sz="1100" u="none" cap="none" strike="noStrike">
                <a:solidFill>
                  <a:srgbClr val="000000"/>
                </a:solidFill>
                <a:latin typeface="Arial"/>
                <a:ea typeface="Arial"/>
                <a:cs typeface="Arial"/>
                <a:sym typeface="Arial"/>
              </a:rPr>
              <a:t>Fu et al, Genome Biology, 2014</a:t>
            </a:r>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0" name="Shape 700"/>
        <p:cNvGrpSpPr/>
        <p:nvPr/>
      </p:nvGrpSpPr>
      <p:grpSpPr>
        <a:xfrm>
          <a:off x="0" y="0"/>
          <a:ext cx="0" cy="0"/>
          <a:chOff x="0" y="0"/>
          <a:chExt cx="0" cy="0"/>
        </a:xfrm>
      </p:grpSpPr>
      <p:pic>
        <p:nvPicPr>
          <p:cNvPr id="701" name="Shape 701"/>
          <p:cNvPicPr preferRelativeResize="0"/>
          <p:nvPr/>
        </p:nvPicPr>
        <p:blipFill rotWithShape="1">
          <a:blip r:embed="rId3">
            <a:alphaModFix/>
          </a:blip>
          <a:srcRect b="0" l="0" r="0" t="0"/>
          <a:stretch/>
        </p:blipFill>
        <p:spPr>
          <a:xfrm>
            <a:off x="650875" y="318957"/>
            <a:ext cx="7961312" cy="4450556"/>
          </a:xfrm>
          <a:prstGeom prst="rect">
            <a:avLst/>
          </a:prstGeom>
          <a:noFill/>
          <a:ln>
            <a:noFill/>
          </a:ln>
        </p:spPr>
      </p:pic>
      <p:sp>
        <p:nvSpPr>
          <p:cNvPr id="702" name="Shape 702"/>
          <p:cNvSpPr txBox="1"/>
          <p:nvPr>
            <p:ph type="title"/>
          </p:nvPr>
        </p:nvSpPr>
        <p:spPr>
          <a:xfrm>
            <a:off x="457200" y="-165497"/>
            <a:ext cx="8229600" cy="857250"/>
          </a:xfrm>
          <a:prstGeom prst="rect">
            <a:avLst/>
          </a:prstGeom>
          <a:noFill/>
          <a:ln>
            <a:noFill/>
          </a:ln>
        </p:spPr>
        <p:txBody>
          <a:bodyPr anchorCtr="0" anchor="ctr" bIns="45700" lIns="91425" rIns="91425" tIns="45700">
            <a:noAutofit/>
          </a:bodyPr>
          <a:lstStyle/>
          <a:p>
            <a:pPr indent="0" lvl="0" marL="0" marR="0" rtl="0" algn="ctr">
              <a:spcBef>
                <a:spcPts val="0"/>
              </a:spcBef>
              <a:buClr>
                <a:srgbClr val="000090"/>
              </a:buClr>
              <a:buSzPct val="25000"/>
              <a:buFont typeface="Calibri"/>
              <a:buNone/>
            </a:pPr>
            <a:r>
              <a:rPr b="1" baseline="0" i="0" lang="en" sz="4400" u="none" cap="none" strike="noStrike">
                <a:solidFill>
                  <a:srgbClr val="000090"/>
                </a:solidFill>
                <a:latin typeface="Calibri"/>
                <a:ea typeface="Calibri"/>
                <a:cs typeface="Calibri"/>
                <a:sym typeface="Calibri"/>
              </a:rPr>
              <a:t>Data context</a:t>
            </a:r>
          </a:p>
        </p:txBody>
      </p:sp>
      <p:sp>
        <p:nvSpPr>
          <p:cNvPr id="703" name="Shape 703"/>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rgbClr val="898989"/>
                </a:solidFill>
                <a:latin typeface="Calibri"/>
                <a:ea typeface="Calibri"/>
                <a:cs typeface="Calibri"/>
                <a:sym typeface="Calibri"/>
              </a:rPr>
              <a:t>‹#›</a:t>
            </a:fld>
          </a:p>
        </p:txBody>
      </p:sp>
      <p:sp>
        <p:nvSpPr>
          <p:cNvPr id="704" name="Shape 704"/>
          <p:cNvSpPr txBox="1"/>
          <p:nvPr/>
        </p:nvSpPr>
        <p:spPr>
          <a:xfrm>
            <a:off x="775450" y="4653448"/>
            <a:ext cx="2367299" cy="2076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0" baseline="0" i="0" lang="en" sz="1200" u="none" cap="none" strike="noStrike">
                <a:solidFill>
                  <a:srgbClr val="000000"/>
                </a:solidFill>
                <a:latin typeface="Arial"/>
                <a:ea typeface="Arial"/>
                <a:cs typeface="Arial"/>
                <a:sym typeface="Arial"/>
              </a:rPr>
              <a:t>Fu et al, Genome Biology, 2014</a:t>
            </a:r>
          </a:p>
        </p:txBody>
      </p:sp>
      <p:sp>
        <p:nvSpPr>
          <p:cNvPr id="705" name="Shape 705"/>
          <p:cNvSpPr/>
          <p:nvPr/>
        </p:nvSpPr>
        <p:spPr>
          <a:xfrm>
            <a:off x="4426510" y="4653441"/>
            <a:ext cx="3814378" cy="227223"/>
          </a:xfrm>
          <a:prstGeom prst="rect">
            <a:avLst/>
          </a:prstGeom>
          <a:noFill/>
          <a:ln>
            <a:noFill/>
          </a:ln>
        </p:spPr>
        <p:txBody>
          <a:bodyPr anchorCtr="0" anchor="ctr" bIns="35700" lIns="35700" rIns="35700" tIns="35700">
            <a:noAutofit/>
          </a:bodyPr>
          <a:lstStyle/>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Data context rebuild: Yao Fu (Gerstein lab)</a:t>
            </a:r>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0" name="Shape 710"/>
        <p:cNvGrpSpPr/>
        <p:nvPr/>
      </p:nvGrpSpPr>
      <p:grpSpPr>
        <a:xfrm>
          <a:off x="0" y="0"/>
          <a:ext cx="0" cy="0"/>
          <a:chOff x="0" y="0"/>
          <a:chExt cx="0" cy="0"/>
        </a:xfrm>
      </p:grpSpPr>
      <p:sp>
        <p:nvSpPr>
          <p:cNvPr id="711" name="Shape 711"/>
          <p:cNvSpPr txBox="1"/>
          <p:nvPr>
            <p:ph idx="1" type="body"/>
          </p:nvPr>
        </p:nvSpPr>
        <p:spPr>
          <a:xfrm>
            <a:off x="106363" y="194072"/>
            <a:ext cx="9852024" cy="1881187"/>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dk1"/>
              </a:buClr>
              <a:buSzPct val="100000"/>
              <a:buFont typeface="Arial"/>
              <a:buChar char="•"/>
            </a:pPr>
            <a:r>
              <a:rPr b="0" baseline="0" i="0" lang="en" sz="2400" u="none" cap="none" strike="noStrike">
                <a:solidFill>
                  <a:schemeClr val="dk1"/>
                </a:solidFill>
                <a:latin typeface="Calibri"/>
                <a:ea typeface="Calibri"/>
                <a:cs typeface="Calibri"/>
                <a:sym typeface="Calibri"/>
              </a:rPr>
              <a:t>Feature weight  </a:t>
            </a:r>
          </a:p>
          <a:p>
            <a:pPr indent="0" lvl="0" marL="0" marR="0" rtl="0" algn="l">
              <a:spcBef>
                <a:spcPts val="480"/>
              </a:spcBef>
              <a:spcAft>
                <a:spcPts val="0"/>
              </a:spcAft>
              <a:buClr>
                <a:schemeClr val="dk1"/>
              </a:buClr>
              <a:buSzPct val="25000"/>
              <a:buFont typeface="Arial"/>
              <a:buNone/>
            </a:pPr>
            <a:r>
              <a:rPr b="0" baseline="0" i="0" lang="en" sz="2400" u="none" cap="none" strike="noStrike">
                <a:solidFill>
                  <a:schemeClr val="dk1"/>
                </a:solidFill>
                <a:latin typeface="Calibri"/>
                <a:ea typeface="Calibri"/>
                <a:cs typeface="Calibri"/>
                <a:sym typeface="Calibri"/>
              </a:rPr>
              <a:t>    - Weighted with mutation patterns in natural polymorphisms</a:t>
            </a:r>
          </a:p>
          <a:p>
            <a:pPr indent="0" lvl="0" marL="0" marR="0" rtl="0" algn="l">
              <a:spcBef>
                <a:spcPts val="440"/>
              </a:spcBef>
              <a:spcAft>
                <a:spcPts val="0"/>
              </a:spcAft>
              <a:buClr>
                <a:schemeClr val="dk1"/>
              </a:buClr>
              <a:buSzPct val="25000"/>
              <a:buFont typeface="Arial"/>
              <a:buNone/>
            </a:pPr>
            <a:r>
              <a:rPr b="0" baseline="0" i="0" lang="en" sz="2200" u="none" cap="none" strike="noStrike">
                <a:solidFill>
                  <a:schemeClr val="dk1"/>
                </a:solidFill>
                <a:latin typeface="Calibri"/>
                <a:ea typeface="Calibri"/>
                <a:cs typeface="Calibri"/>
                <a:sym typeface="Calibri"/>
              </a:rPr>
              <a:t>	(features frequently observed weighed less)</a:t>
            </a:r>
          </a:p>
          <a:p>
            <a:pPr indent="0" lvl="0" marL="0" marR="0" rtl="0" algn="l">
              <a:spcBef>
                <a:spcPts val="480"/>
              </a:spcBef>
              <a:spcAft>
                <a:spcPts val="0"/>
              </a:spcAft>
              <a:buClr>
                <a:schemeClr val="dk1"/>
              </a:buClr>
              <a:buSzPct val="25000"/>
              <a:buFont typeface="Arial"/>
              <a:buNone/>
            </a:pPr>
            <a:r>
              <a:rPr b="0" baseline="0" i="0" lang="en" sz="2400" u="none" cap="none" strike="noStrike">
                <a:solidFill>
                  <a:schemeClr val="dk1"/>
                </a:solidFill>
                <a:latin typeface="Calibri"/>
                <a:ea typeface="Calibri"/>
                <a:cs typeface="Calibri"/>
                <a:sym typeface="Calibri"/>
              </a:rPr>
              <a:t>    - entropy based method</a:t>
            </a:r>
          </a:p>
          <a:p>
            <a:pPr indent="0" lvl="0" marL="0" marR="0" rtl="0" algn="l">
              <a:spcBef>
                <a:spcPts val="480"/>
              </a:spcBef>
              <a:spcAft>
                <a:spcPts val="0"/>
              </a:spcAft>
              <a:buClr>
                <a:schemeClr val="dk1"/>
              </a:buClr>
              <a:buFont typeface="Arial"/>
              <a:buNone/>
            </a:pPr>
            <a:r>
              <a:t/>
            </a:r>
            <a:endParaRPr b="0" baseline="0" i="0" sz="2400" u="none" cap="none" strike="noStrike">
              <a:solidFill>
                <a:schemeClr val="dk1"/>
              </a:solidFill>
              <a:latin typeface="Calibri"/>
              <a:ea typeface="Calibri"/>
              <a:cs typeface="Calibri"/>
              <a:sym typeface="Calibri"/>
            </a:endParaRPr>
          </a:p>
          <a:p>
            <a:pPr indent="0" lvl="0" marL="0" marR="0" rtl="0" algn="l">
              <a:spcBef>
                <a:spcPts val="480"/>
              </a:spcBef>
              <a:spcAft>
                <a:spcPts val="0"/>
              </a:spcAft>
              <a:buClr>
                <a:schemeClr val="dk1"/>
              </a:buClr>
              <a:buFont typeface="Arial"/>
              <a:buNone/>
            </a:pPr>
            <a:r>
              <a:t/>
            </a:r>
            <a:endParaRPr b="0" baseline="0" i="0" sz="2400" u="none" cap="none" strike="noStrike">
              <a:solidFill>
                <a:schemeClr val="dk1"/>
              </a:solidFill>
              <a:latin typeface="Calibri"/>
              <a:ea typeface="Calibri"/>
              <a:cs typeface="Calibri"/>
              <a:sym typeface="Calibri"/>
            </a:endParaRPr>
          </a:p>
        </p:txBody>
      </p:sp>
      <p:pic>
        <p:nvPicPr>
          <p:cNvPr id="712" name="Shape 712"/>
          <p:cNvPicPr preferRelativeResize="0"/>
          <p:nvPr/>
        </p:nvPicPr>
        <p:blipFill rotWithShape="1">
          <a:blip r:embed="rId3">
            <a:alphaModFix/>
          </a:blip>
          <a:srcRect b="0" l="0" r="0" t="0"/>
          <a:stretch/>
        </p:blipFill>
        <p:spPr>
          <a:xfrm>
            <a:off x="-39688" y="3389709"/>
            <a:ext cx="10269538" cy="1273968"/>
          </a:xfrm>
          <a:prstGeom prst="rect">
            <a:avLst/>
          </a:prstGeom>
          <a:noFill/>
          <a:ln>
            <a:noFill/>
          </a:ln>
        </p:spPr>
      </p:pic>
      <p:sp>
        <p:nvSpPr>
          <p:cNvPr id="713" name="Shape 713"/>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rgbClr val="898989"/>
                </a:solidFill>
                <a:latin typeface="Calibri"/>
                <a:ea typeface="Calibri"/>
                <a:cs typeface="Calibri"/>
                <a:sym typeface="Calibri"/>
              </a:rPr>
              <a:t>‹#›</a:t>
            </a:fld>
          </a:p>
        </p:txBody>
      </p:sp>
      <p:grpSp>
        <p:nvGrpSpPr>
          <p:cNvPr id="714" name="Shape 714"/>
          <p:cNvGrpSpPr/>
          <p:nvPr/>
        </p:nvGrpSpPr>
        <p:grpSpPr>
          <a:xfrm>
            <a:off x="6654651" y="1349079"/>
            <a:ext cx="2028733" cy="784651"/>
            <a:chOff x="6917240" y="2181964"/>
            <a:chExt cx="1844806" cy="1046061"/>
          </a:xfrm>
        </p:grpSpPr>
        <p:sp>
          <p:nvSpPr>
            <p:cNvPr id="715" name="Shape 715"/>
            <p:cNvSpPr/>
            <p:nvPr/>
          </p:nvSpPr>
          <p:spPr>
            <a:xfrm>
              <a:off x="6917240" y="2181964"/>
              <a:ext cx="1844806" cy="1046061"/>
            </a:xfrm>
            <a:prstGeom prst="rect">
              <a:avLst/>
            </a:prstGeom>
            <a:solidFill>
              <a:srgbClr val="ECECEC"/>
            </a:solidFill>
            <a:ln cap="flat" cmpd="sng" w="9525">
              <a:solidFill>
                <a:schemeClr val="dk1"/>
              </a:solidFill>
              <a:prstDash val="dash"/>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716" name="Shape 716"/>
            <p:cNvSpPr/>
            <p:nvPr/>
          </p:nvSpPr>
          <p:spPr>
            <a:xfrm>
              <a:off x="7280804" y="2256568"/>
              <a:ext cx="1009721" cy="307946"/>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0" baseline="0" i="0" lang="en" sz="1400" u="none" cap="none" strike="noStrike">
                  <a:solidFill>
                    <a:srgbClr val="000000"/>
                  </a:solidFill>
                  <a:latin typeface="Calibri"/>
                  <a:ea typeface="Calibri"/>
                  <a:cs typeface="Calibri"/>
                  <a:sym typeface="Calibri"/>
                </a:rPr>
                <a:t>HOT region</a:t>
              </a:r>
            </a:p>
          </p:txBody>
        </p:sp>
        <p:sp>
          <p:nvSpPr>
            <p:cNvPr id="717" name="Shape 717"/>
            <p:cNvSpPr/>
            <p:nvPr/>
          </p:nvSpPr>
          <p:spPr>
            <a:xfrm>
              <a:off x="6950581" y="2545466"/>
              <a:ext cx="1339944" cy="307946"/>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0" baseline="0" i="0" lang="en" sz="1400" u="none" cap="none" strike="noStrike">
                  <a:solidFill>
                    <a:srgbClr val="000000"/>
                  </a:solidFill>
                  <a:latin typeface="Calibri"/>
                  <a:ea typeface="Calibri"/>
                  <a:cs typeface="Calibri"/>
                  <a:sym typeface="Calibri"/>
                </a:rPr>
                <a:t>Sensitive region</a:t>
              </a:r>
            </a:p>
          </p:txBody>
        </p:sp>
        <p:sp>
          <p:nvSpPr>
            <p:cNvPr id="718" name="Shape 718"/>
            <p:cNvSpPr/>
            <p:nvPr/>
          </p:nvSpPr>
          <p:spPr>
            <a:xfrm>
              <a:off x="8257185" y="2370858"/>
              <a:ext cx="387377" cy="119052"/>
            </a:xfrm>
            <a:prstGeom prst="rect">
              <a:avLst/>
            </a:prstGeom>
            <a:solidFill>
              <a:srgbClr val="77933C"/>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baseline="0" i="0" sz="1800" u="none" cap="none" strike="noStrike">
                <a:solidFill>
                  <a:srgbClr val="FFFFFF"/>
                </a:solidFill>
                <a:latin typeface="Calibri"/>
                <a:ea typeface="Calibri"/>
                <a:cs typeface="Calibri"/>
                <a:sym typeface="Calibri"/>
              </a:endParaRPr>
            </a:p>
          </p:txBody>
        </p:sp>
        <p:sp>
          <p:nvSpPr>
            <p:cNvPr id="719" name="Shape 719"/>
            <p:cNvSpPr/>
            <p:nvPr/>
          </p:nvSpPr>
          <p:spPr>
            <a:xfrm>
              <a:off x="8254010" y="2643882"/>
              <a:ext cx="393727" cy="119052"/>
            </a:xfrm>
            <a:prstGeom prst="rect">
              <a:avLst/>
            </a:prstGeom>
            <a:solidFill>
              <a:srgbClr val="558ED5"/>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baseline="0" i="0" sz="1800" u="none" cap="none" strike="noStrike">
                <a:solidFill>
                  <a:srgbClr val="FFFFFF"/>
                </a:solidFill>
                <a:latin typeface="Calibri"/>
                <a:ea typeface="Calibri"/>
                <a:cs typeface="Calibri"/>
                <a:sym typeface="Calibri"/>
              </a:endParaRPr>
            </a:p>
          </p:txBody>
        </p:sp>
        <p:sp>
          <p:nvSpPr>
            <p:cNvPr id="720" name="Shape 720"/>
            <p:cNvSpPr/>
            <p:nvPr/>
          </p:nvSpPr>
          <p:spPr>
            <a:xfrm>
              <a:off x="6999796" y="2835950"/>
              <a:ext cx="1308192" cy="307946"/>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0" baseline="0" i="0" lang="en" sz="1400" u="none" cap="none" strike="noStrike">
                  <a:solidFill>
                    <a:srgbClr val="000000"/>
                  </a:solidFill>
                  <a:latin typeface="Calibri"/>
                  <a:ea typeface="Calibri"/>
                  <a:cs typeface="Calibri"/>
                  <a:sym typeface="Calibri"/>
                </a:rPr>
                <a:t>Polymorphisms</a:t>
              </a:r>
            </a:p>
          </p:txBody>
        </p:sp>
        <p:cxnSp>
          <p:nvCxnSpPr>
            <p:cNvPr id="721" name="Shape 721"/>
            <p:cNvCxnSpPr/>
            <p:nvPr/>
          </p:nvCxnSpPr>
          <p:spPr>
            <a:xfrm>
              <a:off x="8454050" y="2896271"/>
              <a:ext cx="0" cy="185719"/>
            </a:xfrm>
            <a:prstGeom prst="straightConnector1">
              <a:avLst/>
            </a:prstGeom>
            <a:noFill/>
            <a:ln cap="flat" cmpd="sng" w="25400">
              <a:solidFill>
                <a:srgbClr val="FFFF00"/>
              </a:solidFill>
              <a:prstDash val="solid"/>
              <a:round/>
              <a:headEnd len="med" w="med" type="none"/>
              <a:tailEnd len="med" w="med" type="none"/>
            </a:ln>
          </p:spPr>
        </p:cxnSp>
      </p:grpSp>
      <p:grpSp>
        <p:nvGrpSpPr>
          <p:cNvPr id="722" name="Shape 722"/>
          <p:cNvGrpSpPr/>
          <p:nvPr/>
        </p:nvGrpSpPr>
        <p:grpSpPr>
          <a:xfrm>
            <a:off x="271463" y="2202656"/>
            <a:ext cx="8262936" cy="742949"/>
            <a:chOff x="270760" y="3135727"/>
            <a:chExt cx="8263639" cy="990570"/>
          </a:xfrm>
        </p:grpSpPr>
        <p:sp>
          <p:nvSpPr>
            <p:cNvPr id="723" name="Shape 723"/>
            <p:cNvSpPr/>
            <p:nvPr/>
          </p:nvSpPr>
          <p:spPr>
            <a:xfrm>
              <a:off x="1218578" y="3907230"/>
              <a:ext cx="7315821" cy="185733"/>
            </a:xfrm>
            <a:prstGeom prst="rect">
              <a:avLst/>
            </a:prstGeom>
            <a:solidFill>
              <a:schemeClr val="dk1"/>
            </a:solidFill>
            <a:ln cap="flat" cmpd="sng" w="9525">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spcAft>
                  <a:spcPts val="0"/>
                </a:spcAft>
                <a:buNone/>
              </a:pPr>
              <a:r>
                <a:t/>
              </a:r>
              <a:endParaRPr b="0" baseline="0" i="0" sz="1800" u="none" cap="none" strike="noStrike">
                <a:solidFill>
                  <a:srgbClr val="FFFFFF"/>
                </a:solidFill>
                <a:latin typeface="Calibri"/>
                <a:ea typeface="Calibri"/>
                <a:cs typeface="Calibri"/>
                <a:sym typeface="Calibri"/>
              </a:endParaRPr>
            </a:p>
          </p:txBody>
        </p:sp>
        <p:cxnSp>
          <p:nvCxnSpPr>
            <p:cNvPr id="724" name="Shape 724"/>
            <p:cNvCxnSpPr/>
            <p:nvPr/>
          </p:nvCxnSpPr>
          <p:spPr>
            <a:xfrm>
              <a:off x="1828228" y="3907230"/>
              <a:ext cx="0" cy="185733"/>
            </a:xfrm>
            <a:prstGeom prst="straightConnector1">
              <a:avLst/>
            </a:prstGeom>
            <a:noFill/>
            <a:ln cap="flat" cmpd="sng" w="25400">
              <a:solidFill>
                <a:srgbClr val="FFFF00"/>
              </a:solidFill>
              <a:prstDash val="solid"/>
              <a:round/>
              <a:headEnd len="med" w="med" type="none"/>
              <a:tailEnd len="med" w="med" type="none"/>
            </a:ln>
          </p:spPr>
        </p:cxnSp>
        <p:cxnSp>
          <p:nvCxnSpPr>
            <p:cNvPr id="725" name="Shape 725"/>
            <p:cNvCxnSpPr/>
            <p:nvPr/>
          </p:nvCxnSpPr>
          <p:spPr>
            <a:xfrm>
              <a:off x="1980641" y="3907230"/>
              <a:ext cx="0" cy="185733"/>
            </a:xfrm>
            <a:prstGeom prst="straightConnector1">
              <a:avLst/>
            </a:prstGeom>
            <a:noFill/>
            <a:ln cap="flat" cmpd="sng" w="25400">
              <a:solidFill>
                <a:srgbClr val="FFFF00"/>
              </a:solidFill>
              <a:prstDash val="solid"/>
              <a:round/>
              <a:headEnd len="med" w="med" type="none"/>
              <a:tailEnd len="med" w="med" type="none"/>
            </a:ln>
          </p:spPr>
        </p:cxnSp>
        <p:cxnSp>
          <p:nvCxnSpPr>
            <p:cNvPr id="726" name="Shape 726"/>
            <p:cNvCxnSpPr/>
            <p:nvPr/>
          </p:nvCxnSpPr>
          <p:spPr>
            <a:xfrm>
              <a:off x="2252128" y="3907230"/>
              <a:ext cx="0" cy="185733"/>
            </a:xfrm>
            <a:prstGeom prst="straightConnector1">
              <a:avLst/>
            </a:prstGeom>
            <a:noFill/>
            <a:ln cap="flat" cmpd="sng" w="25400">
              <a:solidFill>
                <a:srgbClr val="FFFF00"/>
              </a:solidFill>
              <a:prstDash val="solid"/>
              <a:round/>
              <a:headEnd len="med" w="med" type="none"/>
              <a:tailEnd len="med" w="med" type="none"/>
            </a:ln>
          </p:spPr>
        </p:cxnSp>
        <p:cxnSp>
          <p:nvCxnSpPr>
            <p:cNvPr id="727" name="Shape 727"/>
            <p:cNvCxnSpPr/>
            <p:nvPr/>
          </p:nvCxnSpPr>
          <p:spPr>
            <a:xfrm>
              <a:off x="7602459" y="3907230"/>
              <a:ext cx="0" cy="185733"/>
            </a:xfrm>
            <a:prstGeom prst="straightConnector1">
              <a:avLst/>
            </a:prstGeom>
            <a:noFill/>
            <a:ln cap="flat" cmpd="sng" w="25400">
              <a:solidFill>
                <a:srgbClr val="FFFF00"/>
              </a:solidFill>
              <a:prstDash val="solid"/>
              <a:round/>
              <a:headEnd len="med" w="med" type="none"/>
              <a:tailEnd len="med" w="med" type="none"/>
            </a:ln>
          </p:spPr>
        </p:cxnSp>
        <p:cxnSp>
          <p:nvCxnSpPr>
            <p:cNvPr id="728" name="Shape 728"/>
            <p:cNvCxnSpPr/>
            <p:nvPr/>
          </p:nvCxnSpPr>
          <p:spPr>
            <a:xfrm>
              <a:off x="7656438" y="3907230"/>
              <a:ext cx="0" cy="185733"/>
            </a:xfrm>
            <a:prstGeom prst="straightConnector1">
              <a:avLst/>
            </a:prstGeom>
            <a:noFill/>
            <a:ln cap="flat" cmpd="sng" w="25400">
              <a:solidFill>
                <a:srgbClr val="FFFF00"/>
              </a:solidFill>
              <a:prstDash val="solid"/>
              <a:round/>
              <a:headEnd len="med" w="med" type="none"/>
              <a:tailEnd len="med" w="med" type="none"/>
            </a:ln>
          </p:spPr>
        </p:cxnSp>
        <p:cxnSp>
          <p:nvCxnSpPr>
            <p:cNvPr id="729" name="Shape 729"/>
            <p:cNvCxnSpPr/>
            <p:nvPr/>
          </p:nvCxnSpPr>
          <p:spPr>
            <a:xfrm>
              <a:off x="4266837" y="3907230"/>
              <a:ext cx="0" cy="185733"/>
            </a:xfrm>
            <a:prstGeom prst="straightConnector1">
              <a:avLst/>
            </a:prstGeom>
            <a:noFill/>
            <a:ln cap="flat" cmpd="sng" w="25400">
              <a:solidFill>
                <a:srgbClr val="FFFF00"/>
              </a:solidFill>
              <a:prstDash val="solid"/>
              <a:round/>
              <a:headEnd len="med" w="med" type="none"/>
              <a:tailEnd len="med" w="med" type="none"/>
            </a:ln>
          </p:spPr>
        </p:cxnSp>
        <p:cxnSp>
          <p:nvCxnSpPr>
            <p:cNvPr id="730" name="Shape 730"/>
            <p:cNvCxnSpPr/>
            <p:nvPr/>
          </p:nvCxnSpPr>
          <p:spPr>
            <a:xfrm>
              <a:off x="3842939" y="3907230"/>
              <a:ext cx="0" cy="185733"/>
            </a:xfrm>
            <a:prstGeom prst="straightConnector1">
              <a:avLst/>
            </a:prstGeom>
            <a:noFill/>
            <a:ln cap="flat" cmpd="sng" w="25400">
              <a:solidFill>
                <a:srgbClr val="FFFF00"/>
              </a:solidFill>
              <a:prstDash val="solid"/>
              <a:round/>
              <a:headEnd len="med" w="med" type="none"/>
              <a:tailEnd len="med" w="med" type="none"/>
            </a:ln>
          </p:spPr>
        </p:cxnSp>
        <p:cxnSp>
          <p:nvCxnSpPr>
            <p:cNvPr id="731" name="Shape 731"/>
            <p:cNvCxnSpPr/>
            <p:nvPr/>
          </p:nvCxnSpPr>
          <p:spPr>
            <a:xfrm>
              <a:off x="3301555" y="3907230"/>
              <a:ext cx="0" cy="185733"/>
            </a:xfrm>
            <a:prstGeom prst="straightConnector1">
              <a:avLst/>
            </a:prstGeom>
            <a:noFill/>
            <a:ln cap="flat" cmpd="sng" w="25400">
              <a:solidFill>
                <a:srgbClr val="FFFF00"/>
              </a:solidFill>
              <a:prstDash val="solid"/>
              <a:round/>
              <a:headEnd len="med" w="med" type="none"/>
              <a:tailEnd len="med" w="med" type="none"/>
            </a:ln>
          </p:spPr>
        </p:cxnSp>
        <p:cxnSp>
          <p:nvCxnSpPr>
            <p:cNvPr id="732" name="Shape 732"/>
            <p:cNvCxnSpPr/>
            <p:nvPr/>
          </p:nvCxnSpPr>
          <p:spPr>
            <a:xfrm>
              <a:off x="6519692" y="3907230"/>
              <a:ext cx="0" cy="185733"/>
            </a:xfrm>
            <a:prstGeom prst="straightConnector1">
              <a:avLst/>
            </a:prstGeom>
            <a:noFill/>
            <a:ln cap="flat" cmpd="sng" w="25400">
              <a:solidFill>
                <a:srgbClr val="FFFF00"/>
              </a:solidFill>
              <a:prstDash val="solid"/>
              <a:round/>
              <a:headEnd len="med" w="med" type="none"/>
              <a:tailEnd len="med" w="med" type="none"/>
            </a:ln>
          </p:spPr>
        </p:cxnSp>
        <p:cxnSp>
          <p:nvCxnSpPr>
            <p:cNvPr id="733" name="Shape 733"/>
            <p:cNvCxnSpPr/>
            <p:nvPr/>
          </p:nvCxnSpPr>
          <p:spPr>
            <a:xfrm>
              <a:off x="7281756" y="3907230"/>
              <a:ext cx="0" cy="185733"/>
            </a:xfrm>
            <a:prstGeom prst="straightConnector1">
              <a:avLst/>
            </a:prstGeom>
            <a:noFill/>
            <a:ln cap="flat" cmpd="sng" w="25400">
              <a:solidFill>
                <a:srgbClr val="FFFF00"/>
              </a:solidFill>
              <a:prstDash val="solid"/>
              <a:round/>
              <a:headEnd len="med" w="med" type="none"/>
              <a:tailEnd len="med" w="med" type="none"/>
            </a:ln>
          </p:spPr>
        </p:cxnSp>
        <p:cxnSp>
          <p:nvCxnSpPr>
            <p:cNvPr id="734" name="Shape 734"/>
            <p:cNvCxnSpPr/>
            <p:nvPr/>
          </p:nvCxnSpPr>
          <p:spPr>
            <a:xfrm>
              <a:off x="7721531" y="3907230"/>
              <a:ext cx="0" cy="185733"/>
            </a:xfrm>
            <a:prstGeom prst="straightConnector1">
              <a:avLst/>
            </a:prstGeom>
            <a:noFill/>
            <a:ln cap="flat" cmpd="sng" w="25400">
              <a:solidFill>
                <a:srgbClr val="FFFF00"/>
              </a:solidFill>
              <a:prstDash val="solid"/>
              <a:round/>
              <a:headEnd len="med" w="med" type="none"/>
              <a:tailEnd len="med" w="med" type="none"/>
            </a:ln>
          </p:spPr>
        </p:cxnSp>
        <p:cxnSp>
          <p:nvCxnSpPr>
            <p:cNvPr id="735" name="Shape 735"/>
            <p:cNvCxnSpPr/>
            <p:nvPr/>
          </p:nvCxnSpPr>
          <p:spPr>
            <a:xfrm>
              <a:off x="5181314" y="3907230"/>
              <a:ext cx="0" cy="185733"/>
            </a:xfrm>
            <a:prstGeom prst="straightConnector1">
              <a:avLst/>
            </a:prstGeom>
            <a:noFill/>
            <a:ln cap="flat" cmpd="sng" w="25400">
              <a:solidFill>
                <a:srgbClr val="FFFF00"/>
              </a:solidFill>
              <a:prstDash val="solid"/>
              <a:round/>
              <a:headEnd len="med" w="med" type="none"/>
              <a:tailEnd len="med" w="med" type="none"/>
            </a:ln>
          </p:spPr>
        </p:cxnSp>
        <p:sp>
          <p:nvSpPr>
            <p:cNvPr id="736" name="Shape 736"/>
            <p:cNvSpPr/>
            <p:nvPr/>
          </p:nvSpPr>
          <p:spPr>
            <a:xfrm>
              <a:off x="270760" y="3802457"/>
              <a:ext cx="854148" cy="32384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0" baseline="0" i="0" lang="en" sz="1500" u="none" cap="none" strike="noStrike">
                  <a:solidFill>
                    <a:srgbClr val="000000"/>
                  </a:solidFill>
                  <a:latin typeface="Calibri"/>
                  <a:ea typeface="Calibri"/>
                  <a:cs typeface="Calibri"/>
                  <a:sym typeface="Calibri"/>
                </a:rPr>
                <a:t>Genome</a:t>
              </a:r>
            </a:p>
          </p:txBody>
        </p:sp>
        <p:sp>
          <p:nvSpPr>
            <p:cNvPr id="737" name="Shape 737"/>
            <p:cNvSpPr/>
            <p:nvPr/>
          </p:nvSpPr>
          <p:spPr>
            <a:xfrm>
              <a:off x="1675816" y="3446869"/>
              <a:ext cx="687446" cy="185733"/>
            </a:xfrm>
            <a:prstGeom prst="rect">
              <a:avLst/>
            </a:prstGeom>
            <a:solidFill>
              <a:srgbClr val="76923C"/>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baseline="0" i="0" sz="1800" u="none" cap="none" strike="noStrike">
                <a:solidFill>
                  <a:srgbClr val="FFFFFF"/>
                </a:solidFill>
                <a:latin typeface="Calibri"/>
                <a:ea typeface="Calibri"/>
                <a:cs typeface="Calibri"/>
                <a:sym typeface="Calibri"/>
              </a:endParaRPr>
            </a:p>
          </p:txBody>
        </p:sp>
        <p:sp>
          <p:nvSpPr>
            <p:cNvPr id="738" name="Shape 738"/>
            <p:cNvSpPr/>
            <p:nvPr/>
          </p:nvSpPr>
          <p:spPr>
            <a:xfrm>
              <a:off x="4711375" y="3135727"/>
              <a:ext cx="1287572" cy="200019"/>
            </a:xfrm>
            <a:prstGeom prst="rect">
              <a:avLst/>
            </a:prstGeom>
            <a:solidFill>
              <a:srgbClr val="538CD5"/>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baseline="0" i="0" sz="1800" u="none" cap="none" strike="noStrike">
                <a:solidFill>
                  <a:srgbClr val="FFFFFF"/>
                </a:solidFill>
                <a:latin typeface="Calibri"/>
                <a:ea typeface="Calibri"/>
                <a:cs typeface="Calibri"/>
                <a:sym typeface="Calibri"/>
              </a:endParaRPr>
            </a:p>
          </p:txBody>
        </p:sp>
        <p:cxnSp>
          <p:nvCxnSpPr>
            <p:cNvPr id="739" name="Shape 739"/>
            <p:cNvCxnSpPr/>
            <p:nvPr/>
          </p:nvCxnSpPr>
          <p:spPr>
            <a:xfrm>
              <a:off x="2976090" y="3907230"/>
              <a:ext cx="0" cy="187320"/>
            </a:xfrm>
            <a:prstGeom prst="straightConnector1">
              <a:avLst/>
            </a:prstGeom>
            <a:noFill/>
            <a:ln cap="flat" cmpd="sng" w="25400">
              <a:solidFill>
                <a:srgbClr val="FFFF00"/>
              </a:solidFill>
              <a:prstDash val="solid"/>
              <a:round/>
              <a:headEnd len="med" w="med" type="none"/>
              <a:tailEnd len="med" w="med" type="none"/>
            </a:ln>
          </p:spPr>
        </p:cxnSp>
        <p:sp>
          <p:nvSpPr>
            <p:cNvPr id="740" name="Shape 740"/>
            <p:cNvSpPr/>
            <p:nvPr/>
          </p:nvSpPr>
          <p:spPr>
            <a:xfrm>
              <a:off x="4101723" y="3446869"/>
              <a:ext cx="458826" cy="185733"/>
            </a:xfrm>
            <a:prstGeom prst="rect">
              <a:avLst/>
            </a:prstGeom>
            <a:solidFill>
              <a:srgbClr val="76923C"/>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baseline="0" i="0" sz="1800" u="none" cap="none" strike="noStrike">
                <a:solidFill>
                  <a:srgbClr val="FFFFFF"/>
                </a:solidFill>
                <a:latin typeface="Calibri"/>
                <a:ea typeface="Calibri"/>
                <a:cs typeface="Calibri"/>
                <a:sym typeface="Calibri"/>
              </a:endParaRPr>
            </a:p>
          </p:txBody>
        </p:sp>
        <p:cxnSp>
          <p:nvCxnSpPr>
            <p:cNvPr id="741" name="Shape 741"/>
            <p:cNvCxnSpPr/>
            <p:nvPr/>
          </p:nvCxnSpPr>
          <p:spPr>
            <a:xfrm>
              <a:off x="4409723" y="3907230"/>
              <a:ext cx="0" cy="185733"/>
            </a:xfrm>
            <a:prstGeom prst="straightConnector1">
              <a:avLst/>
            </a:prstGeom>
            <a:noFill/>
            <a:ln cap="flat" cmpd="sng" w="25400">
              <a:solidFill>
                <a:srgbClr val="FFFF00"/>
              </a:solidFill>
              <a:prstDash val="solid"/>
              <a:round/>
              <a:headEnd len="med" w="med" type="none"/>
              <a:tailEnd len="med" w="med" type="none"/>
            </a:ln>
          </p:spPr>
        </p:cxnSp>
        <p:sp>
          <p:nvSpPr>
            <p:cNvPr id="742" name="Shape 742"/>
            <p:cNvSpPr/>
            <p:nvPr/>
          </p:nvSpPr>
          <p:spPr>
            <a:xfrm>
              <a:off x="2252128" y="3150016"/>
              <a:ext cx="785879" cy="185731"/>
            </a:xfrm>
            <a:prstGeom prst="rect">
              <a:avLst/>
            </a:prstGeom>
            <a:solidFill>
              <a:srgbClr val="538CD5"/>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baseline="0" i="0" sz="1800" u="none" cap="none" strike="noStrike">
                <a:solidFill>
                  <a:srgbClr val="FFFFFF"/>
                </a:solidFill>
                <a:latin typeface="Calibri"/>
                <a:ea typeface="Calibri"/>
                <a:cs typeface="Calibri"/>
                <a:sym typeface="Calibri"/>
              </a:endParaRPr>
            </a:p>
          </p:txBody>
        </p:sp>
        <p:sp>
          <p:nvSpPr>
            <p:cNvPr id="743" name="Shape 743"/>
            <p:cNvSpPr/>
            <p:nvPr/>
          </p:nvSpPr>
          <p:spPr>
            <a:xfrm>
              <a:off x="6553030" y="3442107"/>
              <a:ext cx="1416169" cy="190493"/>
            </a:xfrm>
            <a:prstGeom prst="rect">
              <a:avLst/>
            </a:prstGeom>
            <a:solidFill>
              <a:srgbClr val="76923C"/>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baseline="0" i="0" sz="1800" u="none" cap="none" strike="noStrike">
                <a:solidFill>
                  <a:srgbClr val="FFFFFF"/>
                </a:solidFill>
                <a:latin typeface="Calibri"/>
                <a:ea typeface="Calibri"/>
                <a:cs typeface="Calibri"/>
                <a:sym typeface="Calibri"/>
              </a:endParaRPr>
            </a:p>
          </p:txBody>
        </p:sp>
        <p:sp>
          <p:nvSpPr>
            <p:cNvPr id="744" name="Shape 744"/>
            <p:cNvSpPr/>
            <p:nvPr/>
          </p:nvSpPr>
          <p:spPr>
            <a:xfrm>
              <a:off x="3519060" y="3150016"/>
              <a:ext cx="171464" cy="185731"/>
            </a:xfrm>
            <a:prstGeom prst="rect">
              <a:avLst/>
            </a:prstGeom>
            <a:solidFill>
              <a:srgbClr val="538CD5"/>
            </a:solidFill>
            <a:ln>
              <a:noFill/>
            </a:ln>
          </p:spPr>
          <p:txBody>
            <a:bodyPr anchorCtr="0" anchor="ctr" bIns="45700" lIns="91425" rIns="91425" tIns="45700">
              <a:noAutofit/>
            </a:bodyPr>
            <a:lstStyle/>
            <a:p>
              <a:pPr indent="0" lvl="0" marL="0" marR="0" rtl="0" algn="ctr">
                <a:spcBef>
                  <a:spcPts val="0"/>
                </a:spcBef>
                <a:spcAft>
                  <a:spcPts val="0"/>
                </a:spcAft>
                <a:buNone/>
              </a:pPr>
              <a:r>
                <a:t/>
              </a:r>
              <a:endParaRPr b="0" baseline="0" i="0" sz="1800" u="none" cap="none" strike="noStrike">
                <a:solidFill>
                  <a:srgbClr val="FFFFFF"/>
                </a:solidFill>
                <a:latin typeface="Calibri"/>
                <a:ea typeface="Calibri"/>
                <a:cs typeface="Calibri"/>
                <a:sym typeface="Calibri"/>
              </a:endParaRPr>
            </a:p>
          </p:txBody>
        </p:sp>
      </p:grpSp>
      <p:sp>
        <p:nvSpPr>
          <p:cNvPr id="745" name="Shape 745"/>
          <p:cNvSpPr/>
          <p:nvPr/>
        </p:nvSpPr>
        <p:spPr>
          <a:xfrm>
            <a:off x="2609850" y="3862387"/>
            <a:ext cx="8059737" cy="277416"/>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1" lang="en" sz="1800" u="none" cap="none" strike="noStrike">
                <a:solidFill>
                  <a:schemeClr val="dk1"/>
                </a:solidFill>
                <a:latin typeface="Calibri"/>
                <a:ea typeface="Calibri"/>
                <a:cs typeface="Calibri"/>
                <a:sym typeface="Calibri"/>
              </a:rPr>
              <a:t> p = probability of the feature overlapping natural polymorphisms</a:t>
            </a:r>
          </a:p>
        </p:txBody>
      </p:sp>
      <p:sp>
        <p:nvSpPr>
          <p:cNvPr id="746" name="Shape 746"/>
          <p:cNvSpPr/>
          <p:nvPr/>
        </p:nvSpPr>
        <p:spPr>
          <a:xfrm>
            <a:off x="657225" y="3395662"/>
            <a:ext cx="4572000" cy="276224"/>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1" lang="en" sz="1800" u="none" cap="none" strike="noStrike">
                <a:solidFill>
                  <a:schemeClr val="dk1"/>
                </a:solidFill>
                <a:latin typeface="Calibri"/>
                <a:ea typeface="Calibri"/>
                <a:cs typeface="Calibri"/>
                <a:sym typeface="Calibri"/>
              </a:rPr>
              <a:t>Feature weight: </a:t>
            </a:r>
          </a:p>
        </p:txBody>
      </p:sp>
      <p:sp>
        <p:nvSpPr>
          <p:cNvPr id="747" name="Shape 747"/>
          <p:cNvSpPr/>
          <p:nvPr/>
        </p:nvSpPr>
        <p:spPr>
          <a:xfrm>
            <a:off x="1446212" y="4314825"/>
            <a:ext cx="1493836" cy="276224"/>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1" lang="en" sz="1800" u="none" cap="none" strike="noStrike">
                <a:solidFill>
                  <a:schemeClr val="dk1"/>
                </a:solidFill>
                <a:latin typeface="Calibri"/>
                <a:ea typeface="Calibri"/>
                <a:cs typeface="Calibri"/>
                <a:sym typeface="Calibri"/>
              </a:rPr>
              <a:t>For a variant: </a:t>
            </a:r>
          </a:p>
        </p:txBody>
      </p:sp>
      <p:pic>
        <p:nvPicPr>
          <p:cNvPr id="748" name="Shape 748"/>
          <p:cNvPicPr preferRelativeResize="0"/>
          <p:nvPr/>
        </p:nvPicPr>
        <p:blipFill rotWithShape="1">
          <a:blip r:embed="rId4">
            <a:alphaModFix/>
          </a:blip>
          <a:srcRect b="0" l="0" r="0" t="0"/>
          <a:stretch/>
        </p:blipFill>
        <p:spPr>
          <a:xfrm>
            <a:off x="1687513" y="3849291"/>
            <a:ext cx="332184" cy="330993"/>
          </a:xfrm>
          <a:prstGeom prst="rect">
            <a:avLst/>
          </a:prstGeom>
          <a:noFill/>
          <a:ln>
            <a:noFill/>
          </a:ln>
        </p:spPr>
      </p:pic>
      <p:pic>
        <p:nvPicPr>
          <p:cNvPr id="749" name="Shape 749"/>
          <p:cNvPicPr preferRelativeResize="0"/>
          <p:nvPr/>
        </p:nvPicPr>
        <p:blipFill rotWithShape="1">
          <a:blip r:embed="rId5">
            <a:alphaModFix/>
          </a:blip>
          <a:srcRect b="0" l="0" r="0" t="0"/>
          <a:stretch/>
        </p:blipFill>
        <p:spPr>
          <a:xfrm>
            <a:off x="927100" y="3907631"/>
            <a:ext cx="307974" cy="272653"/>
          </a:xfrm>
          <a:prstGeom prst="rect">
            <a:avLst/>
          </a:prstGeom>
          <a:noFill/>
          <a:ln>
            <a:noFill/>
          </a:ln>
        </p:spPr>
      </p:pic>
      <p:cxnSp>
        <p:nvCxnSpPr>
          <p:cNvPr id="750" name="Shape 750"/>
          <p:cNvCxnSpPr/>
          <p:nvPr/>
        </p:nvCxnSpPr>
        <p:spPr>
          <a:xfrm rot="10800000">
            <a:off x="1358900" y="3896916"/>
            <a:ext cx="0" cy="273843"/>
          </a:xfrm>
          <a:prstGeom prst="straightConnector1">
            <a:avLst/>
          </a:prstGeom>
          <a:noFill/>
          <a:ln cap="flat" cmpd="sng" w="25400">
            <a:solidFill>
              <a:srgbClr val="FF0000"/>
            </a:solidFill>
            <a:prstDash val="solid"/>
            <a:round/>
            <a:headEnd len="med" w="med" type="none"/>
            <a:tailEnd len="lg" w="lg" type="stealth"/>
          </a:ln>
        </p:spPr>
      </p:cxnSp>
      <p:cxnSp>
        <p:nvCxnSpPr>
          <p:cNvPr id="751" name="Shape 751"/>
          <p:cNvCxnSpPr/>
          <p:nvPr/>
        </p:nvCxnSpPr>
        <p:spPr>
          <a:xfrm>
            <a:off x="2209800" y="3887391"/>
            <a:ext cx="0" cy="295275"/>
          </a:xfrm>
          <a:prstGeom prst="straightConnector1">
            <a:avLst/>
          </a:prstGeom>
          <a:noFill/>
          <a:ln cap="flat" cmpd="sng" w="25400">
            <a:solidFill>
              <a:srgbClr val="FF0000"/>
            </a:solidFill>
            <a:prstDash val="solid"/>
            <a:round/>
            <a:headEnd len="med" w="med" type="none"/>
            <a:tailEnd len="lg" w="lg" type="stealth"/>
          </a:ln>
        </p:spPr>
      </p:cxnSp>
      <p:sp>
        <p:nvSpPr>
          <p:cNvPr id="752" name="Shape 752"/>
          <p:cNvSpPr txBox="1"/>
          <p:nvPr/>
        </p:nvSpPr>
        <p:spPr>
          <a:xfrm>
            <a:off x="106368" y="4823612"/>
            <a:ext cx="2367299" cy="20760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SzPct val="25000"/>
              <a:buNone/>
            </a:pPr>
            <a:r>
              <a:rPr b="0" baseline="0" i="0" lang="en" sz="1200" u="none" cap="none" strike="noStrike">
                <a:solidFill>
                  <a:srgbClr val="000000"/>
                </a:solidFill>
                <a:latin typeface="Arial"/>
                <a:ea typeface="Arial"/>
                <a:cs typeface="Arial"/>
                <a:sym typeface="Arial"/>
              </a:rPr>
              <a:t>Fu et al, Genome Biology, 2014</a:t>
            </a:r>
          </a:p>
        </p:txBody>
      </p:sp>
      <p:sp>
        <p:nvSpPr>
          <p:cNvPr id="753" name="Shape 753"/>
          <p:cNvSpPr txBox="1"/>
          <p:nvPr>
            <p:ph type="title"/>
          </p:nvPr>
        </p:nvSpPr>
        <p:spPr>
          <a:xfrm>
            <a:off x="4733923" y="-44823"/>
            <a:ext cx="3457575" cy="523104"/>
          </a:xfrm>
          <a:prstGeom prst="rect">
            <a:avLst/>
          </a:prstGeom>
          <a:noFill/>
          <a:ln>
            <a:noFill/>
          </a:ln>
        </p:spPr>
        <p:txBody>
          <a:bodyPr anchorCtr="0" anchor="ctr" bIns="45700" lIns="91425" rIns="91425" tIns="45700">
            <a:noAutofit/>
          </a:bodyPr>
          <a:lstStyle/>
          <a:p>
            <a:pPr indent="0" lvl="0" marL="0" marR="0" rtl="0" algn="ctr">
              <a:spcBef>
                <a:spcPts val="0"/>
              </a:spcBef>
              <a:buClr>
                <a:srgbClr val="000090"/>
              </a:buClr>
              <a:buSzPct val="25000"/>
              <a:buFont typeface="Calibri"/>
              <a:buNone/>
            </a:pPr>
            <a:r>
              <a:rPr b="1" baseline="0" i="0" lang="en" sz="3800" u="none" cap="none" strike="noStrike">
                <a:solidFill>
                  <a:srgbClr val="000090"/>
                </a:solidFill>
                <a:latin typeface="Calibri"/>
                <a:ea typeface="Calibri"/>
                <a:cs typeface="Calibri"/>
                <a:sym typeface="Calibri"/>
              </a:rPr>
              <a:t>FunSeq2.5</a:t>
            </a:r>
          </a:p>
        </p:txBody>
      </p:sp>
      <p:sp>
        <p:nvSpPr>
          <p:cNvPr id="754" name="Shape 754"/>
          <p:cNvSpPr/>
          <p:nvPr/>
        </p:nvSpPr>
        <p:spPr>
          <a:xfrm>
            <a:off x="2575631" y="4813883"/>
            <a:ext cx="5743222" cy="227223"/>
          </a:xfrm>
          <a:prstGeom prst="rect">
            <a:avLst/>
          </a:prstGeom>
          <a:noFill/>
          <a:ln>
            <a:noFill/>
          </a:ln>
        </p:spPr>
        <p:txBody>
          <a:bodyPr anchorCtr="0" anchor="ctr" bIns="35700" lIns="35700" rIns="35700" tIns="35700">
            <a:noAutofit/>
          </a:bodyPr>
          <a:lstStyle/>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FunSeq2.5 on Santa Cruz Pilot: Priyanka Dhingra (Khurana lab)</a:t>
            </a:r>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58" name="Shape 758"/>
        <p:cNvGrpSpPr/>
        <p:nvPr/>
      </p:nvGrpSpPr>
      <p:grpSpPr>
        <a:xfrm>
          <a:off x="0" y="0"/>
          <a:ext cx="0" cy="0"/>
          <a:chOff x="0" y="0"/>
          <a:chExt cx="0" cy="0"/>
        </a:xfrm>
      </p:grpSpPr>
      <p:cxnSp>
        <p:nvCxnSpPr>
          <p:cNvPr id="759" name="Shape 759"/>
          <p:cNvCxnSpPr/>
          <p:nvPr/>
        </p:nvCxnSpPr>
        <p:spPr>
          <a:xfrm rot="10800000">
            <a:off x="5891212" y="2101453"/>
            <a:ext cx="0" cy="191690"/>
          </a:xfrm>
          <a:prstGeom prst="straightConnector1">
            <a:avLst/>
          </a:prstGeom>
          <a:noFill/>
          <a:ln cap="flat" cmpd="sng" w="9525">
            <a:solidFill>
              <a:schemeClr val="dk1"/>
            </a:solidFill>
            <a:prstDash val="solid"/>
            <a:round/>
            <a:headEnd len="med" w="med" type="none"/>
            <a:tailEnd len="med" w="med" type="none"/>
          </a:ln>
        </p:spPr>
      </p:cxnSp>
      <p:sp>
        <p:nvSpPr>
          <p:cNvPr id="760" name="Shape 760"/>
          <p:cNvSpPr txBox="1"/>
          <p:nvPr>
            <p:ph idx="1" type="body"/>
          </p:nvPr>
        </p:nvSpPr>
        <p:spPr>
          <a:xfrm>
            <a:off x="457200" y="220265"/>
            <a:ext cx="8829674" cy="713183"/>
          </a:xfrm>
          <a:prstGeom prst="rect">
            <a:avLst/>
          </a:prstGeom>
          <a:noFill/>
          <a:ln>
            <a:noFill/>
          </a:ln>
        </p:spPr>
        <p:txBody>
          <a:bodyPr anchorCtr="0" anchor="t" bIns="45700" lIns="91425" rIns="91425" tIns="45700">
            <a:noAutofit/>
          </a:bodyPr>
          <a:lstStyle/>
          <a:p>
            <a:pPr indent="0" lvl="0" marL="0" marR="0" rtl="0" algn="ctr">
              <a:lnSpc>
                <a:spcPct val="80000"/>
              </a:lnSpc>
              <a:spcBef>
                <a:spcPts val="0"/>
              </a:spcBef>
              <a:buClr>
                <a:srgbClr val="000090"/>
              </a:buClr>
              <a:buSzPct val="25000"/>
              <a:buFont typeface="Arial"/>
              <a:buNone/>
            </a:pPr>
            <a:r>
              <a:rPr b="1" baseline="0" i="0" lang="en" sz="2950" u="none" cap="none" strike="noStrike">
                <a:solidFill>
                  <a:srgbClr val="000090"/>
                </a:solidFill>
                <a:latin typeface="Calibri"/>
                <a:ea typeface="Calibri"/>
                <a:cs typeface="Calibri"/>
                <a:sym typeface="Calibri"/>
              </a:rPr>
              <a:t>Loss- and gain- of motif mutations</a:t>
            </a:r>
          </a:p>
          <a:p>
            <a:pPr indent="0" lvl="0" marL="0" marR="0" rtl="0" algn="l">
              <a:lnSpc>
                <a:spcPct val="80000"/>
              </a:lnSpc>
              <a:spcBef>
                <a:spcPts val="590"/>
              </a:spcBef>
              <a:buClr>
                <a:srgbClr val="000000"/>
              </a:buClr>
              <a:buSzPct val="25000"/>
              <a:buFont typeface="Arial"/>
              <a:buNone/>
            </a:pPr>
            <a:r>
              <a:rPr b="0" baseline="0" i="0" lang="en" sz="2950" u="none" cap="none" strike="noStrike">
                <a:solidFill>
                  <a:srgbClr val="000000"/>
                </a:solidFill>
                <a:latin typeface="Calibri"/>
                <a:ea typeface="Calibri"/>
                <a:cs typeface="Calibri"/>
                <a:sym typeface="Calibri"/>
              </a:rPr>
              <a:t> </a:t>
            </a:r>
          </a:p>
        </p:txBody>
      </p:sp>
      <p:sp>
        <p:nvSpPr>
          <p:cNvPr id="761" name="Shape 761"/>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rgbClr val="898989"/>
                </a:solidFill>
                <a:latin typeface="Calibri"/>
                <a:ea typeface="Calibri"/>
                <a:cs typeface="Calibri"/>
                <a:sym typeface="Calibri"/>
              </a:rPr>
              <a:t>‹#›</a:t>
            </a:fld>
          </a:p>
        </p:txBody>
      </p:sp>
      <p:pic>
        <p:nvPicPr>
          <p:cNvPr id="762" name="Shape 762"/>
          <p:cNvPicPr preferRelativeResize="0"/>
          <p:nvPr/>
        </p:nvPicPr>
        <p:blipFill rotWithShape="1">
          <a:blip r:embed="rId3">
            <a:alphaModFix/>
          </a:blip>
          <a:srcRect b="0" l="0" r="0" t="0"/>
          <a:stretch/>
        </p:blipFill>
        <p:spPr>
          <a:xfrm>
            <a:off x="4191000" y="3502818"/>
            <a:ext cx="3321050" cy="34528"/>
          </a:xfrm>
          <a:prstGeom prst="rect">
            <a:avLst/>
          </a:prstGeom>
          <a:noFill/>
          <a:ln>
            <a:noFill/>
          </a:ln>
        </p:spPr>
      </p:pic>
      <p:pic>
        <p:nvPicPr>
          <p:cNvPr id="763" name="Shape 763"/>
          <p:cNvPicPr preferRelativeResize="0"/>
          <p:nvPr/>
        </p:nvPicPr>
        <p:blipFill rotWithShape="1">
          <a:blip r:embed="rId4">
            <a:alphaModFix/>
          </a:blip>
          <a:srcRect b="0" l="0" r="0" t="0"/>
          <a:stretch/>
        </p:blipFill>
        <p:spPr>
          <a:xfrm>
            <a:off x="5859462" y="3456384"/>
            <a:ext cx="1182686" cy="142875"/>
          </a:xfrm>
          <a:prstGeom prst="rect">
            <a:avLst/>
          </a:prstGeom>
          <a:noFill/>
          <a:ln cap="flat" cmpd="sng" w="9525">
            <a:solidFill>
              <a:srgbClr val="000000"/>
            </a:solidFill>
            <a:prstDash val="solid"/>
            <a:miter/>
            <a:headEnd len="med" w="med" type="none"/>
            <a:tailEnd len="med" w="med" type="none"/>
          </a:ln>
        </p:spPr>
      </p:pic>
      <p:pic>
        <p:nvPicPr>
          <p:cNvPr id="764" name="Shape 764"/>
          <p:cNvPicPr preferRelativeResize="0"/>
          <p:nvPr/>
        </p:nvPicPr>
        <p:blipFill rotWithShape="1">
          <a:blip r:embed="rId5">
            <a:alphaModFix/>
          </a:blip>
          <a:srcRect b="0" l="0" r="0" t="0"/>
          <a:stretch/>
        </p:blipFill>
        <p:spPr>
          <a:xfrm>
            <a:off x="5153025" y="3936206"/>
            <a:ext cx="254000" cy="142875"/>
          </a:xfrm>
          <a:prstGeom prst="rect">
            <a:avLst/>
          </a:prstGeom>
          <a:noFill/>
          <a:ln>
            <a:noFill/>
          </a:ln>
        </p:spPr>
      </p:pic>
      <p:sp>
        <p:nvSpPr>
          <p:cNvPr id="765" name="Shape 765"/>
          <p:cNvSpPr/>
          <p:nvPr/>
        </p:nvSpPr>
        <p:spPr>
          <a:xfrm>
            <a:off x="4532312" y="3282553"/>
            <a:ext cx="850899" cy="230981"/>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400" u="none" cap="none" strike="noStrike">
                <a:solidFill>
                  <a:schemeClr val="dk1"/>
                </a:solidFill>
                <a:latin typeface="Calibri"/>
                <a:ea typeface="Calibri"/>
                <a:cs typeface="Calibri"/>
                <a:sym typeface="Calibri"/>
              </a:rPr>
              <a:t>CGGA</a:t>
            </a:r>
            <a:r>
              <a:rPr b="1" baseline="0" i="0" lang="en" sz="1400" u="none" cap="none" strike="noStrike">
                <a:solidFill>
                  <a:srgbClr val="FF9E1A"/>
                </a:solidFill>
                <a:latin typeface="Calibri"/>
                <a:ea typeface="Calibri"/>
                <a:cs typeface="Calibri"/>
                <a:sym typeface="Calibri"/>
              </a:rPr>
              <a:t>G</a:t>
            </a:r>
            <a:r>
              <a:rPr b="1" baseline="0" i="0" lang="en" sz="1400" u="none" cap="none" strike="noStrike">
                <a:solidFill>
                  <a:schemeClr val="dk1"/>
                </a:solidFill>
                <a:latin typeface="Calibri"/>
                <a:ea typeface="Calibri"/>
                <a:cs typeface="Calibri"/>
                <a:sym typeface="Calibri"/>
              </a:rPr>
              <a:t>G</a:t>
            </a:r>
          </a:p>
        </p:txBody>
      </p:sp>
      <p:pic>
        <p:nvPicPr>
          <p:cNvPr id="766" name="Shape 766"/>
          <p:cNvPicPr preferRelativeResize="0"/>
          <p:nvPr/>
        </p:nvPicPr>
        <p:blipFill rotWithShape="1">
          <a:blip r:embed="rId6">
            <a:alphaModFix/>
          </a:blip>
          <a:srcRect b="0" l="0" r="0" t="0"/>
          <a:stretch/>
        </p:blipFill>
        <p:spPr>
          <a:xfrm>
            <a:off x="5114925" y="4102893"/>
            <a:ext cx="142875" cy="198834"/>
          </a:xfrm>
          <a:prstGeom prst="rect">
            <a:avLst/>
          </a:prstGeom>
          <a:noFill/>
          <a:ln>
            <a:noFill/>
          </a:ln>
        </p:spPr>
      </p:pic>
      <p:sp>
        <p:nvSpPr>
          <p:cNvPr id="767" name="Shape 767"/>
          <p:cNvSpPr/>
          <p:nvPr/>
        </p:nvSpPr>
        <p:spPr>
          <a:xfrm>
            <a:off x="6167437" y="1400175"/>
            <a:ext cx="571500" cy="22979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400" u="none" cap="none" strike="noStrike">
                <a:solidFill>
                  <a:schemeClr val="dk1"/>
                </a:solidFill>
                <a:latin typeface="Calibri"/>
                <a:ea typeface="Calibri"/>
                <a:cs typeface="Calibri"/>
                <a:sym typeface="Calibri"/>
              </a:rPr>
              <a:t>Gene</a:t>
            </a:r>
          </a:p>
        </p:txBody>
      </p:sp>
      <p:pic>
        <p:nvPicPr>
          <p:cNvPr id="768" name="Shape 768"/>
          <p:cNvPicPr preferRelativeResize="0"/>
          <p:nvPr/>
        </p:nvPicPr>
        <p:blipFill rotWithShape="1">
          <a:blip r:embed="rId7">
            <a:alphaModFix/>
          </a:blip>
          <a:srcRect b="0" l="0" r="0" t="0"/>
          <a:stretch/>
        </p:blipFill>
        <p:spPr>
          <a:xfrm>
            <a:off x="4184650" y="4470797"/>
            <a:ext cx="3322637" cy="33337"/>
          </a:xfrm>
          <a:prstGeom prst="rect">
            <a:avLst/>
          </a:prstGeom>
          <a:noFill/>
          <a:ln>
            <a:noFill/>
          </a:ln>
        </p:spPr>
      </p:pic>
      <p:pic>
        <p:nvPicPr>
          <p:cNvPr id="769" name="Shape 769"/>
          <p:cNvPicPr preferRelativeResize="0"/>
          <p:nvPr/>
        </p:nvPicPr>
        <p:blipFill rotWithShape="1">
          <a:blip r:embed="rId8">
            <a:alphaModFix/>
          </a:blip>
          <a:srcRect b="0" l="0" r="0" t="0"/>
          <a:stretch/>
        </p:blipFill>
        <p:spPr>
          <a:xfrm>
            <a:off x="5840412" y="4423172"/>
            <a:ext cx="1184275" cy="142875"/>
          </a:xfrm>
          <a:prstGeom prst="rect">
            <a:avLst/>
          </a:prstGeom>
          <a:noFill/>
          <a:ln cap="flat" cmpd="sng" w="9525">
            <a:solidFill>
              <a:srgbClr val="000000"/>
            </a:solidFill>
            <a:prstDash val="solid"/>
            <a:miter/>
            <a:headEnd len="med" w="med" type="none"/>
            <a:tailEnd len="med" w="med" type="none"/>
          </a:ln>
        </p:spPr>
      </p:pic>
      <p:sp>
        <p:nvSpPr>
          <p:cNvPr id="770" name="Shape 770"/>
          <p:cNvSpPr/>
          <p:nvPr/>
        </p:nvSpPr>
        <p:spPr>
          <a:xfrm>
            <a:off x="4453080" y="4206500"/>
            <a:ext cx="1184400" cy="229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400" u="none" cap="none" strike="noStrike">
                <a:solidFill>
                  <a:schemeClr val="dk1"/>
                </a:solidFill>
                <a:latin typeface="Calibri"/>
                <a:ea typeface="Calibri"/>
                <a:cs typeface="Calibri"/>
                <a:sym typeface="Calibri"/>
              </a:rPr>
              <a:t>CGGA</a:t>
            </a:r>
            <a:r>
              <a:rPr b="1" baseline="0" i="0" lang="en" sz="1400" u="none" cap="none" strike="noStrike">
                <a:solidFill>
                  <a:srgbClr val="FF0000"/>
                </a:solidFill>
                <a:latin typeface="Calibri"/>
                <a:ea typeface="Calibri"/>
                <a:cs typeface="Calibri"/>
                <a:sym typeface="Calibri"/>
              </a:rPr>
              <a:t>A</a:t>
            </a:r>
            <a:r>
              <a:rPr b="1" baseline="0" i="0" lang="en" sz="1400" u="none" cap="none" strike="noStrike">
                <a:solidFill>
                  <a:schemeClr val="dk1"/>
                </a:solidFill>
                <a:latin typeface="Calibri"/>
                <a:ea typeface="Calibri"/>
                <a:cs typeface="Calibri"/>
                <a:sym typeface="Calibri"/>
              </a:rPr>
              <a:t>G</a:t>
            </a:r>
          </a:p>
        </p:txBody>
      </p:sp>
      <p:pic>
        <p:nvPicPr>
          <p:cNvPr id="771" name="Shape 771"/>
          <p:cNvPicPr preferRelativeResize="0"/>
          <p:nvPr/>
        </p:nvPicPr>
        <p:blipFill rotWithShape="1">
          <a:blip r:embed="rId9">
            <a:alphaModFix/>
          </a:blip>
          <a:srcRect b="0" l="0" r="0" t="0"/>
          <a:stretch/>
        </p:blipFill>
        <p:spPr>
          <a:xfrm>
            <a:off x="3727450" y="3093243"/>
            <a:ext cx="369888" cy="198834"/>
          </a:xfrm>
          <a:prstGeom prst="rect">
            <a:avLst/>
          </a:prstGeom>
          <a:noFill/>
          <a:ln>
            <a:noFill/>
          </a:ln>
        </p:spPr>
      </p:pic>
      <p:sp>
        <p:nvSpPr>
          <p:cNvPr id="772" name="Shape 772"/>
          <p:cNvSpPr/>
          <p:nvPr/>
        </p:nvSpPr>
        <p:spPr>
          <a:xfrm>
            <a:off x="7808913" y="4061222"/>
            <a:ext cx="581024" cy="207168"/>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mRNA</a:t>
            </a:r>
          </a:p>
        </p:txBody>
      </p:sp>
      <p:pic>
        <p:nvPicPr>
          <p:cNvPr id="773" name="Shape 773"/>
          <p:cNvPicPr preferRelativeResize="0"/>
          <p:nvPr/>
        </p:nvPicPr>
        <p:blipFill rotWithShape="1">
          <a:blip r:embed="rId10">
            <a:alphaModFix/>
          </a:blip>
          <a:srcRect b="0" l="0" r="0" t="0"/>
          <a:stretch/>
        </p:blipFill>
        <p:spPr>
          <a:xfrm>
            <a:off x="6729413" y="4049316"/>
            <a:ext cx="1001711" cy="133349"/>
          </a:xfrm>
          <a:prstGeom prst="rect">
            <a:avLst/>
          </a:prstGeom>
          <a:noFill/>
          <a:ln>
            <a:noFill/>
          </a:ln>
        </p:spPr>
      </p:pic>
      <p:cxnSp>
        <p:nvCxnSpPr>
          <p:cNvPr id="774" name="Shape 774"/>
          <p:cNvCxnSpPr/>
          <p:nvPr/>
        </p:nvCxnSpPr>
        <p:spPr>
          <a:xfrm rot="10800000">
            <a:off x="5851525" y="4245768"/>
            <a:ext cx="0" cy="191690"/>
          </a:xfrm>
          <a:prstGeom prst="straightConnector1">
            <a:avLst/>
          </a:prstGeom>
          <a:noFill/>
          <a:ln cap="flat" cmpd="sng" w="9525">
            <a:solidFill>
              <a:schemeClr val="dk1"/>
            </a:solidFill>
            <a:prstDash val="solid"/>
            <a:round/>
            <a:headEnd len="med" w="med" type="none"/>
            <a:tailEnd len="med" w="med" type="none"/>
          </a:ln>
        </p:spPr>
      </p:cxnSp>
      <p:cxnSp>
        <p:nvCxnSpPr>
          <p:cNvPr id="775" name="Shape 775"/>
          <p:cNvCxnSpPr/>
          <p:nvPr/>
        </p:nvCxnSpPr>
        <p:spPr>
          <a:xfrm>
            <a:off x="5846762" y="4249341"/>
            <a:ext cx="593724" cy="0"/>
          </a:xfrm>
          <a:prstGeom prst="straightConnector1">
            <a:avLst/>
          </a:prstGeom>
          <a:noFill/>
          <a:ln cap="flat" cmpd="sng" w="9525">
            <a:solidFill>
              <a:schemeClr val="dk1"/>
            </a:solidFill>
            <a:prstDash val="solid"/>
            <a:round/>
            <a:headEnd len="med" w="med" type="none"/>
            <a:tailEnd len="lg" w="lg" type="triangle"/>
          </a:ln>
        </p:spPr>
      </p:cxnSp>
      <p:pic>
        <p:nvPicPr>
          <p:cNvPr id="776" name="Shape 776"/>
          <p:cNvPicPr preferRelativeResize="0"/>
          <p:nvPr/>
        </p:nvPicPr>
        <p:blipFill rotWithShape="1">
          <a:blip r:embed="rId10">
            <a:alphaModFix/>
          </a:blip>
          <a:srcRect b="0" l="0" r="0" t="0"/>
          <a:stretch/>
        </p:blipFill>
        <p:spPr>
          <a:xfrm>
            <a:off x="6729413" y="4133850"/>
            <a:ext cx="1001711" cy="133349"/>
          </a:xfrm>
          <a:prstGeom prst="rect">
            <a:avLst/>
          </a:prstGeom>
          <a:noFill/>
          <a:ln>
            <a:noFill/>
          </a:ln>
        </p:spPr>
      </p:pic>
      <p:pic>
        <p:nvPicPr>
          <p:cNvPr id="777" name="Shape 777"/>
          <p:cNvPicPr preferRelativeResize="0"/>
          <p:nvPr/>
        </p:nvPicPr>
        <p:blipFill rotWithShape="1">
          <a:blip r:embed="rId11">
            <a:alphaModFix/>
          </a:blip>
          <a:srcRect b="0" l="0" r="0" t="0"/>
          <a:stretch/>
        </p:blipFill>
        <p:spPr>
          <a:xfrm>
            <a:off x="6729413" y="4226718"/>
            <a:ext cx="1001711" cy="134541"/>
          </a:xfrm>
          <a:prstGeom prst="rect">
            <a:avLst/>
          </a:prstGeom>
          <a:noFill/>
          <a:ln>
            <a:noFill/>
          </a:ln>
        </p:spPr>
      </p:pic>
      <p:sp>
        <p:nvSpPr>
          <p:cNvPr id="778" name="Shape 778"/>
          <p:cNvSpPr/>
          <p:nvPr/>
        </p:nvSpPr>
        <p:spPr>
          <a:xfrm>
            <a:off x="3749675" y="3088481"/>
            <a:ext cx="330200" cy="20835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TF</a:t>
            </a:r>
          </a:p>
        </p:txBody>
      </p:sp>
      <p:pic>
        <p:nvPicPr>
          <p:cNvPr id="779" name="Shape 779"/>
          <p:cNvPicPr preferRelativeResize="0"/>
          <p:nvPr/>
        </p:nvPicPr>
        <p:blipFill rotWithShape="1">
          <a:blip r:embed="rId12">
            <a:alphaModFix/>
          </a:blip>
          <a:srcRect b="0" l="0" r="0" t="0"/>
          <a:stretch/>
        </p:blipFill>
        <p:spPr>
          <a:xfrm>
            <a:off x="4727575" y="4110037"/>
            <a:ext cx="369888" cy="197643"/>
          </a:xfrm>
          <a:prstGeom prst="rect">
            <a:avLst/>
          </a:prstGeom>
          <a:noFill/>
          <a:ln>
            <a:noFill/>
          </a:ln>
        </p:spPr>
      </p:pic>
      <p:sp>
        <p:nvSpPr>
          <p:cNvPr id="780" name="Shape 780"/>
          <p:cNvSpPr/>
          <p:nvPr/>
        </p:nvSpPr>
        <p:spPr>
          <a:xfrm>
            <a:off x="4764087" y="4105275"/>
            <a:ext cx="330200" cy="207168"/>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TF</a:t>
            </a:r>
          </a:p>
        </p:txBody>
      </p:sp>
      <p:cxnSp>
        <p:nvCxnSpPr>
          <p:cNvPr id="781" name="Shape 781"/>
          <p:cNvCxnSpPr/>
          <p:nvPr/>
        </p:nvCxnSpPr>
        <p:spPr>
          <a:xfrm>
            <a:off x="5670550" y="3807618"/>
            <a:ext cx="0" cy="232172"/>
          </a:xfrm>
          <a:prstGeom prst="straightConnector1">
            <a:avLst/>
          </a:prstGeom>
          <a:noFill/>
          <a:ln cap="flat" cmpd="sng" w="9525">
            <a:solidFill>
              <a:srgbClr val="000090"/>
            </a:solidFill>
            <a:prstDash val="solid"/>
            <a:round/>
            <a:headEnd len="med" w="med" type="none"/>
            <a:tailEnd len="lg" w="lg" type="triangle"/>
          </a:ln>
        </p:spPr>
      </p:cxnSp>
      <p:sp>
        <p:nvSpPr>
          <p:cNvPr id="782" name="Shape 782"/>
          <p:cNvSpPr/>
          <p:nvPr/>
        </p:nvSpPr>
        <p:spPr>
          <a:xfrm>
            <a:off x="968375" y="2886075"/>
            <a:ext cx="1454149" cy="276224"/>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800" u="none" cap="none" strike="noStrike">
                <a:solidFill>
                  <a:schemeClr val="dk1"/>
                </a:solidFill>
                <a:latin typeface="Calibri"/>
                <a:ea typeface="Calibri"/>
                <a:cs typeface="Calibri"/>
                <a:sym typeface="Calibri"/>
              </a:rPr>
              <a:t>Gain-of-motif </a:t>
            </a:r>
          </a:p>
        </p:txBody>
      </p:sp>
      <p:sp>
        <p:nvSpPr>
          <p:cNvPr id="783" name="Shape 783"/>
          <p:cNvSpPr/>
          <p:nvPr/>
        </p:nvSpPr>
        <p:spPr>
          <a:xfrm>
            <a:off x="968375" y="716756"/>
            <a:ext cx="1484313" cy="277416"/>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800" u="none" cap="none" strike="noStrike">
                <a:solidFill>
                  <a:schemeClr val="dk1"/>
                </a:solidFill>
                <a:latin typeface="Calibri"/>
                <a:ea typeface="Calibri"/>
                <a:cs typeface="Calibri"/>
                <a:sym typeface="Calibri"/>
              </a:rPr>
              <a:t>Loss-of-motif </a:t>
            </a:r>
          </a:p>
        </p:txBody>
      </p:sp>
      <p:pic>
        <p:nvPicPr>
          <p:cNvPr id="784" name="Shape 784"/>
          <p:cNvPicPr preferRelativeResize="0"/>
          <p:nvPr/>
        </p:nvPicPr>
        <p:blipFill rotWithShape="1">
          <a:blip r:embed="rId3">
            <a:alphaModFix/>
          </a:blip>
          <a:srcRect b="0" l="0" r="0" t="0"/>
          <a:stretch/>
        </p:blipFill>
        <p:spPr>
          <a:xfrm>
            <a:off x="4237037" y="1356122"/>
            <a:ext cx="3321050" cy="34527"/>
          </a:xfrm>
          <a:prstGeom prst="rect">
            <a:avLst/>
          </a:prstGeom>
          <a:noFill/>
          <a:ln>
            <a:noFill/>
          </a:ln>
        </p:spPr>
      </p:pic>
      <p:pic>
        <p:nvPicPr>
          <p:cNvPr id="785" name="Shape 785"/>
          <p:cNvPicPr preferRelativeResize="0"/>
          <p:nvPr/>
        </p:nvPicPr>
        <p:blipFill rotWithShape="1">
          <a:blip r:embed="rId8">
            <a:alphaModFix/>
          </a:blip>
          <a:srcRect b="0" l="0" r="0" t="0"/>
          <a:stretch/>
        </p:blipFill>
        <p:spPr>
          <a:xfrm>
            <a:off x="5891212" y="1309687"/>
            <a:ext cx="1184275" cy="142875"/>
          </a:xfrm>
          <a:prstGeom prst="rect">
            <a:avLst/>
          </a:prstGeom>
          <a:noFill/>
          <a:ln cap="flat" cmpd="sng" w="9525">
            <a:solidFill>
              <a:srgbClr val="000000"/>
            </a:solidFill>
            <a:prstDash val="solid"/>
            <a:miter/>
            <a:headEnd len="med" w="med" type="none"/>
            <a:tailEnd len="med" w="med" type="none"/>
          </a:ln>
        </p:spPr>
      </p:pic>
      <p:pic>
        <p:nvPicPr>
          <p:cNvPr id="786" name="Shape 786"/>
          <p:cNvPicPr preferRelativeResize="0"/>
          <p:nvPr/>
        </p:nvPicPr>
        <p:blipFill rotWithShape="1">
          <a:blip r:embed="rId5">
            <a:alphaModFix/>
          </a:blip>
          <a:srcRect b="0" l="0" r="0" t="0"/>
          <a:stretch/>
        </p:blipFill>
        <p:spPr>
          <a:xfrm>
            <a:off x="4992687" y="1775222"/>
            <a:ext cx="254000" cy="142875"/>
          </a:xfrm>
          <a:prstGeom prst="rect">
            <a:avLst/>
          </a:prstGeom>
          <a:noFill/>
          <a:ln>
            <a:noFill/>
          </a:ln>
        </p:spPr>
      </p:pic>
      <p:sp>
        <p:nvSpPr>
          <p:cNvPr id="787" name="Shape 787"/>
          <p:cNvSpPr/>
          <p:nvPr/>
        </p:nvSpPr>
        <p:spPr>
          <a:xfrm>
            <a:off x="4578350" y="1135856"/>
            <a:ext cx="850899" cy="230981"/>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400" u="none" cap="none" strike="noStrike">
                <a:solidFill>
                  <a:schemeClr val="dk1"/>
                </a:solidFill>
                <a:latin typeface="Calibri"/>
                <a:ea typeface="Calibri"/>
                <a:cs typeface="Calibri"/>
                <a:sym typeface="Calibri"/>
              </a:rPr>
              <a:t>TAT</a:t>
            </a:r>
            <a:r>
              <a:rPr b="1" baseline="0" i="0" lang="en" sz="1400" u="none" cap="none" strike="noStrike">
                <a:solidFill>
                  <a:srgbClr val="FF9E1A"/>
                </a:solidFill>
                <a:latin typeface="Calibri"/>
                <a:ea typeface="Calibri"/>
                <a:cs typeface="Calibri"/>
                <a:sym typeface="Calibri"/>
              </a:rPr>
              <a:t>T</a:t>
            </a:r>
            <a:r>
              <a:rPr b="1" baseline="0" i="0" lang="en" sz="1400" u="none" cap="none" strike="noStrike">
                <a:solidFill>
                  <a:schemeClr val="dk1"/>
                </a:solidFill>
                <a:latin typeface="Calibri"/>
                <a:ea typeface="Calibri"/>
                <a:cs typeface="Calibri"/>
                <a:sym typeface="Calibri"/>
              </a:rPr>
              <a:t>TAT</a:t>
            </a:r>
          </a:p>
        </p:txBody>
      </p:sp>
      <p:pic>
        <p:nvPicPr>
          <p:cNvPr id="788" name="Shape 788"/>
          <p:cNvPicPr preferRelativeResize="0"/>
          <p:nvPr/>
        </p:nvPicPr>
        <p:blipFill rotWithShape="1">
          <a:blip r:embed="rId6">
            <a:alphaModFix/>
          </a:blip>
          <a:srcRect b="0" l="0" r="0" t="0"/>
          <a:stretch/>
        </p:blipFill>
        <p:spPr>
          <a:xfrm>
            <a:off x="4992687" y="1939528"/>
            <a:ext cx="142875" cy="198833"/>
          </a:xfrm>
          <a:prstGeom prst="rect">
            <a:avLst/>
          </a:prstGeom>
          <a:noFill/>
          <a:ln>
            <a:noFill/>
          </a:ln>
        </p:spPr>
      </p:pic>
      <p:sp>
        <p:nvSpPr>
          <p:cNvPr id="789" name="Shape 789"/>
          <p:cNvSpPr/>
          <p:nvPr/>
        </p:nvSpPr>
        <p:spPr>
          <a:xfrm>
            <a:off x="4210050" y="1727600"/>
            <a:ext cx="1047899" cy="229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400" u="none" cap="none" strike="noStrike">
                <a:solidFill>
                  <a:schemeClr val="dk1"/>
                </a:solidFill>
                <a:latin typeface="Calibri"/>
                <a:ea typeface="Calibri"/>
                <a:cs typeface="Calibri"/>
                <a:sym typeface="Calibri"/>
              </a:rPr>
              <a:t>Mutation</a:t>
            </a:r>
          </a:p>
        </p:txBody>
      </p:sp>
      <p:sp>
        <p:nvSpPr>
          <p:cNvPr id="790" name="Shape 790"/>
          <p:cNvSpPr/>
          <p:nvPr/>
        </p:nvSpPr>
        <p:spPr>
          <a:xfrm>
            <a:off x="4578350" y="1400175"/>
            <a:ext cx="889000" cy="230981"/>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400" u="none" cap="none" strike="noStrike">
                <a:solidFill>
                  <a:schemeClr val="dk1"/>
                </a:solidFill>
                <a:latin typeface="Calibri"/>
                <a:ea typeface="Calibri"/>
                <a:cs typeface="Calibri"/>
                <a:sym typeface="Calibri"/>
              </a:rPr>
              <a:t>Promoter</a:t>
            </a:r>
          </a:p>
        </p:txBody>
      </p:sp>
      <p:pic>
        <p:nvPicPr>
          <p:cNvPr id="791" name="Shape 791"/>
          <p:cNvPicPr preferRelativeResize="0"/>
          <p:nvPr/>
        </p:nvPicPr>
        <p:blipFill rotWithShape="1">
          <a:blip r:embed="rId13">
            <a:alphaModFix/>
          </a:blip>
          <a:srcRect b="0" l="0" r="0" t="0"/>
          <a:stretch/>
        </p:blipFill>
        <p:spPr>
          <a:xfrm>
            <a:off x="4230687" y="2322909"/>
            <a:ext cx="3322636" cy="34527"/>
          </a:xfrm>
          <a:prstGeom prst="rect">
            <a:avLst/>
          </a:prstGeom>
          <a:noFill/>
          <a:ln>
            <a:noFill/>
          </a:ln>
        </p:spPr>
      </p:pic>
      <p:pic>
        <p:nvPicPr>
          <p:cNvPr id="792" name="Shape 792"/>
          <p:cNvPicPr preferRelativeResize="0"/>
          <p:nvPr/>
        </p:nvPicPr>
        <p:blipFill rotWithShape="1">
          <a:blip r:embed="rId4">
            <a:alphaModFix/>
          </a:blip>
          <a:srcRect b="0" l="0" r="0" t="0"/>
          <a:stretch/>
        </p:blipFill>
        <p:spPr>
          <a:xfrm>
            <a:off x="5886450" y="2276475"/>
            <a:ext cx="1182687" cy="142875"/>
          </a:xfrm>
          <a:prstGeom prst="rect">
            <a:avLst/>
          </a:prstGeom>
          <a:noFill/>
          <a:ln cap="flat" cmpd="sng" w="9525">
            <a:solidFill>
              <a:srgbClr val="000000"/>
            </a:solidFill>
            <a:prstDash val="solid"/>
            <a:miter/>
            <a:headEnd len="med" w="med" type="none"/>
            <a:tailEnd len="med" w="med" type="none"/>
          </a:ln>
        </p:spPr>
      </p:pic>
      <p:pic>
        <p:nvPicPr>
          <p:cNvPr id="793" name="Shape 793"/>
          <p:cNvPicPr preferRelativeResize="0"/>
          <p:nvPr/>
        </p:nvPicPr>
        <p:blipFill rotWithShape="1">
          <a:blip r:embed="rId14">
            <a:alphaModFix/>
          </a:blip>
          <a:srcRect b="0" l="0" r="0" t="0"/>
          <a:stretch/>
        </p:blipFill>
        <p:spPr>
          <a:xfrm>
            <a:off x="4813300" y="966787"/>
            <a:ext cx="371474" cy="198834"/>
          </a:xfrm>
          <a:prstGeom prst="rect">
            <a:avLst/>
          </a:prstGeom>
          <a:noFill/>
          <a:ln>
            <a:noFill/>
          </a:ln>
        </p:spPr>
      </p:pic>
      <p:sp>
        <p:nvSpPr>
          <p:cNvPr id="794" name="Shape 794"/>
          <p:cNvSpPr/>
          <p:nvPr/>
        </p:nvSpPr>
        <p:spPr>
          <a:xfrm>
            <a:off x="7742238" y="919162"/>
            <a:ext cx="582612" cy="207168"/>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mRNA</a:t>
            </a:r>
          </a:p>
        </p:txBody>
      </p:sp>
      <p:pic>
        <p:nvPicPr>
          <p:cNvPr id="795" name="Shape 795"/>
          <p:cNvPicPr preferRelativeResize="0"/>
          <p:nvPr/>
        </p:nvPicPr>
        <p:blipFill rotWithShape="1">
          <a:blip r:embed="rId15">
            <a:alphaModFix/>
          </a:blip>
          <a:srcRect b="0" l="0" r="0" t="0"/>
          <a:stretch/>
        </p:blipFill>
        <p:spPr>
          <a:xfrm>
            <a:off x="6664325" y="907256"/>
            <a:ext cx="1000125" cy="133349"/>
          </a:xfrm>
          <a:prstGeom prst="rect">
            <a:avLst/>
          </a:prstGeom>
          <a:noFill/>
          <a:ln>
            <a:noFill/>
          </a:ln>
        </p:spPr>
      </p:pic>
      <p:cxnSp>
        <p:nvCxnSpPr>
          <p:cNvPr id="796" name="Shape 796"/>
          <p:cNvCxnSpPr/>
          <p:nvPr/>
        </p:nvCxnSpPr>
        <p:spPr>
          <a:xfrm rot="10800000">
            <a:off x="5889625" y="1121568"/>
            <a:ext cx="0" cy="191690"/>
          </a:xfrm>
          <a:prstGeom prst="straightConnector1">
            <a:avLst/>
          </a:prstGeom>
          <a:noFill/>
          <a:ln cap="flat" cmpd="sng" w="9525">
            <a:solidFill>
              <a:schemeClr val="dk1"/>
            </a:solidFill>
            <a:prstDash val="solid"/>
            <a:round/>
            <a:headEnd len="med" w="med" type="none"/>
            <a:tailEnd len="med" w="med" type="none"/>
          </a:ln>
        </p:spPr>
      </p:cxnSp>
      <p:cxnSp>
        <p:nvCxnSpPr>
          <p:cNvPr id="797" name="Shape 797"/>
          <p:cNvCxnSpPr/>
          <p:nvPr/>
        </p:nvCxnSpPr>
        <p:spPr>
          <a:xfrm>
            <a:off x="5884862" y="1125141"/>
            <a:ext cx="593724" cy="0"/>
          </a:xfrm>
          <a:prstGeom prst="straightConnector1">
            <a:avLst/>
          </a:prstGeom>
          <a:noFill/>
          <a:ln cap="flat" cmpd="sng" w="9525">
            <a:solidFill>
              <a:schemeClr val="dk1"/>
            </a:solidFill>
            <a:prstDash val="solid"/>
            <a:round/>
            <a:headEnd len="med" w="med" type="none"/>
            <a:tailEnd len="lg" w="lg" type="triangle"/>
          </a:ln>
        </p:spPr>
      </p:cxnSp>
      <p:pic>
        <p:nvPicPr>
          <p:cNvPr id="798" name="Shape 798"/>
          <p:cNvPicPr preferRelativeResize="0"/>
          <p:nvPr/>
        </p:nvPicPr>
        <p:blipFill rotWithShape="1">
          <a:blip r:embed="rId15">
            <a:alphaModFix/>
          </a:blip>
          <a:srcRect b="0" l="0" r="0" t="0"/>
          <a:stretch/>
        </p:blipFill>
        <p:spPr>
          <a:xfrm>
            <a:off x="6664325" y="991791"/>
            <a:ext cx="1000125" cy="133349"/>
          </a:xfrm>
          <a:prstGeom prst="rect">
            <a:avLst/>
          </a:prstGeom>
          <a:noFill/>
          <a:ln>
            <a:noFill/>
          </a:ln>
        </p:spPr>
      </p:pic>
      <p:pic>
        <p:nvPicPr>
          <p:cNvPr id="799" name="Shape 799"/>
          <p:cNvPicPr preferRelativeResize="0"/>
          <p:nvPr/>
        </p:nvPicPr>
        <p:blipFill rotWithShape="1">
          <a:blip r:embed="rId15">
            <a:alphaModFix/>
          </a:blip>
          <a:srcRect b="0" l="0" r="0" t="0"/>
          <a:stretch/>
        </p:blipFill>
        <p:spPr>
          <a:xfrm>
            <a:off x="6664325" y="1085850"/>
            <a:ext cx="1000125" cy="133349"/>
          </a:xfrm>
          <a:prstGeom prst="rect">
            <a:avLst/>
          </a:prstGeom>
          <a:noFill/>
          <a:ln>
            <a:noFill/>
          </a:ln>
        </p:spPr>
      </p:pic>
      <p:sp>
        <p:nvSpPr>
          <p:cNvPr id="800" name="Shape 800"/>
          <p:cNvSpPr/>
          <p:nvPr/>
        </p:nvSpPr>
        <p:spPr>
          <a:xfrm>
            <a:off x="4845050" y="962025"/>
            <a:ext cx="331788" cy="20835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TF</a:t>
            </a:r>
          </a:p>
        </p:txBody>
      </p:sp>
      <p:pic>
        <p:nvPicPr>
          <p:cNvPr id="801" name="Shape 801"/>
          <p:cNvPicPr preferRelativeResize="0"/>
          <p:nvPr/>
        </p:nvPicPr>
        <p:blipFill rotWithShape="1">
          <a:blip r:embed="rId9">
            <a:alphaModFix/>
          </a:blip>
          <a:srcRect b="0" l="0" r="0" t="0"/>
          <a:stretch/>
        </p:blipFill>
        <p:spPr>
          <a:xfrm>
            <a:off x="3659187" y="1703784"/>
            <a:ext cx="369886" cy="198833"/>
          </a:xfrm>
          <a:prstGeom prst="rect">
            <a:avLst/>
          </a:prstGeom>
          <a:noFill/>
          <a:ln>
            <a:noFill/>
          </a:ln>
        </p:spPr>
      </p:pic>
      <p:sp>
        <p:nvSpPr>
          <p:cNvPr id="802" name="Shape 802"/>
          <p:cNvSpPr/>
          <p:nvPr/>
        </p:nvSpPr>
        <p:spPr>
          <a:xfrm>
            <a:off x="3694112" y="1699022"/>
            <a:ext cx="331786" cy="20835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TF</a:t>
            </a:r>
          </a:p>
        </p:txBody>
      </p:sp>
      <p:cxnSp>
        <p:nvCxnSpPr>
          <p:cNvPr id="803" name="Shape 803"/>
          <p:cNvCxnSpPr/>
          <p:nvPr/>
        </p:nvCxnSpPr>
        <p:spPr>
          <a:xfrm>
            <a:off x="5716587" y="1660922"/>
            <a:ext cx="0" cy="232171"/>
          </a:xfrm>
          <a:prstGeom prst="straightConnector1">
            <a:avLst/>
          </a:prstGeom>
          <a:noFill/>
          <a:ln cap="flat" cmpd="sng" w="9525">
            <a:solidFill>
              <a:srgbClr val="000090"/>
            </a:solidFill>
            <a:prstDash val="solid"/>
            <a:round/>
            <a:headEnd len="med" w="med" type="none"/>
            <a:tailEnd len="lg" w="lg" type="triangle"/>
          </a:ln>
        </p:spPr>
      </p:cxnSp>
      <p:sp>
        <p:nvSpPr>
          <p:cNvPr id="804" name="Shape 804"/>
          <p:cNvSpPr/>
          <p:nvPr/>
        </p:nvSpPr>
        <p:spPr>
          <a:xfrm>
            <a:off x="4549775" y="2105025"/>
            <a:ext cx="852488" cy="22979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400" u="none" cap="none" strike="noStrike">
                <a:solidFill>
                  <a:schemeClr val="dk1"/>
                </a:solidFill>
                <a:latin typeface="Calibri"/>
                <a:ea typeface="Calibri"/>
                <a:cs typeface="Calibri"/>
                <a:sym typeface="Calibri"/>
              </a:rPr>
              <a:t>TAT</a:t>
            </a:r>
            <a:r>
              <a:rPr b="1" baseline="0" i="0" lang="en" sz="1400" u="none" cap="none" strike="noStrike">
                <a:solidFill>
                  <a:srgbClr val="FF0000"/>
                </a:solidFill>
                <a:latin typeface="Calibri"/>
                <a:ea typeface="Calibri"/>
                <a:cs typeface="Calibri"/>
                <a:sym typeface="Calibri"/>
              </a:rPr>
              <a:t>C</a:t>
            </a:r>
            <a:r>
              <a:rPr b="1" baseline="0" i="0" lang="en" sz="1400" u="none" cap="none" strike="noStrike">
                <a:solidFill>
                  <a:schemeClr val="dk1"/>
                </a:solidFill>
                <a:latin typeface="Calibri"/>
                <a:ea typeface="Calibri"/>
                <a:cs typeface="Calibri"/>
                <a:sym typeface="Calibri"/>
              </a:rPr>
              <a:t>TAT</a:t>
            </a:r>
          </a:p>
        </p:txBody>
      </p:sp>
      <p:cxnSp>
        <p:nvCxnSpPr>
          <p:cNvPr id="805" name="Shape 805"/>
          <p:cNvCxnSpPr/>
          <p:nvPr/>
        </p:nvCxnSpPr>
        <p:spPr>
          <a:xfrm>
            <a:off x="5886450" y="2105025"/>
            <a:ext cx="593724" cy="0"/>
          </a:xfrm>
          <a:prstGeom prst="straightConnector1">
            <a:avLst/>
          </a:prstGeom>
          <a:noFill/>
          <a:ln cap="flat" cmpd="sng" w="9525">
            <a:solidFill>
              <a:schemeClr val="dk1"/>
            </a:solidFill>
            <a:prstDash val="solid"/>
            <a:round/>
            <a:headEnd len="med" w="med" type="none"/>
            <a:tailEnd len="lg" w="lg" type="triangle"/>
          </a:ln>
        </p:spPr>
      </p:cxnSp>
      <p:sp>
        <p:nvSpPr>
          <p:cNvPr id="806" name="Shape 806"/>
          <p:cNvSpPr/>
          <p:nvPr/>
        </p:nvSpPr>
        <p:spPr>
          <a:xfrm>
            <a:off x="5965825" y="1935956"/>
            <a:ext cx="317500" cy="300037"/>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2000" u="none" cap="none" strike="noStrike">
                <a:solidFill>
                  <a:srgbClr val="FF0000"/>
                </a:solidFill>
                <a:latin typeface="Calibri"/>
                <a:ea typeface="Calibri"/>
                <a:cs typeface="Calibri"/>
                <a:sym typeface="Calibri"/>
              </a:rPr>
              <a:t>X</a:t>
            </a:r>
          </a:p>
        </p:txBody>
      </p:sp>
      <p:sp>
        <p:nvSpPr>
          <p:cNvPr id="807" name="Shape 807"/>
          <p:cNvSpPr txBox="1"/>
          <p:nvPr/>
        </p:nvSpPr>
        <p:spPr>
          <a:xfrm>
            <a:off x="-1090612" y="5076825"/>
            <a:ext cx="184149" cy="276224"/>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808" name="Shape 808"/>
          <p:cNvSpPr/>
          <p:nvPr/>
        </p:nvSpPr>
        <p:spPr>
          <a:xfrm>
            <a:off x="4570412" y="1322784"/>
            <a:ext cx="828675" cy="125015"/>
          </a:xfrm>
          <a:prstGeom prst="rect">
            <a:avLst/>
          </a:prstGeom>
          <a:solidFill>
            <a:srgbClr val="DDD9C3"/>
          </a:solidFill>
          <a:ln cap="flat" cmpd="sng" w="9525">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809" name="Shape 809"/>
          <p:cNvSpPr/>
          <p:nvPr/>
        </p:nvSpPr>
        <p:spPr>
          <a:xfrm>
            <a:off x="4570412" y="2295525"/>
            <a:ext cx="828675" cy="126206"/>
          </a:xfrm>
          <a:prstGeom prst="rect">
            <a:avLst/>
          </a:prstGeom>
          <a:solidFill>
            <a:srgbClr val="DDD9C3"/>
          </a:solidFill>
          <a:ln cap="flat" cmpd="sng" w="9525">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810" name="Shape 810"/>
          <p:cNvSpPr/>
          <p:nvPr/>
        </p:nvSpPr>
        <p:spPr>
          <a:xfrm>
            <a:off x="4570412" y="3475434"/>
            <a:ext cx="828675" cy="126206"/>
          </a:xfrm>
          <a:prstGeom prst="rect">
            <a:avLst/>
          </a:prstGeom>
          <a:solidFill>
            <a:srgbClr val="DDD9C3"/>
          </a:solidFill>
          <a:ln cap="flat" cmpd="sng" w="9525">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811" name="Shape 811"/>
          <p:cNvSpPr/>
          <p:nvPr/>
        </p:nvSpPr>
        <p:spPr>
          <a:xfrm>
            <a:off x="4570412" y="4446984"/>
            <a:ext cx="828675" cy="126206"/>
          </a:xfrm>
          <a:prstGeom prst="rect">
            <a:avLst/>
          </a:prstGeom>
          <a:solidFill>
            <a:srgbClr val="DDD9C3"/>
          </a:solidFill>
          <a:ln cap="flat" cmpd="sng" w="9525">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pic>
        <p:nvPicPr>
          <p:cNvPr id="812" name="Shape 812"/>
          <p:cNvPicPr preferRelativeResize="0"/>
          <p:nvPr/>
        </p:nvPicPr>
        <p:blipFill rotWithShape="1">
          <a:blip r:embed="rId16">
            <a:alphaModFix/>
          </a:blip>
          <a:srcRect b="0" l="0" r="0" t="0"/>
          <a:stretch/>
        </p:blipFill>
        <p:spPr>
          <a:xfrm>
            <a:off x="669925" y="3296841"/>
            <a:ext cx="2527300" cy="1207293"/>
          </a:xfrm>
          <a:prstGeom prst="rect">
            <a:avLst/>
          </a:prstGeom>
          <a:noFill/>
          <a:ln>
            <a:noFill/>
          </a:ln>
        </p:spPr>
      </p:pic>
      <p:pic>
        <p:nvPicPr>
          <p:cNvPr id="813" name="Shape 813"/>
          <p:cNvPicPr preferRelativeResize="0"/>
          <p:nvPr/>
        </p:nvPicPr>
        <p:blipFill rotWithShape="1">
          <a:blip r:embed="rId17">
            <a:alphaModFix/>
          </a:blip>
          <a:srcRect b="0" l="0" r="0" t="0"/>
          <a:stretch/>
        </p:blipFill>
        <p:spPr>
          <a:xfrm>
            <a:off x="669925" y="1157287"/>
            <a:ext cx="2606674" cy="1262062"/>
          </a:xfrm>
          <a:prstGeom prst="rect">
            <a:avLst/>
          </a:prstGeom>
          <a:noFill/>
          <a:ln>
            <a:noFill/>
          </a:ln>
        </p:spPr>
      </p:pic>
      <p:sp>
        <p:nvSpPr>
          <p:cNvPr id="814" name="Shape 814"/>
          <p:cNvSpPr/>
          <p:nvPr/>
        </p:nvSpPr>
        <p:spPr>
          <a:xfrm>
            <a:off x="4722844" y="4716103"/>
            <a:ext cx="3435287" cy="227223"/>
          </a:xfrm>
          <a:prstGeom prst="rect">
            <a:avLst/>
          </a:prstGeom>
          <a:noFill/>
          <a:ln>
            <a:noFill/>
          </a:ln>
        </p:spPr>
        <p:txBody>
          <a:bodyPr anchorCtr="0" anchor="ctr" bIns="35700" lIns="35700" rIns="35700" tIns="35700">
            <a:noAutofit/>
          </a:bodyPr>
          <a:lstStyle/>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Yao Fu, Ekta Khurana, Mark Gerstein</a:t>
            </a:r>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19" name="Shape 819"/>
        <p:cNvGrpSpPr/>
        <p:nvPr/>
      </p:nvGrpSpPr>
      <p:grpSpPr>
        <a:xfrm>
          <a:off x="0" y="0"/>
          <a:ext cx="0" cy="0"/>
          <a:chOff x="0" y="0"/>
          <a:chExt cx="0" cy="0"/>
        </a:xfrm>
      </p:grpSpPr>
      <p:sp>
        <p:nvSpPr>
          <p:cNvPr id="820" name="Shape 820"/>
          <p:cNvSpPr txBox="1"/>
          <p:nvPr/>
        </p:nvSpPr>
        <p:spPr>
          <a:xfrm>
            <a:off x="457172" y="205014"/>
            <a:ext cx="8228763" cy="858756"/>
          </a:xfrm>
          <a:prstGeom prst="rect">
            <a:avLst/>
          </a:prstGeom>
          <a:noFill/>
          <a:ln>
            <a:noFill/>
          </a:ln>
        </p:spPr>
        <p:txBody>
          <a:bodyPr anchorCtr="0" anchor="ctr" bIns="0" lIns="0" rIns="0" tIns="0">
            <a:noAutofit/>
          </a:bodyPr>
          <a:lstStyle/>
          <a:p>
            <a:pPr indent="0" lvl="0" marL="0" marR="0" rtl="0" algn="ctr">
              <a:spcBef>
                <a:spcPts val="0"/>
              </a:spcBef>
              <a:buSzPct val="25000"/>
              <a:buNone/>
            </a:pPr>
            <a:r>
              <a:rPr b="0" baseline="0" i="0" lang="en" sz="2900" u="none" cap="none" strike="noStrike">
                <a:solidFill>
                  <a:schemeClr val="dk1"/>
                </a:solidFill>
                <a:latin typeface="Calibri"/>
                <a:ea typeface="Calibri"/>
                <a:cs typeface="Calibri"/>
                <a:sym typeface="Calibri"/>
              </a:rPr>
              <a:t>Prediction of TFBS creation/disruption by somatic SNVs</a:t>
            </a:r>
            <a:br>
              <a:rPr b="0" baseline="0" i="0" lang="en" sz="2900" u="none" cap="none" strike="noStrike">
                <a:solidFill>
                  <a:schemeClr val="dk1"/>
                </a:solidFill>
                <a:latin typeface="Calibri"/>
                <a:ea typeface="Calibri"/>
                <a:cs typeface="Calibri"/>
                <a:sym typeface="Calibri"/>
              </a:rPr>
            </a:br>
            <a:r>
              <a:rPr b="0" baseline="0" i="0" lang="en" sz="2400" u="none" cap="none" strike="noStrike">
                <a:solidFill>
                  <a:schemeClr val="dk1"/>
                </a:solidFill>
                <a:latin typeface="Calibri"/>
                <a:ea typeface="Calibri"/>
                <a:cs typeface="Calibri"/>
                <a:sym typeface="Calibri"/>
              </a:rPr>
              <a:t>C. Chan, A. Bietz, C. Herrmann (DKFZ, Heidelberg)</a:t>
            </a:r>
          </a:p>
        </p:txBody>
      </p:sp>
      <p:sp>
        <p:nvSpPr>
          <p:cNvPr id="821" name="Shape 821"/>
          <p:cNvSpPr txBox="1"/>
          <p:nvPr/>
        </p:nvSpPr>
        <p:spPr>
          <a:xfrm>
            <a:off x="457172" y="1203630"/>
            <a:ext cx="8228763" cy="2983112"/>
          </a:xfrm>
          <a:prstGeom prst="rect">
            <a:avLst/>
          </a:prstGeom>
          <a:noFill/>
          <a:ln>
            <a:noFill/>
          </a:ln>
        </p:spPr>
        <p:txBody>
          <a:bodyPr anchorCtr="0" anchor="t" bIns="0" lIns="0" rIns="0" tIns="0">
            <a:noAutofit/>
          </a:bodyPr>
          <a:lstStyle/>
          <a:p>
            <a:pPr indent="0" lvl="0" marL="0" marR="0" rtl="0" algn="l">
              <a:spcBef>
                <a:spcPts val="0"/>
              </a:spcBef>
              <a:buClr>
                <a:schemeClr val="dk1"/>
              </a:buClr>
              <a:buSzPct val="60000"/>
              <a:buFont typeface="Noto Symbol"/>
              <a:buChar char=""/>
            </a:pPr>
            <a:r>
              <a:rPr b="0" baseline="0" i="0" lang="en" sz="2500" u="none" cap="none" strike="noStrike">
                <a:solidFill>
                  <a:schemeClr val="dk1"/>
                </a:solidFill>
                <a:latin typeface="Calibri"/>
                <a:ea typeface="Calibri"/>
                <a:cs typeface="Calibri"/>
                <a:sym typeface="Calibri"/>
              </a:rPr>
              <a:t>Submitted file :</a:t>
            </a:r>
            <a:br>
              <a:rPr b="0" baseline="0" i="0" lang="en" sz="2500" u="none" cap="none" strike="noStrike">
                <a:solidFill>
                  <a:schemeClr val="dk1"/>
                </a:solidFill>
                <a:latin typeface="Calibri"/>
                <a:ea typeface="Calibri"/>
                <a:cs typeface="Calibri"/>
                <a:sym typeface="Calibri"/>
              </a:rPr>
            </a:br>
            <a:r>
              <a:rPr b="0" baseline="0" i="0" lang="en" sz="2000" u="none" cap="none" strike="noStrike">
                <a:solidFill>
                  <a:schemeClr val="dk1"/>
                </a:solidFill>
                <a:latin typeface="Calibri"/>
                <a:ea typeface="Calibri"/>
                <a:cs typeface="Calibri"/>
                <a:sym typeface="Calibri"/>
              </a:rPr>
              <a:t>/pancan/synapse/ICGC-TCGA Whole Genome Pan-Cancer Analysis/Analysis Themes/PCAWG 2, 5, 9, 14 Analysis of mutations/Annotated Mutations/Santa_Cruz_Pilot/DKFZ/ALLTYPES-BYTYPE.vcf.tgz</a:t>
            </a:r>
          </a:p>
          <a:p>
            <a:pPr indent="0" lvl="0" marL="0" marR="0" rtl="0" algn="l">
              <a:spcBef>
                <a:spcPts val="0"/>
              </a:spcBef>
              <a:buClr>
                <a:schemeClr val="dk1"/>
              </a:buClr>
              <a:buSzPct val="60000"/>
              <a:buFont typeface="Noto Symbol"/>
              <a:buChar char=""/>
            </a:pPr>
            <a:r>
              <a:rPr b="0" baseline="0" i="0" lang="en" sz="2500" u="none" cap="none" strike="noStrike">
                <a:solidFill>
                  <a:schemeClr val="dk1"/>
                </a:solidFill>
                <a:latin typeface="Calibri"/>
                <a:ea typeface="Calibri"/>
                <a:cs typeface="Calibri"/>
                <a:sym typeface="Calibri"/>
              </a:rPr>
              <a:t>Goal : </a:t>
            </a:r>
          </a:p>
          <a:p>
            <a:pPr indent="0" lvl="1" marL="457200" marR="0" rtl="0" algn="l">
              <a:spcBef>
                <a:spcPts val="0"/>
              </a:spcBef>
              <a:buClr>
                <a:schemeClr val="dk1"/>
              </a:buClr>
              <a:buSzPct val="59999"/>
              <a:buFont typeface="Noto Symbol"/>
              <a:buChar char=""/>
            </a:pPr>
            <a:r>
              <a:rPr b="0" baseline="0" i="0" lang="en" sz="2200" u="none" cap="none" strike="noStrike">
                <a:solidFill>
                  <a:schemeClr val="dk1"/>
                </a:solidFill>
                <a:latin typeface="Calibri"/>
                <a:ea typeface="Calibri"/>
                <a:cs typeface="Calibri"/>
                <a:sym typeface="Calibri"/>
              </a:rPr>
              <a:t>genome wide prediction of TFBS alterations (all non-coding SNVs are analysed, not just promoter/enhancer SNVs)</a:t>
            </a:r>
          </a:p>
          <a:p>
            <a:pPr indent="0" lvl="1" marL="457200" marR="0" rtl="0" algn="l">
              <a:spcBef>
                <a:spcPts val="0"/>
              </a:spcBef>
              <a:buClr>
                <a:schemeClr val="dk1"/>
              </a:buClr>
              <a:buSzPct val="59999"/>
              <a:buFont typeface="Noto Symbol"/>
              <a:buChar char=""/>
            </a:pPr>
            <a:r>
              <a:rPr b="0" baseline="0" i="0" lang="en" sz="2200" u="none" cap="none" strike="noStrike">
                <a:solidFill>
                  <a:schemeClr val="dk1"/>
                </a:solidFill>
                <a:latin typeface="Calibri"/>
                <a:ea typeface="Calibri"/>
                <a:cs typeface="Calibri"/>
                <a:sym typeface="Calibri"/>
              </a:rPr>
              <a:t>Comparison of alteration frequencies with background model obtained from randomization</a:t>
            </a:r>
            <a:br>
              <a:rPr b="0" baseline="0" i="0" lang="en" sz="2200" u="none" cap="none" strike="noStrike">
                <a:solidFill>
                  <a:schemeClr val="dk1"/>
                </a:solidFill>
                <a:latin typeface="Calibri"/>
                <a:ea typeface="Calibri"/>
                <a:cs typeface="Calibri"/>
                <a:sym typeface="Calibri"/>
              </a:rPr>
            </a:br>
            <a:r>
              <a:rPr b="0" baseline="0" i="0" lang="en" sz="1800" u="none" cap="none" strike="noStrike">
                <a:solidFill>
                  <a:schemeClr val="dk1"/>
                </a:solidFill>
                <a:latin typeface="Calibri"/>
                <a:ea typeface="Calibri"/>
                <a:cs typeface="Calibri"/>
                <a:sym typeface="Calibri"/>
              </a:rPr>
              <a:t>→ evidence for higher/lower TFBS alterations frequencies compared to background </a:t>
            </a:r>
            <a:br>
              <a:rPr b="0" baseline="0" i="0" lang="en" sz="1800" u="none" cap="none" strike="noStrike">
                <a:solidFill>
                  <a:schemeClr val="dk1"/>
                </a:solidFill>
                <a:latin typeface="Calibri"/>
                <a:ea typeface="Calibri"/>
                <a:cs typeface="Calibri"/>
                <a:sym typeface="Calibri"/>
              </a:rPr>
            </a:br>
            <a:r>
              <a:rPr b="0" baseline="0" i="0" lang="en" sz="1800" u="none" cap="none" strike="noStrike">
                <a:solidFill>
                  <a:schemeClr val="dk1"/>
                </a:solidFill>
                <a:latin typeface="Calibri"/>
                <a:ea typeface="Calibri"/>
                <a:cs typeface="Calibri"/>
                <a:sym typeface="Calibri"/>
              </a:rPr>
              <a:t>→ positive/negative selection </a:t>
            </a:r>
          </a:p>
          <a:p>
            <a:pPr indent="68580" lvl="1" marL="457200" marR="0" rtl="0" algn="l">
              <a:spcBef>
                <a:spcPts val="0"/>
              </a:spcBef>
              <a:buClr>
                <a:schemeClr val="dk1"/>
              </a:buClr>
              <a:buFont typeface="Noto Symbol"/>
              <a:buNone/>
            </a:pPr>
            <a:r>
              <a:t/>
            </a:r>
            <a:endParaRPr b="0" baseline="0" i="0" sz="1800" u="none" cap="none" strike="noStrike">
              <a:solidFill>
                <a:schemeClr val="dk1"/>
              </a:solidFill>
              <a:latin typeface="Calibri"/>
              <a:ea typeface="Calibri"/>
              <a:cs typeface="Calibri"/>
              <a:sym typeface="Calibri"/>
            </a:endParaRPr>
          </a:p>
        </p:txBody>
      </p:sp>
      <p:sp>
        <p:nvSpPr>
          <p:cNvPr id="822" name="Shape 822"/>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rgbClr val="888888"/>
                </a:solidFill>
                <a:latin typeface="Calibri"/>
                <a:ea typeface="Calibri"/>
                <a:cs typeface="Calibri"/>
                <a:sym typeface="Calibri"/>
              </a:rPr>
              <a:t>‹#›</a:t>
            </a:fld>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4" name="Shape 384"/>
        <p:cNvGrpSpPr/>
        <p:nvPr/>
      </p:nvGrpSpPr>
      <p:grpSpPr>
        <a:xfrm>
          <a:off x="0" y="0"/>
          <a:ext cx="0" cy="0"/>
          <a:chOff x="0" y="0"/>
          <a:chExt cx="0" cy="0"/>
        </a:xfrm>
      </p:grpSpPr>
      <p:pic>
        <p:nvPicPr>
          <p:cNvPr id="385" name="Shape 385"/>
          <p:cNvPicPr preferRelativeResize="0"/>
          <p:nvPr/>
        </p:nvPicPr>
        <p:blipFill>
          <a:blip r:embed="rId3">
            <a:alphaModFix/>
          </a:blip>
          <a:stretch>
            <a:fillRect/>
          </a:stretch>
        </p:blipFill>
        <p:spPr>
          <a:xfrm>
            <a:off x="1143000" y="0"/>
            <a:ext cx="6857999" cy="5143499"/>
          </a:xfrm>
          <a:prstGeom prst="rect">
            <a:avLst/>
          </a:prstGeom>
          <a:noFill/>
          <a:ln>
            <a:noFill/>
          </a:ln>
        </p:spPr>
      </p:pic>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6" name="Shape 826"/>
        <p:cNvGrpSpPr/>
        <p:nvPr/>
      </p:nvGrpSpPr>
      <p:grpSpPr>
        <a:xfrm>
          <a:off x="0" y="0"/>
          <a:ext cx="0" cy="0"/>
          <a:chOff x="0" y="0"/>
          <a:chExt cx="0" cy="0"/>
        </a:xfrm>
      </p:grpSpPr>
      <p:sp>
        <p:nvSpPr>
          <p:cNvPr id="827" name="Shape 827"/>
          <p:cNvSpPr txBox="1"/>
          <p:nvPr/>
        </p:nvSpPr>
        <p:spPr>
          <a:xfrm>
            <a:off x="457172" y="14513"/>
            <a:ext cx="8228699" cy="627899"/>
          </a:xfrm>
          <a:prstGeom prst="rect">
            <a:avLst/>
          </a:prstGeom>
          <a:noFill/>
          <a:ln>
            <a:noFill/>
          </a:ln>
        </p:spPr>
        <p:txBody>
          <a:bodyPr anchorCtr="0" anchor="ctr" bIns="0" lIns="0" rIns="0" tIns="0">
            <a:noAutofit/>
          </a:bodyPr>
          <a:lstStyle/>
          <a:p>
            <a:pPr indent="0" lvl="0" marL="0" marR="0" rtl="0" algn="ctr">
              <a:spcBef>
                <a:spcPts val="0"/>
              </a:spcBef>
              <a:buSzPct val="25000"/>
              <a:buNone/>
            </a:pPr>
            <a:r>
              <a:rPr b="0" baseline="0" i="0" lang="en" sz="4000" u="none" cap="none" strike="noStrike">
                <a:solidFill>
                  <a:schemeClr val="dk1"/>
                </a:solidFill>
                <a:latin typeface="Calibri"/>
                <a:ea typeface="Calibri"/>
                <a:cs typeface="Calibri"/>
                <a:sym typeface="Calibri"/>
              </a:rPr>
              <a:t>Procedure</a:t>
            </a:r>
          </a:p>
        </p:txBody>
      </p:sp>
      <p:sp>
        <p:nvSpPr>
          <p:cNvPr id="828" name="Shape 828"/>
          <p:cNvSpPr txBox="1"/>
          <p:nvPr/>
        </p:nvSpPr>
        <p:spPr>
          <a:xfrm>
            <a:off x="457172" y="563360"/>
            <a:ext cx="5130899" cy="3674099"/>
          </a:xfrm>
          <a:prstGeom prst="rect">
            <a:avLst/>
          </a:prstGeom>
          <a:noFill/>
          <a:ln>
            <a:noFill/>
          </a:ln>
        </p:spPr>
        <p:txBody>
          <a:bodyPr anchorCtr="0" anchor="t" bIns="0" lIns="0" rIns="0" tIns="0">
            <a:noAutofit/>
          </a:bodyPr>
          <a:lstStyle/>
          <a:p>
            <a:pPr indent="-12700" lvl="0" marL="0" marR="0" rtl="0" algn="l">
              <a:spcBef>
                <a:spcPts val="0"/>
              </a:spcBef>
              <a:buClr>
                <a:schemeClr val="dk1"/>
              </a:buClr>
              <a:buSzPct val="100000"/>
              <a:buFont typeface="Noto Symbol"/>
              <a:buChar char=""/>
            </a:pPr>
            <a:r>
              <a:rPr b="0" baseline="0" i="0" lang="en" u="none" cap="none" strike="noStrike">
                <a:solidFill>
                  <a:schemeClr val="dk1"/>
                </a:solidFill>
                <a:latin typeface="Calibri"/>
                <a:ea typeface="Calibri"/>
                <a:cs typeface="Calibri"/>
                <a:sym typeface="Calibri"/>
              </a:rPr>
              <a:t>For each SNV </a:t>
            </a:r>
            <a:r>
              <a:rPr b="0" baseline="0" i="1" lang="en" u="none" cap="none" strike="noStrike">
                <a:solidFill>
                  <a:schemeClr val="dk1"/>
                </a:solidFill>
                <a:latin typeface="Calibri"/>
                <a:ea typeface="Calibri"/>
                <a:cs typeface="Calibri"/>
                <a:sym typeface="Calibri"/>
              </a:rPr>
              <a:t>i</a:t>
            </a:r>
            <a:r>
              <a:rPr b="0" baseline="0" i="0" lang="en" u="none" cap="none" strike="noStrike">
                <a:solidFill>
                  <a:schemeClr val="dk1"/>
                </a:solidFill>
                <a:latin typeface="Calibri"/>
                <a:ea typeface="Calibri"/>
                <a:cs typeface="Calibri"/>
                <a:sym typeface="Calibri"/>
              </a:rPr>
              <a:t>, </a:t>
            </a:r>
            <a:r>
              <a:rPr b="1" baseline="0" i="0" lang="en" u="none" cap="none" strike="noStrike">
                <a:solidFill>
                  <a:schemeClr val="dk1"/>
                </a:solidFill>
                <a:latin typeface="Calibri"/>
                <a:ea typeface="Calibri"/>
                <a:cs typeface="Calibri"/>
                <a:sym typeface="Calibri"/>
              </a:rPr>
              <a:t>+/- 20 bp</a:t>
            </a:r>
            <a:r>
              <a:rPr b="0" baseline="0" i="0" lang="en" u="none" cap="none" strike="noStrike">
                <a:solidFill>
                  <a:schemeClr val="dk1"/>
                </a:solidFill>
                <a:latin typeface="Calibri"/>
                <a:ea typeface="Calibri"/>
                <a:cs typeface="Calibri"/>
                <a:sym typeface="Calibri"/>
              </a:rPr>
              <a:t> are extracted around SNV; Reference and mutated sequences are generated (</a:t>
            </a:r>
            <a:r>
              <a:rPr b="0" baseline="0" i="1" lang="en" u="none" cap="none" strike="noStrike">
                <a:solidFill>
                  <a:schemeClr val="dk1"/>
                </a:solidFill>
                <a:latin typeface="Calibri"/>
                <a:ea typeface="Calibri"/>
                <a:cs typeface="Calibri"/>
                <a:sym typeface="Calibri"/>
              </a:rPr>
              <a:t>R</a:t>
            </a:r>
            <a:r>
              <a:rPr b="0" baseline="-25000" i="1" lang="en" u="none" cap="none" strike="noStrike">
                <a:solidFill>
                  <a:schemeClr val="dk1"/>
                </a:solidFill>
                <a:latin typeface="Calibri"/>
                <a:ea typeface="Calibri"/>
                <a:cs typeface="Calibri"/>
                <a:sym typeface="Calibri"/>
              </a:rPr>
              <a:t>i </a:t>
            </a:r>
            <a:r>
              <a:rPr b="0" baseline="0" i="1" lang="en" u="none" cap="none" strike="noStrike">
                <a:solidFill>
                  <a:schemeClr val="dk1"/>
                </a:solidFill>
                <a:latin typeface="Calibri"/>
                <a:ea typeface="Calibri"/>
                <a:cs typeface="Calibri"/>
                <a:sym typeface="Calibri"/>
              </a:rPr>
              <a:t>, M</a:t>
            </a:r>
            <a:r>
              <a:rPr b="0" baseline="-25000" i="1" lang="en" u="none" cap="none" strike="noStrike">
                <a:solidFill>
                  <a:schemeClr val="dk1"/>
                </a:solidFill>
                <a:latin typeface="Calibri"/>
                <a:ea typeface="Calibri"/>
                <a:cs typeface="Calibri"/>
                <a:sym typeface="Calibri"/>
              </a:rPr>
              <a:t>i</a:t>
            </a:r>
            <a:r>
              <a:rPr b="0" baseline="0" i="0" lang="en" u="none" cap="none" strike="noStrike">
                <a:solidFill>
                  <a:schemeClr val="dk1"/>
                </a:solidFill>
                <a:latin typeface="Calibri"/>
                <a:ea typeface="Calibri"/>
                <a:cs typeface="Calibri"/>
                <a:sym typeface="Calibri"/>
              </a:rPr>
              <a:t>)</a:t>
            </a:r>
          </a:p>
          <a:p>
            <a:pPr indent="-12700" lvl="0" marL="0" marR="0" rtl="0" algn="l">
              <a:spcBef>
                <a:spcPts val="0"/>
              </a:spcBef>
              <a:buClr>
                <a:schemeClr val="dk1"/>
              </a:buClr>
              <a:buSzPct val="100000"/>
              <a:buFont typeface="Noto Symbol"/>
              <a:buChar char=""/>
            </a:pPr>
            <a:r>
              <a:rPr b="0" baseline="0" i="0" lang="en" u="none" cap="none" strike="noStrike">
                <a:solidFill>
                  <a:schemeClr val="dk1"/>
                </a:solidFill>
                <a:latin typeface="Calibri"/>
                <a:ea typeface="Calibri"/>
                <a:cs typeface="Calibri"/>
                <a:sym typeface="Calibri"/>
              </a:rPr>
              <a:t>As background, a </a:t>
            </a:r>
            <a:r>
              <a:rPr b="1" baseline="0" i="0" lang="en" u="none" cap="none" strike="noStrike">
                <a:solidFill>
                  <a:schemeClr val="dk1"/>
                </a:solidFill>
                <a:latin typeface="Calibri"/>
                <a:ea typeface="Calibri"/>
                <a:cs typeface="Calibri"/>
                <a:sym typeface="Calibri"/>
              </a:rPr>
              <a:t>Markov model of order 2</a:t>
            </a:r>
            <a:r>
              <a:rPr b="0" baseline="0" i="0" lang="en" u="none" cap="none" strike="noStrike">
                <a:solidFill>
                  <a:schemeClr val="dk1"/>
                </a:solidFill>
                <a:latin typeface="Calibri"/>
                <a:ea typeface="Calibri"/>
                <a:cs typeface="Calibri"/>
                <a:sym typeface="Calibri"/>
              </a:rPr>
              <a:t> is generated from the complete set of sequences surrounding the SNVs</a:t>
            </a:r>
          </a:p>
          <a:p>
            <a:pPr indent="-12700" lvl="0" marL="0" marR="0" rtl="0" algn="l">
              <a:spcBef>
                <a:spcPts val="0"/>
              </a:spcBef>
              <a:buClr>
                <a:schemeClr val="dk1"/>
              </a:buClr>
              <a:buSzPct val="100000"/>
              <a:buFont typeface="Noto Symbol"/>
              <a:buChar char=""/>
            </a:pPr>
            <a:r>
              <a:rPr b="0" baseline="0" i="0" lang="en" u="none" cap="none" strike="noStrike">
                <a:solidFill>
                  <a:schemeClr val="dk1"/>
                </a:solidFill>
                <a:latin typeface="Calibri"/>
                <a:ea typeface="Calibri"/>
                <a:cs typeface="Calibri"/>
                <a:sym typeface="Calibri"/>
              </a:rPr>
              <a:t>Both are scanned with </a:t>
            </a:r>
            <a:r>
              <a:rPr b="1" baseline="0" i="0" lang="en" u="none" cap="none" strike="noStrike">
                <a:solidFill>
                  <a:schemeClr val="dk1"/>
                </a:solidFill>
                <a:latin typeface="Calibri"/>
                <a:ea typeface="Calibri"/>
                <a:cs typeface="Calibri"/>
                <a:sym typeface="Calibri"/>
              </a:rPr>
              <a:t>TRANSFAC motifs</a:t>
            </a:r>
            <a:r>
              <a:rPr b="0" baseline="0" i="0" lang="en" u="none" cap="none" strike="noStrike">
                <a:solidFill>
                  <a:schemeClr val="dk1"/>
                </a:solidFill>
                <a:latin typeface="Calibri"/>
                <a:ea typeface="Calibri"/>
                <a:cs typeface="Calibri"/>
                <a:sym typeface="Calibri"/>
              </a:rPr>
              <a:t> (TF Pro, 2011) using the tool </a:t>
            </a:r>
            <a:r>
              <a:rPr b="1" baseline="0" i="0" lang="en" u="none" cap="none" strike="noStrike">
                <a:solidFill>
                  <a:schemeClr val="dk1"/>
                </a:solidFill>
                <a:latin typeface="Calibri"/>
                <a:ea typeface="Calibri"/>
                <a:cs typeface="Calibri"/>
                <a:sym typeface="Calibri"/>
              </a:rPr>
              <a:t>matrix-scan</a:t>
            </a:r>
            <a:r>
              <a:rPr b="0" baseline="0" i="0" lang="en" u="none" cap="none" strike="noStrike">
                <a:solidFill>
                  <a:schemeClr val="dk1"/>
                </a:solidFill>
                <a:latin typeface="Calibri"/>
                <a:ea typeface="Calibri"/>
                <a:cs typeface="Calibri"/>
                <a:sym typeface="Calibri"/>
              </a:rPr>
              <a:t> from the RSAT suite (Thomas-Chollier et al, NAR (2011))</a:t>
            </a:r>
            <a:br>
              <a:rPr b="0" baseline="0" i="0" lang="en" u="none" cap="none" strike="noStrike">
                <a:solidFill>
                  <a:schemeClr val="dk1"/>
                </a:solidFill>
                <a:latin typeface="Calibri"/>
                <a:ea typeface="Calibri"/>
                <a:cs typeface="Calibri"/>
                <a:sym typeface="Calibri"/>
              </a:rPr>
            </a:br>
            <a:r>
              <a:rPr b="0" baseline="0" i="0" lang="en" u="none" cap="none" strike="noStrike">
                <a:solidFill>
                  <a:schemeClr val="dk1"/>
                </a:solidFill>
                <a:latin typeface="Calibri"/>
                <a:ea typeface="Calibri"/>
                <a:cs typeface="Calibri"/>
                <a:sym typeface="Calibri"/>
              </a:rPr>
              <a:t>For each PWM </a:t>
            </a:r>
            <a:r>
              <a:rPr b="0" baseline="0" i="1" lang="en" u="none" cap="none" strike="noStrike">
                <a:solidFill>
                  <a:schemeClr val="dk1"/>
                </a:solidFill>
                <a:latin typeface="Calibri"/>
                <a:ea typeface="Calibri"/>
                <a:cs typeface="Calibri"/>
                <a:sym typeface="Calibri"/>
              </a:rPr>
              <a:t>j</a:t>
            </a:r>
            <a:r>
              <a:rPr b="0" baseline="0" i="0" lang="en" u="none" cap="none" strike="noStrike">
                <a:solidFill>
                  <a:schemeClr val="dk1"/>
                </a:solidFill>
                <a:latin typeface="Calibri"/>
                <a:ea typeface="Calibri"/>
                <a:cs typeface="Calibri"/>
                <a:sym typeface="Calibri"/>
              </a:rPr>
              <a:t> the smallest p-value is computed</a:t>
            </a:r>
          </a:p>
          <a:p>
            <a:pPr indent="-12700" lvl="1" marL="457200" marR="0" rtl="0" algn="l">
              <a:spcBef>
                <a:spcPts val="0"/>
              </a:spcBef>
              <a:buClr>
                <a:schemeClr val="dk1"/>
              </a:buClr>
              <a:buSzPct val="100000"/>
              <a:buFont typeface="Noto Symbol"/>
              <a:buChar char=""/>
            </a:pPr>
            <a:r>
              <a:rPr b="0" baseline="0" i="0" lang="en" u="none" cap="none" strike="noStrike">
                <a:solidFill>
                  <a:schemeClr val="dk1"/>
                </a:solidFill>
                <a:latin typeface="Calibri"/>
                <a:ea typeface="Calibri"/>
                <a:cs typeface="Calibri"/>
                <a:sym typeface="Calibri"/>
              </a:rPr>
              <a:t>Reference : </a:t>
            </a:r>
            <a:r>
              <a:rPr b="0" baseline="0" i="1" lang="en" u="none" cap="none" strike="noStrike">
                <a:solidFill>
                  <a:schemeClr val="dk1"/>
                </a:solidFill>
                <a:latin typeface="Calibri"/>
                <a:ea typeface="Calibri"/>
                <a:cs typeface="Calibri"/>
                <a:sym typeface="Calibri"/>
              </a:rPr>
              <a:t>p</a:t>
            </a:r>
            <a:r>
              <a:rPr b="0" baseline="30000" i="1" lang="en" u="none" cap="none" strike="noStrike">
                <a:solidFill>
                  <a:schemeClr val="dk1"/>
                </a:solidFill>
                <a:latin typeface="Calibri"/>
                <a:ea typeface="Calibri"/>
                <a:cs typeface="Calibri"/>
                <a:sym typeface="Calibri"/>
              </a:rPr>
              <a:t>R</a:t>
            </a:r>
            <a:r>
              <a:rPr b="0" baseline="-25000" i="1" lang="en" u="none" cap="none" strike="noStrike">
                <a:solidFill>
                  <a:schemeClr val="dk1"/>
                </a:solidFill>
                <a:latin typeface="Calibri"/>
                <a:ea typeface="Calibri"/>
                <a:cs typeface="Calibri"/>
                <a:sym typeface="Calibri"/>
              </a:rPr>
              <a:t>ij</a:t>
            </a:r>
          </a:p>
          <a:p>
            <a:pPr indent="-12700" lvl="1" marL="457200" marR="0" rtl="0" algn="l">
              <a:spcBef>
                <a:spcPts val="0"/>
              </a:spcBef>
              <a:buClr>
                <a:schemeClr val="dk1"/>
              </a:buClr>
              <a:buSzPct val="100000"/>
              <a:buFont typeface="Noto Symbol"/>
              <a:buChar char=""/>
            </a:pPr>
            <a:r>
              <a:rPr b="0" baseline="0" i="0" lang="en" u="none" cap="none" strike="noStrike">
                <a:solidFill>
                  <a:schemeClr val="dk1"/>
                </a:solidFill>
                <a:latin typeface="Calibri"/>
                <a:ea typeface="Calibri"/>
                <a:cs typeface="Calibri"/>
                <a:sym typeface="Calibri"/>
              </a:rPr>
              <a:t>Mutated : </a:t>
            </a:r>
            <a:r>
              <a:rPr b="0" baseline="0" i="1" lang="en" u="none" cap="none" strike="noStrike">
                <a:solidFill>
                  <a:schemeClr val="dk1"/>
                </a:solidFill>
                <a:latin typeface="Calibri"/>
                <a:ea typeface="Calibri"/>
                <a:cs typeface="Calibri"/>
                <a:sym typeface="Calibri"/>
              </a:rPr>
              <a:t>p</a:t>
            </a:r>
            <a:r>
              <a:rPr b="0" baseline="30000" i="1" lang="en" u="none" cap="none" strike="noStrike">
                <a:solidFill>
                  <a:schemeClr val="dk1"/>
                </a:solidFill>
                <a:latin typeface="Calibri"/>
                <a:ea typeface="Calibri"/>
                <a:cs typeface="Calibri"/>
                <a:sym typeface="Calibri"/>
              </a:rPr>
              <a:t>M</a:t>
            </a:r>
            <a:r>
              <a:rPr b="0" baseline="-25000" i="1" lang="en" u="none" cap="none" strike="noStrike">
                <a:solidFill>
                  <a:schemeClr val="dk1"/>
                </a:solidFill>
                <a:latin typeface="Calibri"/>
                <a:ea typeface="Calibri"/>
                <a:cs typeface="Calibri"/>
                <a:sym typeface="Calibri"/>
              </a:rPr>
              <a:t>ij</a:t>
            </a:r>
          </a:p>
          <a:p>
            <a:pPr indent="-12700" lvl="0" marL="0" marR="0" rtl="0" algn="l">
              <a:spcBef>
                <a:spcPts val="0"/>
              </a:spcBef>
              <a:buClr>
                <a:schemeClr val="dk1"/>
              </a:buClr>
              <a:buSzPct val="100000"/>
              <a:buFont typeface="Noto Symbol"/>
              <a:buChar char=""/>
            </a:pPr>
            <a:r>
              <a:rPr b="1" baseline="0" i="0" lang="en" u="none" cap="none" strike="noStrike">
                <a:solidFill>
                  <a:schemeClr val="dk1"/>
                </a:solidFill>
                <a:latin typeface="Calibri"/>
                <a:ea typeface="Calibri"/>
                <a:cs typeface="Calibri"/>
                <a:sym typeface="Calibri"/>
              </a:rPr>
              <a:t>TFBS alteration</a:t>
            </a:r>
            <a:r>
              <a:rPr b="0" baseline="0" i="0" lang="en" u="none" cap="none" strike="noStrike">
                <a:solidFill>
                  <a:schemeClr val="dk1"/>
                </a:solidFill>
                <a:latin typeface="Calibri"/>
                <a:ea typeface="Calibri"/>
                <a:cs typeface="Calibri"/>
                <a:sym typeface="Calibri"/>
              </a:rPr>
              <a:t> is defined as :</a:t>
            </a:r>
            <a:br>
              <a:rPr b="0" baseline="0" i="0" lang="en" u="none" cap="none" strike="noStrike">
                <a:solidFill>
                  <a:schemeClr val="dk1"/>
                </a:solidFill>
                <a:latin typeface="Calibri"/>
                <a:ea typeface="Calibri"/>
                <a:cs typeface="Calibri"/>
                <a:sym typeface="Calibri"/>
              </a:rPr>
            </a:br>
            <a:br>
              <a:rPr b="0" baseline="0" i="0" lang="en" u="none" cap="none" strike="noStrike">
                <a:solidFill>
                  <a:schemeClr val="dk1"/>
                </a:solidFill>
                <a:latin typeface="Calibri"/>
                <a:ea typeface="Calibri"/>
                <a:cs typeface="Calibri"/>
                <a:sym typeface="Calibri"/>
              </a:rPr>
            </a:br>
            <a:r>
              <a:rPr b="0" baseline="0" i="0" lang="en" u="none" cap="none" strike="noStrike">
                <a:solidFill>
                  <a:schemeClr val="dk1"/>
                </a:solidFill>
                <a:latin typeface="Calibri"/>
                <a:ea typeface="Calibri"/>
                <a:cs typeface="Calibri"/>
                <a:sym typeface="Calibri"/>
              </a:rPr>
              <a:t>min(</a:t>
            </a:r>
            <a:r>
              <a:rPr b="0" baseline="0" i="1" lang="en" u="none" cap="none" strike="noStrike">
                <a:solidFill>
                  <a:schemeClr val="dk1"/>
                </a:solidFill>
                <a:latin typeface="Calibri"/>
                <a:ea typeface="Calibri"/>
                <a:cs typeface="Calibri"/>
                <a:sym typeface="Calibri"/>
              </a:rPr>
              <a:t>p</a:t>
            </a:r>
            <a:r>
              <a:rPr b="0" baseline="30000" i="1" lang="en" u="none" cap="none" strike="noStrike">
                <a:solidFill>
                  <a:schemeClr val="dk1"/>
                </a:solidFill>
                <a:latin typeface="Calibri"/>
                <a:ea typeface="Calibri"/>
                <a:cs typeface="Calibri"/>
                <a:sym typeface="Calibri"/>
              </a:rPr>
              <a:t>R</a:t>
            </a:r>
            <a:r>
              <a:rPr b="0" baseline="-25000" i="1" lang="en" u="none" cap="none" strike="noStrike">
                <a:solidFill>
                  <a:schemeClr val="dk1"/>
                </a:solidFill>
                <a:latin typeface="Calibri"/>
                <a:ea typeface="Calibri"/>
                <a:cs typeface="Calibri"/>
                <a:sym typeface="Calibri"/>
              </a:rPr>
              <a:t>ij,</a:t>
            </a:r>
            <a:r>
              <a:rPr b="0" baseline="0" i="1" lang="en" u="none" cap="none" strike="noStrike">
                <a:solidFill>
                  <a:schemeClr val="dk1"/>
                </a:solidFill>
                <a:latin typeface="Calibri"/>
                <a:ea typeface="Calibri"/>
                <a:cs typeface="Calibri"/>
                <a:sym typeface="Calibri"/>
              </a:rPr>
              <a:t>p</a:t>
            </a:r>
            <a:r>
              <a:rPr b="0" baseline="30000" i="1" lang="en" u="none" cap="none" strike="noStrike">
                <a:solidFill>
                  <a:schemeClr val="dk1"/>
                </a:solidFill>
                <a:latin typeface="Calibri"/>
                <a:ea typeface="Calibri"/>
                <a:cs typeface="Calibri"/>
                <a:sym typeface="Calibri"/>
              </a:rPr>
              <a:t>M</a:t>
            </a:r>
            <a:r>
              <a:rPr b="0" baseline="-25000" i="1" lang="en" u="none" cap="none" strike="noStrike">
                <a:solidFill>
                  <a:schemeClr val="dk1"/>
                </a:solidFill>
                <a:latin typeface="Calibri"/>
                <a:ea typeface="Calibri"/>
                <a:cs typeface="Calibri"/>
                <a:sym typeface="Calibri"/>
              </a:rPr>
              <a:t>ij</a:t>
            </a:r>
            <a:r>
              <a:rPr b="0" baseline="0" i="0" lang="en" u="none" cap="none" strike="noStrike">
                <a:solidFill>
                  <a:schemeClr val="dk1"/>
                </a:solidFill>
                <a:latin typeface="Calibri"/>
                <a:ea typeface="Calibri"/>
                <a:cs typeface="Calibri"/>
                <a:sym typeface="Calibri"/>
              </a:rPr>
              <a:t>) &lt; 1e-4   &amp;   max(</a:t>
            </a:r>
            <a:r>
              <a:rPr b="0" baseline="0" i="1" lang="en" u="none" cap="none" strike="noStrike">
                <a:solidFill>
                  <a:schemeClr val="dk1"/>
                </a:solidFill>
                <a:latin typeface="Calibri"/>
                <a:ea typeface="Calibri"/>
                <a:cs typeface="Calibri"/>
                <a:sym typeface="Calibri"/>
              </a:rPr>
              <a:t>p</a:t>
            </a:r>
            <a:r>
              <a:rPr b="0" baseline="30000" i="1" lang="en" u="none" cap="none" strike="noStrike">
                <a:solidFill>
                  <a:schemeClr val="dk1"/>
                </a:solidFill>
                <a:latin typeface="Calibri"/>
                <a:ea typeface="Calibri"/>
                <a:cs typeface="Calibri"/>
                <a:sym typeface="Calibri"/>
              </a:rPr>
              <a:t>R</a:t>
            </a:r>
            <a:r>
              <a:rPr b="0" baseline="-25000" i="1" lang="en" u="none" cap="none" strike="noStrike">
                <a:solidFill>
                  <a:schemeClr val="dk1"/>
                </a:solidFill>
                <a:latin typeface="Calibri"/>
                <a:ea typeface="Calibri"/>
                <a:cs typeface="Calibri"/>
                <a:sym typeface="Calibri"/>
              </a:rPr>
              <a:t>ij,</a:t>
            </a:r>
            <a:r>
              <a:rPr b="0" baseline="0" i="1" lang="en" u="none" cap="none" strike="noStrike">
                <a:solidFill>
                  <a:schemeClr val="dk1"/>
                </a:solidFill>
                <a:latin typeface="Calibri"/>
                <a:ea typeface="Calibri"/>
                <a:cs typeface="Calibri"/>
                <a:sym typeface="Calibri"/>
              </a:rPr>
              <a:t>p</a:t>
            </a:r>
            <a:r>
              <a:rPr b="0" baseline="30000" i="1" lang="en" u="none" cap="none" strike="noStrike">
                <a:solidFill>
                  <a:schemeClr val="dk1"/>
                </a:solidFill>
                <a:latin typeface="Calibri"/>
                <a:ea typeface="Calibri"/>
                <a:cs typeface="Calibri"/>
                <a:sym typeface="Calibri"/>
              </a:rPr>
              <a:t>M</a:t>
            </a:r>
            <a:r>
              <a:rPr b="0" baseline="-25000" i="1" lang="en" u="none" cap="none" strike="noStrike">
                <a:solidFill>
                  <a:schemeClr val="dk1"/>
                </a:solidFill>
                <a:latin typeface="Calibri"/>
                <a:ea typeface="Calibri"/>
                <a:cs typeface="Calibri"/>
                <a:sym typeface="Calibri"/>
              </a:rPr>
              <a:t>ij</a:t>
            </a:r>
            <a:r>
              <a:rPr b="0" baseline="0" i="0" lang="en" u="none" cap="none" strike="noStrike">
                <a:solidFill>
                  <a:schemeClr val="dk1"/>
                </a:solidFill>
                <a:latin typeface="Calibri"/>
                <a:ea typeface="Calibri"/>
                <a:cs typeface="Calibri"/>
                <a:sym typeface="Calibri"/>
              </a:rPr>
              <a:t>) &gt; 5e-3</a:t>
            </a:r>
          </a:p>
          <a:p>
            <a:pPr indent="-12700" lvl="0" marL="0" marR="0" rtl="0" algn="l">
              <a:spcBef>
                <a:spcPts val="0"/>
              </a:spcBef>
              <a:buClr>
                <a:schemeClr val="dk1"/>
              </a:buClr>
              <a:buSzPct val="100000"/>
              <a:buFont typeface="Noto Symbol"/>
              <a:buChar char=""/>
            </a:pPr>
            <a:r>
              <a:rPr b="0" baseline="0" i="0" lang="en" u="none" cap="none" strike="noStrike">
                <a:solidFill>
                  <a:schemeClr val="dk1"/>
                </a:solidFill>
                <a:latin typeface="Calibri"/>
                <a:ea typeface="Calibri"/>
                <a:cs typeface="Calibri"/>
                <a:sym typeface="Calibri"/>
              </a:rPr>
              <a:t>Reported is the : log(</a:t>
            </a:r>
            <a:r>
              <a:rPr b="0" baseline="0" i="1" lang="en" u="none" cap="none" strike="noStrike">
                <a:solidFill>
                  <a:schemeClr val="dk1"/>
                </a:solidFill>
                <a:latin typeface="Calibri"/>
                <a:ea typeface="Calibri"/>
                <a:cs typeface="Calibri"/>
                <a:sym typeface="Calibri"/>
              </a:rPr>
              <a:t>p</a:t>
            </a:r>
            <a:r>
              <a:rPr b="0" baseline="30000" i="1" lang="en" u="none" cap="none" strike="noStrike">
                <a:solidFill>
                  <a:schemeClr val="dk1"/>
                </a:solidFill>
                <a:latin typeface="Calibri"/>
                <a:ea typeface="Calibri"/>
                <a:cs typeface="Calibri"/>
                <a:sym typeface="Calibri"/>
              </a:rPr>
              <a:t>R</a:t>
            </a:r>
            <a:r>
              <a:rPr b="0" baseline="-25000" i="1" lang="en" u="none" cap="none" strike="noStrike">
                <a:solidFill>
                  <a:schemeClr val="dk1"/>
                </a:solidFill>
                <a:latin typeface="Calibri"/>
                <a:ea typeface="Calibri"/>
                <a:cs typeface="Calibri"/>
                <a:sym typeface="Calibri"/>
              </a:rPr>
              <a:t>ij </a:t>
            </a:r>
            <a:r>
              <a:rPr b="0" baseline="0" i="1" lang="en" u="none" cap="none" strike="noStrike">
                <a:solidFill>
                  <a:schemeClr val="dk1"/>
                </a:solidFill>
                <a:latin typeface="Calibri"/>
                <a:ea typeface="Calibri"/>
                <a:cs typeface="Calibri"/>
                <a:sym typeface="Calibri"/>
              </a:rPr>
              <a:t>/</a:t>
            </a:r>
            <a:r>
              <a:rPr b="0" baseline="-25000" i="1" lang="en" u="none" cap="none" strike="noStrike">
                <a:solidFill>
                  <a:schemeClr val="dk1"/>
                </a:solidFill>
                <a:latin typeface="Calibri"/>
                <a:ea typeface="Calibri"/>
                <a:cs typeface="Calibri"/>
                <a:sym typeface="Calibri"/>
              </a:rPr>
              <a:t> </a:t>
            </a:r>
            <a:r>
              <a:rPr b="0" baseline="0" i="1" lang="en" u="none" cap="none" strike="noStrike">
                <a:solidFill>
                  <a:schemeClr val="dk1"/>
                </a:solidFill>
                <a:latin typeface="Calibri"/>
                <a:ea typeface="Calibri"/>
                <a:cs typeface="Calibri"/>
                <a:sym typeface="Calibri"/>
              </a:rPr>
              <a:t>p</a:t>
            </a:r>
            <a:r>
              <a:rPr b="0" baseline="30000" i="1" lang="en" u="none" cap="none" strike="noStrike">
                <a:solidFill>
                  <a:schemeClr val="dk1"/>
                </a:solidFill>
                <a:latin typeface="Calibri"/>
                <a:ea typeface="Calibri"/>
                <a:cs typeface="Calibri"/>
                <a:sym typeface="Calibri"/>
              </a:rPr>
              <a:t>M</a:t>
            </a:r>
            <a:r>
              <a:rPr b="0" baseline="-25000" i="1" lang="en" u="none" cap="none" strike="noStrike">
                <a:solidFill>
                  <a:schemeClr val="dk1"/>
                </a:solidFill>
                <a:latin typeface="Calibri"/>
                <a:ea typeface="Calibri"/>
                <a:cs typeface="Calibri"/>
                <a:sym typeface="Calibri"/>
              </a:rPr>
              <a:t>ij</a:t>
            </a:r>
            <a:r>
              <a:rPr b="0" baseline="0" i="1" lang="en" u="none" cap="none" strike="noStrike">
                <a:solidFill>
                  <a:schemeClr val="dk1"/>
                </a:solidFill>
                <a:latin typeface="Calibri"/>
                <a:ea typeface="Calibri"/>
                <a:cs typeface="Calibri"/>
                <a:sym typeface="Calibri"/>
              </a:rPr>
              <a:t>)</a:t>
            </a:r>
          </a:p>
          <a:p>
            <a:pPr indent="-12700" lvl="1" marL="457200" marR="0" rtl="0" algn="l">
              <a:spcBef>
                <a:spcPts val="0"/>
              </a:spcBef>
              <a:buClr>
                <a:schemeClr val="dk1"/>
              </a:buClr>
              <a:buSzPct val="100000"/>
              <a:buFont typeface="Noto Symbol"/>
              <a:buChar char=""/>
            </a:pPr>
            <a:r>
              <a:rPr b="0" baseline="0" i="0" lang="en" u="none" cap="none" strike="noStrike">
                <a:solidFill>
                  <a:schemeClr val="dk1"/>
                </a:solidFill>
                <a:latin typeface="Calibri"/>
                <a:ea typeface="Calibri"/>
                <a:cs typeface="Calibri"/>
                <a:sym typeface="Calibri"/>
              </a:rPr>
              <a:t>Positive if TFBS creation</a:t>
            </a:r>
          </a:p>
          <a:p>
            <a:pPr indent="-12700" lvl="1" marL="457200" marR="0" rtl="0" algn="l">
              <a:spcBef>
                <a:spcPts val="0"/>
              </a:spcBef>
              <a:buClr>
                <a:schemeClr val="dk1"/>
              </a:buClr>
              <a:buSzPct val="100000"/>
              <a:buFont typeface="Noto Symbol"/>
              <a:buChar char=""/>
            </a:pPr>
            <a:r>
              <a:rPr b="0" baseline="0" i="0" lang="en" u="none" cap="none" strike="noStrike">
                <a:solidFill>
                  <a:schemeClr val="dk1"/>
                </a:solidFill>
                <a:latin typeface="Calibri"/>
                <a:ea typeface="Calibri"/>
                <a:cs typeface="Calibri"/>
                <a:sym typeface="Calibri"/>
              </a:rPr>
              <a:t>Negative is TFBS disruption</a:t>
            </a:r>
          </a:p>
          <a:p>
            <a:pPr indent="68580" lvl="1" marL="457200" marR="0" rtl="0" algn="l">
              <a:spcBef>
                <a:spcPts val="0"/>
              </a:spcBef>
              <a:buClr>
                <a:schemeClr val="dk1"/>
              </a:buClr>
              <a:buFont typeface="Noto Symbol"/>
              <a:buNone/>
            </a:pPr>
            <a:r>
              <a:t/>
            </a:r>
            <a:endParaRPr b="0" baseline="0" i="0" u="none" cap="none" strike="noStrike">
              <a:solidFill>
                <a:schemeClr val="dk1"/>
              </a:solidFill>
              <a:latin typeface="Calibri"/>
              <a:ea typeface="Calibri"/>
              <a:cs typeface="Calibri"/>
              <a:sym typeface="Calibri"/>
            </a:endParaRPr>
          </a:p>
        </p:txBody>
      </p:sp>
      <p:sp>
        <p:nvSpPr>
          <p:cNvPr id="829" name="Shape 829"/>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rgbClr val="888888"/>
                </a:solidFill>
                <a:latin typeface="Calibri"/>
                <a:ea typeface="Calibri"/>
                <a:cs typeface="Calibri"/>
                <a:sym typeface="Calibri"/>
              </a:rPr>
              <a:t>‹#›</a:t>
            </a:fld>
          </a:p>
        </p:txBody>
      </p:sp>
      <p:sp>
        <p:nvSpPr>
          <p:cNvPr id="830" name="Shape 830"/>
          <p:cNvSpPr/>
          <p:nvPr/>
        </p:nvSpPr>
        <p:spPr>
          <a:xfrm>
            <a:off x="4439450" y="4716100"/>
            <a:ext cx="3724500" cy="227099"/>
          </a:xfrm>
          <a:prstGeom prst="rect">
            <a:avLst/>
          </a:prstGeom>
          <a:noFill/>
          <a:ln>
            <a:noFill/>
          </a:ln>
        </p:spPr>
        <p:txBody>
          <a:bodyPr anchorCtr="0" anchor="ctr" bIns="35700" lIns="35700" rIns="35700" tIns="35700">
            <a:noAutofit/>
          </a:bodyPr>
          <a:lstStyle/>
          <a:p>
            <a:pPr lvl="0" rtl="0" algn="ctr">
              <a:spcBef>
                <a:spcPts val="0"/>
              </a:spcBef>
              <a:buSzPct val="25000"/>
              <a:buNone/>
            </a:pPr>
            <a:r>
              <a:rPr lang="en" sz="1200">
                <a:solidFill>
                  <a:schemeClr val="dk1"/>
                </a:solidFill>
              </a:rPr>
              <a:t>C. Chan, A. Bietz, C. Herrmann</a:t>
            </a:r>
            <a:r>
              <a:rPr b="0" baseline="0" i="0" lang="en" sz="1200" u="none" cap="none" strike="noStrike">
                <a:solidFill>
                  <a:schemeClr val="dk1"/>
                </a:solidFill>
              </a:rPr>
              <a:t> (DKFZ)</a:t>
            </a:r>
          </a:p>
        </p:txBody>
      </p:sp>
      <p:pic>
        <p:nvPicPr>
          <p:cNvPr id="831" name="Shape 831"/>
          <p:cNvPicPr preferRelativeResize="0"/>
          <p:nvPr/>
        </p:nvPicPr>
        <p:blipFill>
          <a:blip r:embed="rId3">
            <a:alphaModFix/>
          </a:blip>
          <a:stretch>
            <a:fillRect/>
          </a:stretch>
        </p:blipFill>
        <p:spPr>
          <a:xfrm>
            <a:off x="6278199" y="899625"/>
            <a:ext cx="2232599" cy="2820878"/>
          </a:xfrm>
          <a:prstGeom prst="rect">
            <a:avLst/>
          </a:prstGeom>
          <a:noFill/>
          <a:ln>
            <a:noFill/>
          </a:ln>
        </p:spPr>
      </p:pic>
    </p:spTree>
  </p:cSld>
  <p:clrMapOvr>
    <a:masterClrMapping/>
  </p:clrMapOvr>
  <p:transition spd="slow">
    <p:cut/>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5" name="Shape 835"/>
        <p:cNvGrpSpPr/>
        <p:nvPr/>
      </p:nvGrpSpPr>
      <p:grpSpPr>
        <a:xfrm>
          <a:off x="0" y="0"/>
          <a:ext cx="0" cy="0"/>
          <a:chOff x="0" y="0"/>
          <a:chExt cx="0" cy="0"/>
        </a:xfrm>
      </p:grpSpPr>
      <p:sp>
        <p:nvSpPr>
          <p:cNvPr id="836" name="Shape 836"/>
          <p:cNvSpPr txBox="1"/>
          <p:nvPr>
            <p:ph type="title"/>
          </p:nvPr>
        </p:nvSpPr>
        <p:spPr>
          <a:xfrm>
            <a:off x="457200" y="205978"/>
            <a:ext cx="8229600" cy="857250"/>
          </a:xfrm>
          <a:prstGeom prst="rect">
            <a:avLst/>
          </a:prstGeom>
          <a:noFill/>
          <a:ln>
            <a:noFill/>
          </a:ln>
        </p:spPr>
        <p:txBody>
          <a:bodyPr anchorCtr="0" anchor="ctr" bIns="45700" lIns="91425" rIns="91425" tIns="45700">
            <a:noAutofit/>
          </a:bodyPr>
          <a:lstStyle/>
          <a:p>
            <a:pPr indent="0" lvl="0" marL="0" marR="0" rtl="0" algn="ctr">
              <a:lnSpc>
                <a:spcPct val="75000"/>
              </a:lnSpc>
              <a:spcBef>
                <a:spcPts val="0"/>
              </a:spcBef>
              <a:buClr>
                <a:schemeClr val="dk1"/>
              </a:buClr>
              <a:buSzPct val="25000"/>
              <a:buFont typeface="Arial"/>
              <a:buNone/>
            </a:pPr>
            <a:r>
              <a:rPr b="1" baseline="0" i="0" lang="en" sz="2500" u="none" cap="none" strike="noStrike">
                <a:solidFill>
                  <a:schemeClr val="dk1"/>
                </a:solidFill>
                <a:latin typeface="Arial"/>
                <a:ea typeface="Arial"/>
                <a:cs typeface="Arial"/>
                <a:sym typeface="Arial"/>
              </a:rPr>
              <a:t>Comparison of nonsynonymous mutations annotated by DKFZ, FunSeq and Oncotator</a:t>
            </a:r>
            <a:br>
              <a:rPr b="0" baseline="0" i="0" lang="en" sz="3950" u="none" cap="none" strike="noStrike">
                <a:solidFill>
                  <a:schemeClr val="dk1"/>
                </a:solidFill>
                <a:latin typeface="Arial"/>
                <a:ea typeface="Arial"/>
                <a:cs typeface="Arial"/>
                <a:sym typeface="Arial"/>
              </a:rPr>
            </a:br>
          </a:p>
        </p:txBody>
      </p:sp>
      <p:graphicFrame>
        <p:nvGraphicFramePr>
          <p:cNvPr id="837" name="Shape 837"/>
          <p:cNvGraphicFramePr/>
          <p:nvPr/>
        </p:nvGraphicFramePr>
        <p:xfrm>
          <a:off x="5316544" y="3225757"/>
          <a:ext cx="3000000" cy="3000000"/>
        </p:xfrm>
        <a:graphic>
          <a:graphicData uri="http://schemas.openxmlformats.org/drawingml/2006/table">
            <a:tbl>
              <a:tblPr bandRow="1" firstRow="1">
                <a:noFill/>
                <a:tableStyleId>{22B91161-E163-47E7-AB81-00F391BD44CD}</a:tableStyleId>
              </a:tblPr>
              <a:tblGrid>
                <a:gridCol w="1404200"/>
                <a:gridCol w="2028575"/>
              </a:tblGrid>
              <a:tr h="278125">
                <a:tc>
                  <a:txBody>
                    <a:bodyPr>
                      <a:noAutofit/>
                    </a:bodyPr>
                    <a:lstStyle/>
                    <a:p>
                      <a:pPr indent="0" lvl="0" marL="0" marR="0" rtl="0" algn="l">
                        <a:spcBef>
                          <a:spcPts val="0"/>
                        </a:spcBef>
                        <a:buSzPct val="25000"/>
                        <a:buNone/>
                      </a:pPr>
                      <a:r>
                        <a:rPr baseline="0" lang="en" sz="1400" u="none" cap="none" strike="noStrike"/>
                        <a:t>Method</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t>Nonsynonymous mutations</a:t>
                      </a:r>
                    </a:p>
                  </a:txBody>
                  <a:tcPr marT="34300" marB="34300" marR="91450" marL="91450"/>
                </a:tc>
              </a:tr>
              <a:tr h="278125">
                <a:tc>
                  <a:txBody>
                    <a:bodyPr>
                      <a:noAutofit/>
                    </a:bodyPr>
                    <a:lstStyle/>
                    <a:p>
                      <a:pPr indent="0" lvl="0" marL="0" marR="0" rtl="0" algn="l">
                        <a:spcBef>
                          <a:spcPts val="0"/>
                        </a:spcBef>
                        <a:buSzPct val="25000"/>
                        <a:buNone/>
                      </a:pPr>
                      <a:r>
                        <a:rPr baseline="0" lang="en" sz="1400" u="none" cap="none" strike="noStrike"/>
                        <a:t>DKFZ</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solidFill>
                            <a:schemeClr val="dk1"/>
                          </a:solidFill>
                          <a:latin typeface="Calibri"/>
                          <a:ea typeface="Calibri"/>
                          <a:cs typeface="Calibri"/>
                          <a:sym typeface="Calibri"/>
                        </a:rPr>
                        <a:t>217,824</a:t>
                      </a:r>
                    </a:p>
                  </a:txBody>
                  <a:tcPr marT="34300" marB="34300" marR="91450" marL="91450"/>
                </a:tc>
              </a:tr>
              <a:tr h="278125">
                <a:tc>
                  <a:txBody>
                    <a:bodyPr>
                      <a:noAutofit/>
                    </a:bodyPr>
                    <a:lstStyle/>
                    <a:p>
                      <a:pPr indent="0" lvl="0" marL="0" marR="0" rtl="0" algn="l">
                        <a:spcBef>
                          <a:spcPts val="0"/>
                        </a:spcBef>
                        <a:buSzPct val="25000"/>
                        <a:buNone/>
                      </a:pPr>
                      <a:r>
                        <a:rPr baseline="0" lang="en" sz="1400" u="none" cap="none" strike="noStrike"/>
                        <a:t>FUNSEQ</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solidFill>
                            <a:schemeClr val="dk1"/>
                          </a:solidFill>
                          <a:latin typeface="Calibri"/>
                          <a:ea typeface="Calibri"/>
                          <a:cs typeface="Calibri"/>
                          <a:sym typeface="Calibri"/>
                        </a:rPr>
                        <a:t>206,015</a:t>
                      </a:r>
                    </a:p>
                  </a:txBody>
                  <a:tcPr marT="34300" marB="34300" marR="91450" marL="91450"/>
                </a:tc>
              </a:tr>
              <a:tr h="278125">
                <a:tc>
                  <a:txBody>
                    <a:bodyPr>
                      <a:noAutofit/>
                    </a:bodyPr>
                    <a:lstStyle/>
                    <a:p>
                      <a:pPr indent="0" lvl="0" marL="0" marR="0" rtl="0" algn="l">
                        <a:spcBef>
                          <a:spcPts val="0"/>
                        </a:spcBef>
                        <a:buSzPct val="25000"/>
                        <a:buNone/>
                      </a:pPr>
                      <a:r>
                        <a:rPr baseline="0" lang="en" sz="1400" u="none" cap="none" strike="noStrike"/>
                        <a:t>ONCOTATOR</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solidFill>
                            <a:schemeClr val="dk1"/>
                          </a:solidFill>
                          <a:latin typeface="Calibri"/>
                          <a:ea typeface="Calibri"/>
                          <a:cs typeface="Calibri"/>
                          <a:sym typeface="Calibri"/>
                        </a:rPr>
                        <a:t>208,100</a:t>
                      </a:r>
                    </a:p>
                  </a:txBody>
                  <a:tcPr marT="34300" marB="34300" marR="91450" marL="91450"/>
                </a:tc>
              </a:tr>
            </a:tbl>
          </a:graphicData>
        </a:graphic>
      </p:graphicFrame>
      <p:sp>
        <p:nvSpPr>
          <p:cNvPr id="838" name="Shape 838"/>
          <p:cNvSpPr txBox="1"/>
          <p:nvPr/>
        </p:nvSpPr>
        <p:spPr>
          <a:xfrm>
            <a:off x="457200" y="4540207"/>
            <a:ext cx="2553933" cy="484748"/>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800" u="none" cap="none" strike="noStrike">
                <a:solidFill>
                  <a:schemeClr val="dk1"/>
                </a:solidFill>
                <a:latin typeface="Calibri"/>
                <a:ea typeface="Calibri"/>
                <a:cs typeface="Calibri"/>
                <a:sym typeface="Calibri"/>
              </a:rPr>
              <a:t>CNIO</a:t>
            </a:r>
            <a:r>
              <a:rPr b="0" baseline="0" i="0" lang="en" sz="1800" u="none" cap="none" strike="noStrike">
                <a:solidFill>
                  <a:schemeClr val="dk1"/>
                </a:solidFill>
                <a:latin typeface="Calibri"/>
                <a:ea typeface="Calibri"/>
                <a:cs typeface="Calibri"/>
                <a:sym typeface="Calibri"/>
              </a:rPr>
              <a:t> needs to check results</a:t>
            </a:r>
          </a:p>
        </p:txBody>
      </p:sp>
      <p:sp>
        <p:nvSpPr>
          <p:cNvPr id="839" name="Shape 839"/>
          <p:cNvSpPr txBox="1"/>
          <p:nvPr/>
        </p:nvSpPr>
        <p:spPr>
          <a:xfrm>
            <a:off x="5946869" y="1229966"/>
            <a:ext cx="2553933" cy="173124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FunSeq: Missense, Premature stop, Splice site disruption</a:t>
            </a: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Oncotator: Misssense, Nonsense, Nonstop, Start_codon</a:t>
            </a: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DKFZ: Nonsynonymous, Stop gain </a:t>
            </a:r>
          </a:p>
        </p:txBody>
      </p:sp>
      <p:sp>
        <p:nvSpPr>
          <p:cNvPr id="840" name="Shape 840"/>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rgbClr val="888888"/>
                </a:solidFill>
                <a:latin typeface="Calibri"/>
                <a:ea typeface="Calibri"/>
                <a:cs typeface="Calibri"/>
                <a:sym typeface="Calibri"/>
              </a:rPr>
              <a:t>‹#›</a:t>
            </a:fld>
          </a:p>
        </p:txBody>
      </p:sp>
      <p:sp>
        <p:nvSpPr>
          <p:cNvPr id="841" name="Shape 841"/>
          <p:cNvSpPr/>
          <p:nvPr/>
        </p:nvSpPr>
        <p:spPr>
          <a:xfrm>
            <a:off x="4181337" y="4716103"/>
            <a:ext cx="3976794" cy="227223"/>
          </a:xfrm>
          <a:prstGeom prst="rect">
            <a:avLst/>
          </a:prstGeom>
          <a:noFill/>
          <a:ln>
            <a:noFill/>
          </a:ln>
        </p:spPr>
        <p:txBody>
          <a:bodyPr anchorCtr="0" anchor="ctr" bIns="35700" lIns="35700" rIns="35700" tIns="35700">
            <a:noAutofit/>
          </a:bodyPr>
          <a:lstStyle/>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Priyanka Dhingra, Ekta Khurana (WCMC)</a:t>
            </a:r>
          </a:p>
        </p:txBody>
      </p:sp>
      <p:pic>
        <p:nvPicPr>
          <p:cNvPr id="842" name="Shape 842"/>
          <p:cNvPicPr preferRelativeResize="0"/>
          <p:nvPr/>
        </p:nvPicPr>
        <p:blipFill>
          <a:blip r:embed="rId3">
            <a:alphaModFix/>
          </a:blip>
          <a:stretch>
            <a:fillRect/>
          </a:stretch>
        </p:blipFill>
        <p:spPr>
          <a:xfrm>
            <a:off x="951900" y="946374"/>
            <a:ext cx="3432775" cy="3437284"/>
          </a:xfrm>
          <a:prstGeom prst="rect">
            <a:avLst/>
          </a:prstGeom>
          <a:noFill/>
          <a:ln>
            <a:noFill/>
          </a:ln>
        </p:spPr>
      </p:pic>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47" name="Shape 847"/>
        <p:cNvGrpSpPr/>
        <p:nvPr/>
      </p:nvGrpSpPr>
      <p:grpSpPr>
        <a:xfrm>
          <a:off x="0" y="0"/>
          <a:ext cx="0" cy="0"/>
          <a:chOff x="0" y="0"/>
          <a:chExt cx="0" cy="0"/>
        </a:xfrm>
      </p:grpSpPr>
      <p:sp>
        <p:nvSpPr>
          <p:cNvPr id="848" name="Shape 848"/>
          <p:cNvSpPr txBox="1"/>
          <p:nvPr>
            <p:ph type="title"/>
          </p:nvPr>
        </p:nvSpPr>
        <p:spPr>
          <a:xfrm>
            <a:off x="457200" y="205978"/>
            <a:ext cx="8229600" cy="85725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Arial"/>
              <a:buNone/>
            </a:pPr>
            <a:r>
              <a:rPr b="1" baseline="0" i="0" lang="en" sz="2500" u="none" cap="none" strike="noStrike">
                <a:solidFill>
                  <a:schemeClr val="dk1"/>
                </a:solidFill>
                <a:latin typeface="Arial"/>
                <a:ea typeface="Arial"/>
                <a:cs typeface="Arial"/>
                <a:sym typeface="Arial"/>
              </a:rPr>
              <a:t>Comparison of synonymous mutations annotated by DKFZ, FunSeq and Oncotator</a:t>
            </a:r>
            <a:br>
              <a:rPr b="0" baseline="0" i="0" lang="en" sz="2500" u="none" cap="none" strike="noStrike">
                <a:solidFill>
                  <a:schemeClr val="dk1"/>
                </a:solidFill>
                <a:latin typeface="Arial"/>
                <a:ea typeface="Arial"/>
                <a:cs typeface="Arial"/>
                <a:sym typeface="Arial"/>
              </a:rPr>
            </a:br>
          </a:p>
        </p:txBody>
      </p:sp>
      <p:pic>
        <p:nvPicPr>
          <p:cNvPr id="849" name="Shape 849"/>
          <p:cNvPicPr preferRelativeResize="0"/>
          <p:nvPr/>
        </p:nvPicPr>
        <p:blipFill/>
        <p:spPr>
          <a:xfrm>
            <a:off x="317513" y="1008151"/>
            <a:ext cx="3849597" cy="3849597"/>
          </a:xfrm>
          <a:prstGeom prst="rect">
            <a:avLst/>
          </a:prstGeom>
          <a:solidFill>
            <a:srgbClr val="FFFFFF"/>
          </a:solidFill>
          <a:ln>
            <a:noFill/>
          </a:ln>
        </p:spPr>
      </p:pic>
      <p:graphicFrame>
        <p:nvGraphicFramePr>
          <p:cNvPr id="850" name="Shape 850"/>
          <p:cNvGraphicFramePr/>
          <p:nvPr/>
        </p:nvGraphicFramePr>
        <p:xfrm>
          <a:off x="5316544" y="3225757"/>
          <a:ext cx="3000000" cy="3000000"/>
        </p:xfrm>
        <a:graphic>
          <a:graphicData uri="http://schemas.openxmlformats.org/drawingml/2006/table">
            <a:tbl>
              <a:tblPr bandRow="1" firstRow="1">
                <a:noFill/>
                <a:tableStyleId>{C34C8097-FAB7-4CCA-BAC9-E34D707717A1}</a:tableStyleId>
              </a:tblPr>
              <a:tblGrid>
                <a:gridCol w="1404200"/>
                <a:gridCol w="2028575"/>
              </a:tblGrid>
              <a:tr h="278125">
                <a:tc>
                  <a:txBody>
                    <a:bodyPr>
                      <a:noAutofit/>
                    </a:bodyPr>
                    <a:lstStyle/>
                    <a:p>
                      <a:pPr indent="0" lvl="0" marL="0" marR="0" rtl="0" algn="l">
                        <a:spcBef>
                          <a:spcPts val="0"/>
                        </a:spcBef>
                        <a:buSzPct val="25000"/>
                        <a:buNone/>
                      </a:pPr>
                      <a:r>
                        <a:rPr baseline="0" lang="en" sz="1400" u="none" cap="none" strike="noStrike"/>
                        <a:t>Method</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t>Synonymous mutations</a:t>
                      </a:r>
                    </a:p>
                  </a:txBody>
                  <a:tcPr marT="34300" marB="34300" marR="91450" marL="91450"/>
                </a:tc>
              </a:tr>
              <a:tr h="278125">
                <a:tc>
                  <a:txBody>
                    <a:bodyPr>
                      <a:noAutofit/>
                    </a:bodyPr>
                    <a:lstStyle/>
                    <a:p>
                      <a:pPr indent="0" lvl="0" marL="0" marR="0" rtl="0" algn="l">
                        <a:spcBef>
                          <a:spcPts val="0"/>
                        </a:spcBef>
                        <a:buSzPct val="25000"/>
                        <a:buNone/>
                      </a:pPr>
                      <a:r>
                        <a:rPr baseline="0" lang="en" sz="1400" u="none" cap="none" strike="noStrike"/>
                        <a:t>DKFZ</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t>87627</a:t>
                      </a:r>
                    </a:p>
                  </a:txBody>
                  <a:tcPr marT="34300" marB="34300" marR="91450" marL="91450"/>
                </a:tc>
              </a:tr>
              <a:tr h="278125">
                <a:tc>
                  <a:txBody>
                    <a:bodyPr>
                      <a:noAutofit/>
                    </a:bodyPr>
                    <a:lstStyle/>
                    <a:p>
                      <a:pPr indent="0" lvl="0" marL="0" marR="0" rtl="0" algn="l">
                        <a:spcBef>
                          <a:spcPts val="0"/>
                        </a:spcBef>
                        <a:buSzPct val="25000"/>
                        <a:buNone/>
                      </a:pPr>
                      <a:r>
                        <a:rPr baseline="0" lang="en" sz="1400" u="none" cap="none" strike="noStrike"/>
                        <a:t>FUNSEQ</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solidFill>
                            <a:schemeClr val="dk1"/>
                          </a:solidFill>
                          <a:latin typeface="Calibri"/>
                          <a:ea typeface="Calibri"/>
                          <a:cs typeface="Calibri"/>
                          <a:sym typeface="Calibri"/>
                        </a:rPr>
                        <a:t>81623</a:t>
                      </a:r>
                    </a:p>
                  </a:txBody>
                  <a:tcPr marT="34300" marB="34300" marR="91450" marL="91450"/>
                </a:tc>
              </a:tr>
              <a:tr h="278125">
                <a:tc>
                  <a:txBody>
                    <a:bodyPr>
                      <a:noAutofit/>
                    </a:bodyPr>
                    <a:lstStyle/>
                    <a:p>
                      <a:pPr indent="0" lvl="0" marL="0" marR="0" rtl="0" algn="l">
                        <a:spcBef>
                          <a:spcPts val="0"/>
                        </a:spcBef>
                        <a:buSzPct val="25000"/>
                        <a:buNone/>
                      </a:pPr>
                      <a:r>
                        <a:rPr baseline="0" lang="en" sz="1400" u="none" cap="none" strike="noStrike"/>
                        <a:t>ONCOTATOR</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solidFill>
                            <a:schemeClr val="dk1"/>
                          </a:solidFill>
                          <a:latin typeface="Calibri"/>
                          <a:ea typeface="Calibri"/>
                          <a:cs typeface="Calibri"/>
                          <a:sym typeface="Calibri"/>
                        </a:rPr>
                        <a:t>84967</a:t>
                      </a:r>
                    </a:p>
                  </a:txBody>
                  <a:tcPr marT="34300" marB="34300" marR="91450" marL="91450"/>
                </a:tc>
              </a:tr>
            </a:tbl>
          </a:graphicData>
        </a:graphic>
      </p:graphicFrame>
      <p:sp>
        <p:nvSpPr>
          <p:cNvPr id="851" name="Shape 851"/>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rgbClr val="888888"/>
                </a:solidFill>
                <a:latin typeface="Calibri"/>
                <a:ea typeface="Calibri"/>
                <a:cs typeface="Calibri"/>
                <a:sym typeface="Calibri"/>
              </a:rPr>
              <a:t>‹#›</a:t>
            </a:fld>
          </a:p>
        </p:txBody>
      </p:sp>
      <p:sp>
        <p:nvSpPr>
          <p:cNvPr id="852" name="Shape 852"/>
          <p:cNvSpPr txBox="1"/>
          <p:nvPr/>
        </p:nvSpPr>
        <p:spPr>
          <a:xfrm>
            <a:off x="6122162" y="1573148"/>
            <a:ext cx="2340407" cy="484748"/>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800" u="none" cap="none" strike="noStrike">
                <a:solidFill>
                  <a:schemeClr val="dk1"/>
                </a:solidFill>
                <a:latin typeface="Calibri"/>
                <a:ea typeface="Calibri"/>
                <a:cs typeface="Calibri"/>
                <a:sym typeface="Calibri"/>
              </a:rPr>
              <a:t>Germline removed by FunSeq</a:t>
            </a:r>
          </a:p>
        </p:txBody>
      </p:sp>
      <p:sp>
        <p:nvSpPr>
          <p:cNvPr id="853" name="Shape 853"/>
          <p:cNvSpPr/>
          <p:nvPr/>
        </p:nvSpPr>
        <p:spPr>
          <a:xfrm>
            <a:off x="4181337" y="4716103"/>
            <a:ext cx="3976794" cy="227223"/>
          </a:xfrm>
          <a:prstGeom prst="rect">
            <a:avLst/>
          </a:prstGeom>
          <a:noFill/>
          <a:ln>
            <a:noFill/>
          </a:ln>
        </p:spPr>
        <p:txBody>
          <a:bodyPr anchorCtr="0" anchor="ctr" bIns="35700" lIns="35700" rIns="35700" tIns="35700">
            <a:noAutofit/>
          </a:bodyPr>
          <a:lstStyle/>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Priyanka Dhingra, Ekta Khurana (WCMC)</a:t>
            </a:r>
          </a:p>
        </p:txBody>
      </p:sp>
      <p:pic>
        <p:nvPicPr>
          <p:cNvPr id="854" name="Shape 854"/>
          <p:cNvPicPr preferRelativeResize="0"/>
          <p:nvPr/>
        </p:nvPicPr>
        <p:blipFill>
          <a:blip r:embed="rId3">
            <a:alphaModFix/>
          </a:blip>
          <a:stretch>
            <a:fillRect/>
          </a:stretch>
        </p:blipFill>
        <p:spPr>
          <a:xfrm>
            <a:off x="1046300" y="1008149"/>
            <a:ext cx="3383374" cy="3383374"/>
          </a:xfrm>
          <a:prstGeom prst="rect">
            <a:avLst/>
          </a:prstGeom>
          <a:noFill/>
          <a:ln>
            <a:noFill/>
          </a:ln>
        </p:spPr>
      </p:pic>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59" name="Shape 859"/>
        <p:cNvGrpSpPr/>
        <p:nvPr/>
      </p:nvGrpSpPr>
      <p:grpSpPr>
        <a:xfrm>
          <a:off x="0" y="0"/>
          <a:ext cx="0" cy="0"/>
          <a:chOff x="0" y="0"/>
          <a:chExt cx="0" cy="0"/>
        </a:xfrm>
      </p:grpSpPr>
      <p:sp>
        <p:nvSpPr>
          <p:cNvPr id="860" name="Shape 860"/>
          <p:cNvSpPr txBox="1"/>
          <p:nvPr/>
        </p:nvSpPr>
        <p:spPr>
          <a:xfrm>
            <a:off x="221840" y="33467"/>
            <a:ext cx="8754300" cy="453299"/>
          </a:xfrm>
          <a:prstGeom prst="rect">
            <a:avLst/>
          </a:prstGeom>
          <a:solidFill>
            <a:schemeClr val="lt1"/>
          </a:solidFill>
          <a:ln>
            <a:noFill/>
          </a:ln>
        </p:spPr>
        <p:txBody>
          <a:bodyPr anchorCtr="0" anchor="t" bIns="45700" lIns="91425" rIns="91425" tIns="45700">
            <a:noAutofit/>
          </a:bodyPr>
          <a:lstStyle/>
          <a:p>
            <a:pPr indent="0" lvl="0" marL="0" marR="0" rtl="0" algn="l">
              <a:spcBef>
                <a:spcPts val="0"/>
              </a:spcBef>
              <a:buSzPct val="25000"/>
              <a:buNone/>
            </a:pPr>
            <a:r>
              <a:rPr b="0" baseline="0" i="0" lang="en" sz="3300" u="none" cap="none" strike="noStrike">
                <a:solidFill>
                  <a:schemeClr val="dk1"/>
                </a:solidFill>
                <a:latin typeface="Arial"/>
                <a:ea typeface="Arial"/>
                <a:cs typeface="Arial"/>
                <a:sym typeface="Arial"/>
              </a:rPr>
              <a:t>Firestar (CNIO) </a:t>
            </a:r>
          </a:p>
        </p:txBody>
      </p:sp>
      <p:sp>
        <p:nvSpPr>
          <p:cNvPr id="861" name="Shape 861"/>
          <p:cNvSpPr/>
          <p:nvPr/>
        </p:nvSpPr>
        <p:spPr>
          <a:xfrm>
            <a:off x="3574142" y="4100076"/>
            <a:ext cx="5402099" cy="987899"/>
          </a:xfrm>
          <a:prstGeom prst="rect">
            <a:avLst/>
          </a:prstGeom>
          <a:solidFill>
            <a:schemeClr val="lt1"/>
          </a:solidFill>
          <a:ln>
            <a:noFill/>
          </a:ln>
        </p:spPr>
        <p:txBody>
          <a:bodyPr anchorCtr="0" anchor="ctr" bIns="45700" lIns="91425" rIns="91425" tIns="45700">
            <a:noAutofit/>
          </a:bodyPr>
          <a:lstStyle/>
          <a:p>
            <a:pPr indent="0" lvl="0" marL="0" marR="0" rtl="0" algn="just">
              <a:spcBef>
                <a:spcPts val="0"/>
              </a:spcBef>
              <a:buSzPct val="25000"/>
              <a:buNone/>
            </a:pPr>
            <a:r>
              <a:rPr b="0" baseline="0" i="1" lang="en" sz="1600" u="none" cap="none" strike="noStrike">
                <a:solidFill>
                  <a:schemeClr val="dk1"/>
                </a:solidFill>
                <a:latin typeface="Calibri"/>
                <a:ea typeface="Calibri"/>
                <a:cs typeface="Calibri"/>
                <a:sym typeface="Calibri"/>
              </a:rPr>
              <a:t>The plot above shows the number of mutations affecting residues binding each ligand vs. the abundance of this kind of residue in the proteome (only principal isoforms are considered). PANCANCER dataset</a:t>
            </a:r>
          </a:p>
        </p:txBody>
      </p:sp>
      <p:sp>
        <p:nvSpPr>
          <p:cNvPr id="862" name="Shape 862"/>
          <p:cNvSpPr/>
          <p:nvPr/>
        </p:nvSpPr>
        <p:spPr>
          <a:xfrm>
            <a:off x="221841" y="609351"/>
            <a:ext cx="3352200" cy="4134000"/>
          </a:xfrm>
          <a:prstGeom prst="rect">
            <a:avLst/>
          </a:prstGeom>
          <a:solidFill>
            <a:schemeClr val="lt1"/>
          </a:solidFill>
          <a:ln>
            <a:noFill/>
          </a:ln>
        </p:spPr>
        <p:txBody>
          <a:bodyPr anchorCtr="0" anchor="t" bIns="45700" lIns="91425" rIns="91425" tIns="45700">
            <a:noAutofit/>
          </a:bodyPr>
          <a:lstStyle/>
          <a:p>
            <a:pPr indent="0" lvl="0" marL="0" marR="0" rtl="0" algn="l">
              <a:spcBef>
                <a:spcPts val="0"/>
              </a:spcBef>
              <a:buSzPct val="25000"/>
              <a:buNone/>
            </a:pPr>
            <a:r>
              <a:rPr b="1" baseline="0" i="0" lang="en" sz="1800" u="none" cap="none" strike="noStrike">
                <a:solidFill>
                  <a:schemeClr val="dk1"/>
                </a:solidFill>
                <a:latin typeface="Calibri"/>
                <a:ea typeface="Calibri"/>
                <a:cs typeface="Calibri"/>
                <a:sym typeface="Calibri"/>
              </a:rPr>
              <a:t>Annotation:</a:t>
            </a:r>
          </a:p>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baseline="0" i="0" lang="en" sz="1800" u="none" cap="none" strike="noStrike">
                <a:solidFill>
                  <a:schemeClr val="dk1"/>
                </a:solidFill>
                <a:latin typeface="Calibri"/>
                <a:ea typeface="Calibri"/>
                <a:cs typeface="Calibri"/>
                <a:sym typeface="Calibri"/>
              </a:rPr>
              <a:t>Find ligand binding or catalytic site residues annotated in Firestar that are overlapping the mutated residue or its neighbors, the later determined using PDB structures and sequence alignments to fix inconsistencies.</a:t>
            </a:r>
          </a:p>
          <a:p>
            <a:pPr indent="0" lvl="0" marL="0" marR="0" rtl="0" algn="l">
              <a:spcBef>
                <a:spcPts val="0"/>
              </a:spcBef>
              <a:buSzPct val="25000"/>
              <a:buNone/>
            </a:pPr>
            <a:r>
              <a:rPr b="1" baseline="0" i="0" lang="en" sz="1800" u="none" cap="none" strike="noStrike">
                <a:solidFill>
                  <a:schemeClr val="dk1"/>
                </a:solidFill>
                <a:latin typeface="Calibri"/>
                <a:ea typeface="Calibri"/>
                <a:cs typeface="Calibri"/>
                <a:sym typeface="Calibri"/>
              </a:rPr>
              <a:t>Summary:</a:t>
            </a:r>
          </a:p>
          <a:p>
            <a:pPr indent="0" lvl="0" marL="0" marR="0" rtl="0" algn="l">
              <a:spcBef>
                <a:spcPts val="0"/>
              </a:spcBef>
              <a:buSzPct val="25000"/>
              <a:buNone/>
            </a:pPr>
            <a:r>
              <a:rPr b="0" baseline="0" i="0" lang="en" u="none" cap="none" strike="noStrike">
                <a:solidFill>
                  <a:schemeClr val="dk1"/>
                </a:solidFill>
                <a:latin typeface="Calibri"/>
                <a:ea typeface="Calibri"/>
                <a:cs typeface="Calibri"/>
                <a:sym typeface="Calibri"/>
              </a:rPr>
              <a:t>Mutations are sorted by their ligand they bind and compared with their abundance in the proteome and with their incidence in the random dataset (next slide)</a:t>
            </a:r>
          </a:p>
          <a:p>
            <a:pPr indent="0" lvl="0" marL="0" marR="0" rtl="0" algn="l">
              <a:spcBef>
                <a:spcPts val="0"/>
              </a:spcBef>
              <a:buNone/>
            </a:pPr>
            <a:r>
              <a:t/>
            </a:r>
            <a:endParaRPr b="0" baseline="0" i="0" u="none" cap="none" strike="noStrike">
              <a:solidFill>
                <a:schemeClr val="dk1"/>
              </a:solidFill>
              <a:latin typeface="Calibri"/>
              <a:ea typeface="Calibri"/>
              <a:cs typeface="Calibri"/>
              <a:sym typeface="Calibri"/>
            </a:endParaRPr>
          </a:p>
          <a:p>
            <a:pPr indent="0" lvl="0" marL="0" marR="0" rtl="0" algn="l">
              <a:spcBef>
                <a:spcPts val="0"/>
              </a:spcBef>
              <a:buNone/>
            </a:pPr>
            <a:r>
              <a:t/>
            </a:r>
            <a:endParaRPr b="0" baseline="0" i="0" u="none" cap="none" strike="noStrike">
              <a:solidFill>
                <a:schemeClr val="dk1"/>
              </a:solidFill>
              <a:latin typeface="Calibri"/>
              <a:ea typeface="Calibri"/>
              <a:cs typeface="Calibri"/>
              <a:sym typeface="Calibri"/>
            </a:endParaRPr>
          </a:p>
          <a:p>
            <a:pPr indent="0" lvl="0" marL="0" marR="0" rtl="0" algn="l">
              <a:spcBef>
                <a:spcPts val="0"/>
              </a:spcBef>
              <a:buNone/>
            </a:pPr>
            <a:r>
              <a:t/>
            </a:r>
            <a:endParaRPr b="0" baseline="0" i="0" u="none" cap="none" strike="noStrike">
              <a:solidFill>
                <a:schemeClr val="dk1"/>
              </a:solidFill>
              <a:latin typeface="Calibri"/>
              <a:ea typeface="Calibri"/>
              <a:cs typeface="Calibri"/>
              <a:sym typeface="Calibri"/>
            </a:endParaRPr>
          </a:p>
          <a:p>
            <a:pPr indent="0" lvl="0" marL="0" marR="0" rtl="0" algn="l">
              <a:spcBef>
                <a:spcPts val="0"/>
              </a:spcBef>
              <a:buNone/>
            </a:pPr>
            <a:r>
              <a:t/>
            </a:r>
            <a:endParaRPr b="0" baseline="0" i="0" u="none" cap="none" strike="noStrike">
              <a:solidFill>
                <a:schemeClr val="dk1"/>
              </a:solidFill>
              <a:latin typeface="Calibri"/>
              <a:ea typeface="Calibri"/>
              <a:cs typeface="Calibri"/>
              <a:sym typeface="Calibri"/>
            </a:endParaRPr>
          </a:p>
        </p:txBody>
      </p:sp>
      <p:pic>
        <p:nvPicPr>
          <p:cNvPr id="863" name="Shape 863"/>
          <p:cNvPicPr preferRelativeResize="0"/>
          <p:nvPr/>
        </p:nvPicPr>
        <p:blipFill rotWithShape="1">
          <a:blip r:embed="rId3">
            <a:alphaModFix/>
          </a:blip>
          <a:srcRect b="0" l="0" r="0" t="0"/>
          <a:stretch/>
        </p:blipFill>
        <p:spPr>
          <a:xfrm>
            <a:off x="3742723" y="172736"/>
            <a:ext cx="3925200" cy="3925200"/>
          </a:xfrm>
          <a:prstGeom prst="rect">
            <a:avLst/>
          </a:prstGeom>
          <a:noFill/>
          <a:ln>
            <a:noFill/>
          </a:ln>
        </p:spPr>
      </p:pic>
      <p:sp>
        <p:nvSpPr>
          <p:cNvPr id="864" name="Shape 864"/>
          <p:cNvSpPr/>
          <p:nvPr/>
        </p:nvSpPr>
        <p:spPr>
          <a:xfrm>
            <a:off x="134070" y="4425121"/>
            <a:ext cx="3440100" cy="685799"/>
          </a:xfrm>
          <a:prstGeom prst="rect">
            <a:avLst/>
          </a:prstGeom>
          <a:solidFill>
            <a:schemeClr val="lt1"/>
          </a:solidFill>
          <a:ln cap="flat" cmpd="sng" w="25400">
            <a:solidFill>
              <a:schemeClr val="accent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400" u="none" cap="none" strike="noStrike">
                <a:solidFill>
                  <a:srgbClr val="A5A5A5"/>
                </a:solidFill>
                <a:latin typeface="Calibri"/>
                <a:ea typeface="Calibri"/>
                <a:cs typeface="Calibri"/>
                <a:sym typeface="Calibri"/>
              </a:rPr>
              <a:t>Miguel Vazquez, Tirso Pons, Jose M. Rodriguez, Michael Tress, Alfonso Valencia (CNIO)</a:t>
            </a:r>
          </a:p>
        </p:txBody>
      </p:sp>
      <p:sp>
        <p:nvSpPr>
          <p:cNvPr id="865" name="Shape 865"/>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rgbClr val="888888"/>
                </a:solidFill>
                <a:latin typeface="Calibri"/>
                <a:ea typeface="Calibri"/>
                <a:cs typeface="Calibri"/>
                <a:sym typeface="Calibri"/>
              </a:rPr>
              <a:t>‹#›</a:t>
            </a:fld>
          </a:p>
        </p:txBody>
      </p:sp>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70" name="Shape 870"/>
        <p:cNvGrpSpPr/>
        <p:nvPr/>
      </p:nvGrpSpPr>
      <p:grpSpPr>
        <a:xfrm>
          <a:off x="0" y="0"/>
          <a:ext cx="0" cy="0"/>
          <a:chOff x="0" y="0"/>
          <a:chExt cx="0" cy="0"/>
        </a:xfrm>
      </p:grpSpPr>
      <p:sp>
        <p:nvSpPr>
          <p:cNvPr id="871" name="Shape 871"/>
          <p:cNvSpPr txBox="1"/>
          <p:nvPr/>
        </p:nvSpPr>
        <p:spPr>
          <a:xfrm>
            <a:off x="221840" y="33467"/>
            <a:ext cx="8754300" cy="450000"/>
          </a:xfrm>
          <a:prstGeom prst="rect">
            <a:avLst/>
          </a:prstGeom>
          <a:solidFill>
            <a:schemeClr val="lt1"/>
          </a:solidFill>
          <a:ln>
            <a:noFill/>
          </a:ln>
        </p:spPr>
        <p:txBody>
          <a:bodyPr anchorCtr="0" anchor="t" bIns="45700" lIns="91425" rIns="91425" tIns="45700">
            <a:noAutofit/>
          </a:bodyPr>
          <a:lstStyle/>
          <a:p>
            <a:pPr indent="0" lvl="0" marL="0" marR="0" rtl="0" algn="l">
              <a:spcBef>
                <a:spcPts val="0"/>
              </a:spcBef>
              <a:buSzPct val="25000"/>
              <a:buNone/>
            </a:pPr>
            <a:r>
              <a:rPr b="0" baseline="0" i="0" lang="en" sz="3300" u="none" cap="none" strike="noStrike">
                <a:solidFill>
                  <a:schemeClr val="dk1"/>
                </a:solidFill>
                <a:latin typeface="Arial"/>
                <a:ea typeface="Arial"/>
                <a:cs typeface="Arial"/>
                <a:sym typeface="Arial"/>
              </a:rPr>
              <a:t>Firestar: normal counts – random counts </a:t>
            </a:r>
          </a:p>
        </p:txBody>
      </p:sp>
      <p:grpSp>
        <p:nvGrpSpPr>
          <p:cNvPr id="872" name="Shape 872"/>
          <p:cNvGrpSpPr/>
          <p:nvPr/>
        </p:nvGrpSpPr>
        <p:grpSpPr>
          <a:xfrm>
            <a:off x="157877" y="505255"/>
            <a:ext cx="8874906" cy="4606229"/>
            <a:chOff x="-21175" y="124250"/>
            <a:chExt cx="9274643" cy="6668930"/>
          </a:xfrm>
        </p:grpSpPr>
        <p:pic>
          <p:nvPicPr>
            <p:cNvPr id="873" name="Shape 873"/>
            <p:cNvPicPr preferRelativeResize="0"/>
            <p:nvPr/>
          </p:nvPicPr>
          <p:blipFill rotWithShape="1">
            <a:blip r:embed="rId3">
              <a:alphaModFix/>
            </a:blip>
            <a:srcRect b="0" l="0" r="0" t="4306"/>
            <a:stretch/>
          </p:blipFill>
          <p:spPr>
            <a:xfrm>
              <a:off x="248490" y="124250"/>
              <a:ext cx="8866800" cy="2327399"/>
            </a:xfrm>
            <a:prstGeom prst="rect">
              <a:avLst/>
            </a:prstGeom>
            <a:noFill/>
            <a:ln>
              <a:noFill/>
            </a:ln>
          </p:spPr>
        </p:pic>
        <p:pic>
          <p:nvPicPr>
            <p:cNvPr id="874" name="Shape 874"/>
            <p:cNvPicPr preferRelativeResize="0"/>
            <p:nvPr/>
          </p:nvPicPr>
          <p:blipFill rotWithShape="1">
            <a:blip r:embed="rId4">
              <a:alphaModFix/>
            </a:blip>
            <a:srcRect b="0" l="0" r="0" t="4223"/>
            <a:stretch/>
          </p:blipFill>
          <p:spPr>
            <a:xfrm>
              <a:off x="248490" y="2264141"/>
              <a:ext cx="8875200" cy="2349899"/>
            </a:xfrm>
            <a:prstGeom prst="rect">
              <a:avLst/>
            </a:prstGeom>
            <a:noFill/>
            <a:ln>
              <a:noFill/>
            </a:ln>
          </p:spPr>
        </p:pic>
        <p:pic>
          <p:nvPicPr>
            <p:cNvPr id="875" name="Shape 875"/>
            <p:cNvPicPr preferRelativeResize="0"/>
            <p:nvPr/>
          </p:nvPicPr>
          <p:blipFill rotWithShape="1">
            <a:blip r:embed="rId5">
              <a:alphaModFix/>
            </a:blip>
            <a:srcRect b="0" l="0" r="0" t="2780"/>
            <a:stretch/>
          </p:blipFill>
          <p:spPr>
            <a:xfrm>
              <a:off x="262295" y="4395694"/>
              <a:ext cx="8875200" cy="2385299"/>
            </a:xfrm>
            <a:prstGeom prst="rect">
              <a:avLst/>
            </a:prstGeom>
            <a:noFill/>
            <a:ln>
              <a:noFill/>
            </a:ln>
          </p:spPr>
        </p:pic>
        <p:sp>
          <p:nvSpPr>
            <p:cNvPr id="876" name="Shape 876"/>
            <p:cNvSpPr txBox="1"/>
            <p:nvPr/>
          </p:nvSpPr>
          <p:spPr>
            <a:xfrm>
              <a:off x="4037923" y="6516280"/>
              <a:ext cx="1587600" cy="276899"/>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baseline="0" i="0" lang="en" sz="1200" u="none" cap="none" strike="noStrike">
                  <a:solidFill>
                    <a:schemeClr val="dk1"/>
                  </a:solidFill>
                  <a:latin typeface="Courier New"/>
                  <a:ea typeface="Courier New"/>
                  <a:cs typeface="Courier New"/>
                  <a:sym typeface="Courier New"/>
                </a:rPr>
                <a:t>compounds</a:t>
              </a:r>
            </a:p>
          </p:txBody>
        </p:sp>
        <p:sp>
          <p:nvSpPr>
            <p:cNvPr id="877" name="Shape 877"/>
            <p:cNvSpPr txBox="1"/>
            <p:nvPr/>
          </p:nvSpPr>
          <p:spPr>
            <a:xfrm rot="-5400000">
              <a:off x="-1780825" y="3177532"/>
              <a:ext cx="3796200" cy="276899"/>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baseline="0" i="0" lang="en" sz="1200" u="none" cap="none" strike="noStrike">
                  <a:solidFill>
                    <a:schemeClr val="dk1"/>
                  </a:solidFill>
                  <a:latin typeface="Courier New"/>
                  <a:ea typeface="Courier New"/>
                  <a:cs typeface="Courier New"/>
                  <a:sym typeface="Courier New"/>
                </a:rPr>
                <a:t>diff(#mut_pilot - #mut_random)</a:t>
              </a:r>
            </a:p>
          </p:txBody>
        </p:sp>
        <p:sp>
          <p:nvSpPr>
            <p:cNvPr id="878" name="Shape 878"/>
            <p:cNvSpPr txBox="1"/>
            <p:nvPr/>
          </p:nvSpPr>
          <p:spPr>
            <a:xfrm>
              <a:off x="6999111" y="338666"/>
              <a:ext cx="564299" cy="2616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100" u="none" cap="none" strike="noStrike">
                  <a:solidFill>
                    <a:schemeClr val="dk1"/>
                  </a:solidFill>
                  <a:latin typeface="Courier New"/>
                  <a:ea typeface="Courier New"/>
                  <a:cs typeface="Courier New"/>
                  <a:sym typeface="Courier New"/>
                </a:rPr>
                <a:t>PO4</a:t>
              </a:r>
            </a:p>
          </p:txBody>
        </p:sp>
        <p:sp>
          <p:nvSpPr>
            <p:cNvPr id="879" name="Shape 879"/>
            <p:cNvSpPr txBox="1"/>
            <p:nvPr/>
          </p:nvSpPr>
          <p:spPr>
            <a:xfrm>
              <a:off x="4385755" y="364067"/>
              <a:ext cx="564299" cy="2616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100" u="none" cap="none" strike="noStrike">
                  <a:solidFill>
                    <a:schemeClr val="dk1"/>
                  </a:solidFill>
                  <a:latin typeface="Courier New"/>
                  <a:ea typeface="Courier New"/>
                  <a:cs typeface="Courier New"/>
                  <a:sym typeface="Courier New"/>
                </a:rPr>
                <a:t>GDP</a:t>
              </a:r>
            </a:p>
          </p:txBody>
        </p:sp>
        <p:sp>
          <p:nvSpPr>
            <p:cNvPr id="880" name="Shape 880"/>
            <p:cNvSpPr txBox="1"/>
            <p:nvPr/>
          </p:nvSpPr>
          <p:spPr>
            <a:xfrm>
              <a:off x="2026397" y="502356"/>
              <a:ext cx="936899" cy="2616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100" u="none" cap="none" strike="noStrike">
                  <a:solidFill>
                    <a:schemeClr val="dk1"/>
                  </a:solidFill>
                  <a:latin typeface="Courier New"/>
                  <a:ea typeface="Courier New"/>
                  <a:cs typeface="Courier New"/>
                  <a:sym typeface="Courier New"/>
                </a:rPr>
                <a:t>Cat_site</a:t>
              </a:r>
            </a:p>
          </p:txBody>
        </p:sp>
        <p:sp>
          <p:nvSpPr>
            <p:cNvPr id="881" name="Shape 881"/>
            <p:cNvSpPr txBox="1"/>
            <p:nvPr/>
          </p:nvSpPr>
          <p:spPr>
            <a:xfrm>
              <a:off x="7024513" y="5190030"/>
              <a:ext cx="564299" cy="2616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100" u="none" cap="none" strike="noStrike">
                  <a:solidFill>
                    <a:schemeClr val="dk1"/>
                  </a:solidFill>
                  <a:latin typeface="Courier New"/>
                  <a:ea typeface="Courier New"/>
                  <a:cs typeface="Courier New"/>
                  <a:sym typeface="Courier New"/>
                </a:rPr>
                <a:t>PO4</a:t>
              </a:r>
            </a:p>
          </p:txBody>
        </p:sp>
        <p:sp>
          <p:nvSpPr>
            <p:cNvPr id="882" name="Shape 882"/>
            <p:cNvSpPr txBox="1"/>
            <p:nvPr/>
          </p:nvSpPr>
          <p:spPr>
            <a:xfrm>
              <a:off x="8771457" y="4538103"/>
              <a:ext cx="442499" cy="2616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100" u="none" cap="none" strike="noStrike">
                  <a:solidFill>
                    <a:schemeClr val="dk1"/>
                  </a:solidFill>
                  <a:latin typeface="Courier New"/>
                  <a:ea typeface="Courier New"/>
                  <a:cs typeface="Courier New"/>
                  <a:sym typeface="Courier New"/>
                </a:rPr>
                <a:t>Zn</a:t>
              </a:r>
            </a:p>
          </p:txBody>
        </p:sp>
        <p:sp>
          <p:nvSpPr>
            <p:cNvPr id="883" name="Shape 883"/>
            <p:cNvSpPr txBox="1"/>
            <p:nvPr/>
          </p:nvSpPr>
          <p:spPr>
            <a:xfrm>
              <a:off x="8810968" y="2418632"/>
              <a:ext cx="442499" cy="2616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100" u="none" cap="none" strike="noStrike">
                  <a:solidFill>
                    <a:schemeClr val="dk1"/>
                  </a:solidFill>
                  <a:latin typeface="Courier New"/>
                  <a:ea typeface="Courier New"/>
                  <a:cs typeface="Courier New"/>
                  <a:sym typeface="Courier New"/>
                </a:rPr>
                <a:t>Zn</a:t>
              </a:r>
            </a:p>
          </p:txBody>
        </p:sp>
        <p:sp>
          <p:nvSpPr>
            <p:cNvPr id="884" name="Shape 884"/>
            <p:cNvSpPr txBox="1"/>
            <p:nvPr/>
          </p:nvSpPr>
          <p:spPr>
            <a:xfrm>
              <a:off x="5413037" y="5060210"/>
              <a:ext cx="564299" cy="2616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100" u="none" cap="none" strike="noStrike">
                  <a:solidFill>
                    <a:schemeClr val="dk1"/>
                  </a:solidFill>
                  <a:latin typeface="Courier New"/>
                  <a:ea typeface="Courier New"/>
                  <a:cs typeface="Courier New"/>
                  <a:sym typeface="Courier New"/>
                </a:rPr>
                <a:t>ICT</a:t>
              </a:r>
            </a:p>
          </p:txBody>
        </p:sp>
        <p:sp>
          <p:nvSpPr>
            <p:cNvPr id="885" name="Shape 885"/>
            <p:cNvSpPr txBox="1"/>
            <p:nvPr/>
          </p:nvSpPr>
          <p:spPr>
            <a:xfrm>
              <a:off x="3589898" y="5043278"/>
              <a:ext cx="564299" cy="2616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100" u="none" cap="none" strike="noStrike">
                  <a:solidFill>
                    <a:schemeClr val="dk1"/>
                  </a:solidFill>
                  <a:latin typeface="Courier New"/>
                  <a:ea typeface="Courier New"/>
                  <a:cs typeface="Courier New"/>
                  <a:sym typeface="Courier New"/>
                </a:rPr>
                <a:t>FAD</a:t>
              </a:r>
            </a:p>
          </p:txBody>
        </p:sp>
        <p:sp>
          <p:nvSpPr>
            <p:cNvPr id="886" name="Shape 886"/>
            <p:cNvSpPr txBox="1"/>
            <p:nvPr/>
          </p:nvSpPr>
          <p:spPr>
            <a:xfrm>
              <a:off x="1145874" y="5096901"/>
              <a:ext cx="564299" cy="2616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100" u="none" cap="none" strike="noStrike">
                  <a:solidFill>
                    <a:schemeClr val="dk1"/>
                  </a:solidFill>
                  <a:latin typeface="Courier New"/>
                  <a:ea typeface="Courier New"/>
                  <a:cs typeface="Courier New"/>
                  <a:sym typeface="Courier New"/>
                </a:rPr>
                <a:t>ADP</a:t>
              </a:r>
            </a:p>
          </p:txBody>
        </p:sp>
        <p:sp>
          <p:nvSpPr>
            <p:cNvPr id="887" name="Shape 887"/>
            <p:cNvSpPr txBox="1"/>
            <p:nvPr/>
          </p:nvSpPr>
          <p:spPr>
            <a:xfrm>
              <a:off x="1428094" y="5209789"/>
              <a:ext cx="564299" cy="2616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100" u="none" cap="none" strike="noStrike">
                  <a:solidFill>
                    <a:schemeClr val="dk1"/>
                  </a:solidFill>
                  <a:latin typeface="Courier New"/>
                  <a:ea typeface="Courier New"/>
                  <a:cs typeface="Courier New"/>
                  <a:sym typeface="Courier New"/>
                </a:rPr>
                <a:t>ANP</a:t>
              </a:r>
            </a:p>
          </p:txBody>
        </p:sp>
        <p:sp>
          <p:nvSpPr>
            <p:cNvPr id="888" name="Shape 888"/>
            <p:cNvSpPr txBox="1"/>
            <p:nvPr/>
          </p:nvSpPr>
          <p:spPr>
            <a:xfrm>
              <a:off x="6462900" y="2793986"/>
              <a:ext cx="564299" cy="2616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100" u="none" cap="none" strike="noStrike">
                  <a:solidFill>
                    <a:schemeClr val="dk1"/>
                  </a:solidFill>
                  <a:latin typeface="Courier New"/>
                  <a:ea typeface="Courier New"/>
                  <a:cs typeface="Courier New"/>
                  <a:sym typeface="Courier New"/>
                </a:rPr>
                <a:t>NAP</a:t>
              </a:r>
            </a:p>
          </p:txBody>
        </p:sp>
        <p:sp>
          <p:nvSpPr>
            <p:cNvPr id="889" name="Shape 889"/>
            <p:cNvSpPr txBox="1"/>
            <p:nvPr/>
          </p:nvSpPr>
          <p:spPr>
            <a:xfrm>
              <a:off x="4397046" y="2463785"/>
              <a:ext cx="564299" cy="2616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100" u="none" cap="none" strike="noStrike">
                  <a:solidFill>
                    <a:schemeClr val="dk1"/>
                  </a:solidFill>
                  <a:latin typeface="Courier New"/>
                  <a:ea typeface="Courier New"/>
                  <a:cs typeface="Courier New"/>
                  <a:sym typeface="Courier New"/>
                </a:rPr>
                <a:t>GDP</a:t>
              </a:r>
            </a:p>
          </p:txBody>
        </p:sp>
        <p:sp>
          <p:nvSpPr>
            <p:cNvPr id="890" name="Shape 890"/>
            <p:cNvSpPr txBox="1"/>
            <p:nvPr/>
          </p:nvSpPr>
          <p:spPr>
            <a:xfrm>
              <a:off x="677389" y="2850431"/>
              <a:ext cx="564299" cy="2616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100" u="none" cap="none" strike="noStrike">
                  <a:solidFill>
                    <a:schemeClr val="dk1"/>
                  </a:solidFill>
                  <a:latin typeface="Courier New"/>
                  <a:ea typeface="Courier New"/>
                  <a:cs typeface="Courier New"/>
                  <a:sym typeface="Courier New"/>
                </a:rPr>
                <a:t>4IP</a:t>
              </a:r>
            </a:p>
          </p:txBody>
        </p:sp>
        <p:sp>
          <p:nvSpPr>
            <p:cNvPr id="891" name="Shape 891"/>
            <p:cNvSpPr txBox="1"/>
            <p:nvPr/>
          </p:nvSpPr>
          <p:spPr>
            <a:xfrm>
              <a:off x="7109182" y="493887"/>
              <a:ext cx="976500" cy="4308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0" baseline="0" i="0" lang="en" sz="1100" u="none" cap="none" strike="noStrike">
                  <a:solidFill>
                    <a:schemeClr val="dk1"/>
                  </a:solidFill>
                  <a:latin typeface="Courier New"/>
                  <a:ea typeface="Courier New"/>
                  <a:cs typeface="Courier New"/>
                  <a:sym typeface="Courier New"/>
                </a:rPr>
                <a:t>(</a:t>
              </a:r>
              <a:r>
                <a:rPr b="1" baseline="0" i="0" lang="en" sz="1100" u="none" cap="none" strike="noStrike">
                  <a:solidFill>
                    <a:schemeClr val="dk1"/>
                  </a:solidFill>
                  <a:latin typeface="Courier New"/>
                  <a:ea typeface="Courier New"/>
                  <a:cs typeface="Courier New"/>
                  <a:sym typeface="Courier New"/>
                </a:rPr>
                <a:t>PTEN</a:t>
              </a:r>
              <a:r>
                <a:rPr b="0" baseline="0" i="0" lang="en" sz="1100" u="none" cap="none" strike="noStrike">
                  <a:solidFill>
                    <a:schemeClr val="dk1"/>
                  </a:solidFill>
                  <a:latin typeface="Courier New"/>
                  <a:ea typeface="Courier New"/>
                  <a:cs typeface="Courier New"/>
                  <a:sym typeface="Courier New"/>
                </a:rPr>
                <a:t>)</a:t>
              </a:r>
            </a:p>
            <a:p>
              <a:pPr indent="0" lvl="0" marL="0" marR="0" rtl="0" algn="ctr">
                <a:spcBef>
                  <a:spcPts val="0"/>
                </a:spcBef>
                <a:buSzPct val="25000"/>
                <a:buNone/>
              </a:pPr>
              <a:r>
                <a:rPr b="0" baseline="0" i="0" lang="en" sz="1100" u="none" cap="none" strike="noStrike">
                  <a:solidFill>
                    <a:schemeClr val="dk1"/>
                  </a:solidFill>
                  <a:latin typeface="Courier New"/>
                  <a:ea typeface="Courier New"/>
                  <a:cs typeface="Courier New"/>
                  <a:sym typeface="Courier New"/>
                </a:rPr>
                <a:t>(</a:t>
              </a:r>
              <a:r>
                <a:rPr b="0" baseline="0" i="0" lang="en" sz="1100" u="none" cap="none" strike="noStrike">
                  <a:solidFill>
                    <a:srgbClr val="000000"/>
                  </a:solidFill>
                  <a:latin typeface="Courier New"/>
                  <a:ea typeface="Courier New"/>
                  <a:cs typeface="Courier New"/>
                  <a:sym typeface="Courier New"/>
                </a:rPr>
                <a:t>PTPN11</a:t>
              </a:r>
              <a:r>
                <a:rPr b="0" baseline="0" i="0" lang="en" sz="1100" u="none" cap="none" strike="noStrike">
                  <a:solidFill>
                    <a:schemeClr val="dk1"/>
                  </a:solidFill>
                  <a:latin typeface="Courier New"/>
                  <a:ea typeface="Courier New"/>
                  <a:cs typeface="Courier New"/>
                  <a:sym typeface="Courier New"/>
                </a:rPr>
                <a:t>)</a:t>
              </a:r>
            </a:p>
          </p:txBody>
        </p:sp>
        <p:sp>
          <p:nvSpPr>
            <p:cNvPr id="892" name="Shape 892"/>
            <p:cNvSpPr txBox="1"/>
            <p:nvPr/>
          </p:nvSpPr>
          <p:spPr>
            <a:xfrm>
              <a:off x="4481716" y="420512"/>
              <a:ext cx="1044900" cy="7695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0" baseline="0" i="0" lang="en" sz="1100" u="none" cap="none" strike="noStrike">
                  <a:solidFill>
                    <a:schemeClr val="dk1"/>
                  </a:solidFill>
                  <a:latin typeface="Courier New"/>
                  <a:ea typeface="Courier New"/>
                  <a:cs typeface="Courier New"/>
                  <a:sym typeface="Courier New"/>
                </a:rPr>
                <a:t>(</a:t>
              </a:r>
              <a:r>
                <a:rPr b="1" baseline="0" i="0" lang="en" sz="1100" u="none" cap="none" strike="noStrike">
                  <a:solidFill>
                    <a:schemeClr val="dk1"/>
                  </a:solidFill>
                  <a:latin typeface="Courier New"/>
                  <a:ea typeface="Courier New"/>
                  <a:cs typeface="Courier New"/>
                  <a:sym typeface="Courier New"/>
                </a:rPr>
                <a:t>KRAS</a:t>
              </a:r>
              <a:r>
                <a:rPr b="0" baseline="0" i="0" lang="en" sz="1100" u="none" cap="none" strike="noStrike">
                  <a:solidFill>
                    <a:schemeClr val="dk1"/>
                  </a:solidFill>
                  <a:latin typeface="Courier New"/>
                  <a:ea typeface="Courier New"/>
                  <a:cs typeface="Courier New"/>
                  <a:sym typeface="Courier New"/>
                </a:rPr>
                <a:t>)</a:t>
              </a:r>
            </a:p>
            <a:p>
              <a:pPr indent="0" lvl="0" marL="0" marR="0" rtl="0" algn="ctr">
                <a:spcBef>
                  <a:spcPts val="0"/>
                </a:spcBef>
                <a:buSzPct val="25000"/>
                <a:buNone/>
              </a:pPr>
              <a:r>
                <a:rPr b="0" baseline="0" i="0" lang="en" sz="1100" u="none" cap="none" strike="noStrike">
                  <a:solidFill>
                    <a:schemeClr val="dk1"/>
                  </a:solidFill>
                  <a:latin typeface="Courier New"/>
                  <a:ea typeface="Courier New"/>
                  <a:cs typeface="Courier New"/>
                  <a:sym typeface="Courier New"/>
                </a:rPr>
                <a:t>(</a:t>
              </a:r>
              <a:r>
                <a:rPr b="0" baseline="0" i="0" lang="en" sz="1100" u="none" cap="none" strike="noStrike">
                  <a:solidFill>
                    <a:srgbClr val="000000"/>
                  </a:solidFill>
                  <a:latin typeface="Courier New"/>
                  <a:ea typeface="Courier New"/>
                  <a:cs typeface="Courier New"/>
                  <a:sym typeface="Courier New"/>
                </a:rPr>
                <a:t>GNAI2</a:t>
              </a:r>
              <a:r>
                <a:rPr b="0" baseline="0" i="0" lang="en" sz="1100" u="none" cap="none" strike="noStrike">
                  <a:solidFill>
                    <a:schemeClr val="dk1"/>
                  </a:solidFill>
                  <a:latin typeface="Courier New"/>
                  <a:ea typeface="Courier New"/>
                  <a:cs typeface="Courier New"/>
                  <a:sym typeface="Courier New"/>
                </a:rPr>
                <a:t>)</a:t>
              </a:r>
            </a:p>
            <a:p>
              <a:pPr indent="0" lvl="0" marL="0" marR="0" rtl="0" algn="ctr">
                <a:spcBef>
                  <a:spcPts val="0"/>
                </a:spcBef>
                <a:buSzPct val="25000"/>
                <a:buNone/>
              </a:pPr>
              <a:r>
                <a:rPr b="0" baseline="0" i="0" lang="en" sz="1100" u="none" cap="none" strike="noStrike">
                  <a:solidFill>
                    <a:schemeClr val="dk1"/>
                  </a:solidFill>
                  <a:latin typeface="Courier New"/>
                  <a:ea typeface="Courier New"/>
                  <a:cs typeface="Courier New"/>
                  <a:sym typeface="Courier New"/>
                </a:rPr>
                <a:t>(</a:t>
              </a:r>
              <a:r>
                <a:rPr b="0" baseline="0" i="0" lang="en" sz="1100" u="none" cap="none" strike="noStrike">
                  <a:solidFill>
                    <a:srgbClr val="000000"/>
                  </a:solidFill>
                  <a:latin typeface="Courier New"/>
                  <a:ea typeface="Courier New"/>
                  <a:cs typeface="Courier New"/>
                  <a:sym typeface="Courier New"/>
                </a:rPr>
                <a:t>RRAS2</a:t>
              </a:r>
              <a:r>
                <a:rPr b="0" baseline="0" i="0" lang="en" sz="1100" u="none" cap="none" strike="noStrike">
                  <a:solidFill>
                    <a:schemeClr val="dk1"/>
                  </a:solidFill>
                  <a:latin typeface="Courier New"/>
                  <a:ea typeface="Courier New"/>
                  <a:cs typeface="Courier New"/>
                  <a:sym typeface="Courier New"/>
                </a:rPr>
                <a:t>)</a:t>
              </a:r>
            </a:p>
            <a:p>
              <a:pPr indent="0" lvl="0" marL="0" marR="0" rtl="0" algn="ctr">
                <a:spcBef>
                  <a:spcPts val="0"/>
                </a:spcBef>
                <a:buSzPct val="25000"/>
                <a:buNone/>
              </a:pPr>
              <a:r>
                <a:rPr b="0" baseline="0" i="0" lang="en" sz="1100" u="none" cap="none" strike="noStrike">
                  <a:solidFill>
                    <a:schemeClr val="dk1"/>
                  </a:solidFill>
                  <a:latin typeface="Courier New"/>
                  <a:ea typeface="Courier New"/>
                  <a:cs typeface="Courier New"/>
                  <a:sym typeface="Courier New"/>
                </a:rPr>
                <a:t>(NRAS)</a:t>
              </a:r>
            </a:p>
          </p:txBody>
        </p:sp>
        <p:sp>
          <p:nvSpPr>
            <p:cNvPr id="893" name="Shape 893"/>
            <p:cNvSpPr txBox="1"/>
            <p:nvPr/>
          </p:nvSpPr>
          <p:spPr>
            <a:xfrm>
              <a:off x="2277578" y="685800"/>
              <a:ext cx="869100" cy="6003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0" baseline="0" i="0" lang="en" sz="1100" u="none" cap="none" strike="noStrike">
                  <a:solidFill>
                    <a:schemeClr val="dk1"/>
                  </a:solidFill>
                  <a:latin typeface="Courier New"/>
                  <a:ea typeface="Courier New"/>
                  <a:cs typeface="Courier New"/>
                  <a:sym typeface="Courier New"/>
                </a:rPr>
                <a:t>(</a:t>
              </a:r>
              <a:r>
                <a:rPr b="1" baseline="0" i="0" lang="en" sz="1100" u="none" cap="none" strike="noStrike">
                  <a:solidFill>
                    <a:schemeClr val="dk1"/>
                  </a:solidFill>
                  <a:latin typeface="Courier New"/>
                  <a:ea typeface="Courier New"/>
                  <a:cs typeface="Courier New"/>
                  <a:sym typeface="Courier New"/>
                </a:rPr>
                <a:t>EZH2</a:t>
              </a:r>
              <a:r>
                <a:rPr b="0" baseline="0" i="0" lang="en" sz="1100" u="none" cap="none" strike="noStrike">
                  <a:solidFill>
                    <a:schemeClr val="dk1"/>
                  </a:solidFill>
                  <a:latin typeface="Courier New"/>
                  <a:ea typeface="Courier New"/>
                  <a:cs typeface="Courier New"/>
                  <a:sym typeface="Courier New"/>
                </a:rPr>
                <a:t>)</a:t>
              </a:r>
            </a:p>
            <a:p>
              <a:pPr indent="0" lvl="0" marL="0" marR="0" rtl="0" algn="ctr">
                <a:spcBef>
                  <a:spcPts val="0"/>
                </a:spcBef>
                <a:buSzPct val="25000"/>
                <a:buNone/>
              </a:pPr>
              <a:r>
                <a:rPr b="0" baseline="0" i="0" lang="en" sz="1100" u="none" cap="none" strike="noStrike">
                  <a:solidFill>
                    <a:schemeClr val="dk1"/>
                  </a:solidFill>
                  <a:latin typeface="Courier New"/>
                  <a:ea typeface="Courier New"/>
                  <a:cs typeface="Courier New"/>
                  <a:sym typeface="Courier New"/>
                </a:rPr>
                <a:t>(NRAS)</a:t>
              </a:r>
            </a:p>
            <a:p>
              <a:pPr indent="0" lvl="0" marL="0" marR="0" rtl="0" algn="ctr">
                <a:spcBef>
                  <a:spcPts val="0"/>
                </a:spcBef>
                <a:buSzPct val="25000"/>
                <a:buNone/>
              </a:pPr>
              <a:r>
                <a:rPr b="0" baseline="0" i="0" lang="en" sz="1100" u="none" cap="none" strike="noStrike">
                  <a:solidFill>
                    <a:schemeClr val="dk1"/>
                  </a:solidFill>
                  <a:latin typeface="Courier New"/>
                  <a:ea typeface="Courier New"/>
                  <a:cs typeface="Courier New"/>
                  <a:sym typeface="Courier New"/>
                </a:rPr>
                <a:t>(KRAS)</a:t>
              </a:r>
            </a:p>
          </p:txBody>
        </p:sp>
        <p:sp>
          <p:nvSpPr>
            <p:cNvPr id="894" name="Shape 894"/>
            <p:cNvSpPr txBox="1"/>
            <p:nvPr/>
          </p:nvSpPr>
          <p:spPr>
            <a:xfrm>
              <a:off x="4422451" y="2604896"/>
              <a:ext cx="1044900" cy="4308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0" baseline="0" i="0" lang="en" sz="1100" u="none" cap="none" strike="noStrike">
                  <a:solidFill>
                    <a:schemeClr val="dk1"/>
                  </a:solidFill>
                  <a:latin typeface="Courier New"/>
                  <a:ea typeface="Courier New"/>
                  <a:cs typeface="Courier New"/>
                  <a:sym typeface="Courier New"/>
                </a:rPr>
                <a:t>(GNAS)</a:t>
              </a:r>
            </a:p>
            <a:p>
              <a:pPr indent="0" lvl="0" marL="0" marR="0" rtl="0" algn="ctr">
                <a:spcBef>
                  <a:spcPts val="0"/>
                </a:spcBef>
                <a:buSzPct val="25000"/>
                <a:buNone/>
              </a:pPr>
              <a:r>
                <a:rPr b="0" baseline="0" i="0" lang="en" sz="1100" u="none" cap="none" strike="noStrike">
                  <a:solidFill>
                    <a:schemeClr val="dk1"/>
                  </a:solidFill>
                  <a:latin typeface="Courier New"/>
                  <a:ea typeface="Courier New"/>
                  <a:cs typeface="Courier New"/>
                  <a:sym typeface="Courier New"/>
                </a:rPr>
                <a:t>(GNAT2)</a:t>
              </a:r>
            </a:p>
          </p:txBody>
        </p:sp>
        <p:sp>
          <p:nvSpPr>
            <p:cNvPr id="895" name="Shape 895"/>
            <p:cNvSpPr txBox="1"/>
            <p:nvPr/>
          </p:nvSpPr>
          <p:spPr>
            <a:xfrm>
              <a:off x="7148695" y="5373471"/>
              <a:ext cx="824099" cy="2616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0" baseline="0" i="0" lang="en" sz="1100" u="none" cap="none" strike="noStrike">
                  <a:solidFill>
                    <a:schemeClr val="dk1"/>
                  </a:solidFill>
                  <a:latin typeface="Courier New"/>
                  <a:ea typeface="Courier New"/>
                  <a:cs typeface="Courier New"/>
                  <a:sym typeface="Courier New"/>
                </a:rPr>
                <a:t>(PTEN)</a:t>
              </a:r>
            </a:p>
          </p:txBody>
        </p:sp>
      </p:grpSp>
      <p:sp>
        <p:nvSpPr>
          <p:cNvPr id="896" name="Shape 896"/>
          <p:cNvSpPr txBox="1"/>
          <p:nvPr/>
        </p:nvSpPr>
        <p:spPr>
          <a:xfrm>
            <a:off x="5503850" y="4017786"/>
            <a:ext cx="788699" cy="196199"/>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0" baseline="0" i="0" lang="en" sz="1100" u="none" cap="none" strike="noStrike">
                <a:solidFill>
                  <a:schemeClr val="dk1"/>
                </a:solidFill>
                <a:latin typeface="Courier New"/>
                <a:ea typeface="Courier New"/>
                <a:cs typeface="Courier New"/>
                <a:sym typeface="Courier New"/>
              </a:rPr>
              <a:t>(</a:t>
            </a:r>
            <a:r>
              <a:rPr b="1" baseline="0" i="0" lang="en" sz="1100" u="none" cap="none" strike="noStrike">
                <a:solidFill>
                  <a:schemeClr val="dk1"/>
                </a:solidFill>
                <a:latin typeface="Courier New"/>
                <a:ea typeface="Courier New"/>
                <a:cs typeface="Courier New"/>
                <a:sym typeface="Courier New"/>
              </a:rPr>
              <a:t>IDH1</a:t>
            </a:r>
            <a:r>
              <a:rPr b="0" baseline="0" i="0" lang="en" sz="1100" u="none" cap="none" strike="noStrike">
                <a:solidFill>
                  <a:schemeClr val="dk1"/>
                </a:solidFill>
                <a:latin typeface="Courier New"/>
                <a:ea typeface="Courier New"/>
                <a:cs typeface="Courier New"/>
                <a:sym typeface="Courier New"/>
              </a:rPr>
              <a:t>)</a:t>
            </a:r>
          </a:p>
        </p:txBody>
      </p:sp>
      <p:sp>
        <p:nvSpPr>
          <p:cNvPr id="897" name="Shape 897"/>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rgbClr val="888888"/>
                </a:solidFill>
                <a:latin typeface="Calibri"/>
                <a:ea typeface="Calibri"/>
                <a:cs typeface="Calibri"/>
                <a:sym typeface="Calibri"/>
              </a:rPr>
              <a:t>‹#›</a:t>
            </a:fld>
          </a:p>
        </p:txBody>
      </p:sp>
      <p:sp>
        <p:nvSpPr>
          <p:cNvPr id="898" name="Shape 898"/>
          <p:cNvSpPr/>
          <p:nvPr/>
        </p:nvSpPr>
        <p:spPr>
          <a:xfrm>
            <a:off x="5898142" y="4813883"/>
            <a:ext cx="2371800" cy="227099"/>
          </a:xfrm>
          <a:prstGeom prst="rect">
            <a:avLst/>
          </a:prstGeom>
          <a:noFill/>
          <a:ln>
            <a:noFill/>
          </a:ln>
        </p:spPr>
        <p:txBody>
          <a:bodyPr anchorCtr="0" anchor="ctr" bIns="35700" lIns="35700" rIns="35700" tIns="35700">
            <a:noAutofit/>
          </a:bodyPr>
          <a:lstStyle/>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Miguel Vazquez (CNIO)</a:t>
            </a:r>
          </a:p>
        </p:txBody>
      </p:sp>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3" name="Shape 903"/>
        <p:cNvGrpSpPr/>
        <p:nvPr/>
      </p:nvGrpSpPr>
      <p:grpSpPr>
        <a:xfrm>
          <a:off x="0" y="0"/>
          <a:ext cx="0" cy="0"/>
          <a:chOff x="0" y="0"/>
          <a:chExt cx="0" cy="0"/>
        </a:xfrm>
      </p:grpSpPr>
      <p:sp>
        <p:nvSpPr>
          <p:cNvPr id="904" name="Shape 904"/>
          <p:cNvSpPr txBox="1"/>
          <p:nvPr/>
        </p:nvSpPr>
        <p:spPr>
          <a:xfrm>
            <a:off x="221840" y="33467"/>
            <a:ext cx="8754300" cy="453299"/>
          </a:xfrm>
          <a:prstGeom prst="rect">
            <a:avLst/>
          </a:prstGeom>
          <a:solidFill>
            <a:schemeClr val="lt1"/>
          </a:solidFill>
          <a:ln cap="flat" cmpd="sng" w="25400">
            <a:solidFill>
              <a:srgbClr val="FFFFFF"/>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buSzPct val="25000"/>
              <a:buNone/>
            </a:pPr>
            <a:r>
              <a:rPr b="0" baseline="0" i="0" lang="en" sz="3300" u="none" cap="none" strike="noStrike">
                <a:solidFill>
                  <a:schemeClr val="dk1"/>
                </a:solidFill>
                <a:latin typeface="Arial"/>
                <a:ea typeface="Arial"/>
                <a:cs typeface="Arial"/>
                <a:sym typeface="Arial"/>
              </a:rPr>
              <a:t>KinMut</a:t>
            </a:r>
          </a:p>
        </p:txBody>
      </p:sp>
      <p:sp>
        <p:nvSpPr>
          <p:cNvPr id="905" name="Shape 905"/>
          <p:cNvSpPr/>
          <p:nvPr/>
        </p:nvSpPr>
        <p:spPr>
          <a:xfrm>
            <a:off x="239987" y="609351"/>
            <a:ext cx="5353800" cy="2795099"/>
          </a:xfrm>
          <a:prstGeom prst="rect">
            <a:avLst/>
          </a:prstGeom>
          <a:solidFill>
            <a:schemeClr val="lt1"/>
          </a:solidFill>
          <a:ln cap="flat" cmpd="sng" w="25400">
            <a:solidFill>
              <a:srgbClr val="FFFFFF"/>
            </a:solidFill>
            <a:prstDash val="solid"/>
            <a:round/>
            <a:headEnd len="med" w="med" type="none"/>
            <a:tailEnd len="med" w="med" type="none"/>
          </a:ln>
        </p:spPr>
        <p:txBody>
          <a:bodyPr anchorCtr="0" anchor="t" bIns="45700" lIns="91425" rIns="91425" tIns="45700">
            <a:noAutofit/>
          </a:bodyPr>
          <a:lstStyle/>
          <a:p>
            <a:pPr indent="-171450" lvl="0" marL="285750" marR="0" rtl="0" algn="l">
              <a:spcBef>
                <a:spcPts val="0"/>
              </a:spcBef>
              <a:buClr>
                <a:schemeClr val="dk1"/>
              </a:buClr>
              <a:buFont typeface="Noto Symbol"/>
              <a:buNone/>
            </a:pPr>
            <a:r>
              <a:t/>
            </a:r>
            <a:endParaRPr b="0" baseline="0" i="0" sz="1800" u="none" cap="none" strike="noStrike">
              <a:solidFill>
                <a:schemeClr val="dk1"/>
              </a:solidFill>
              <a:latin typeface="Calibri"/>
              <a:ea typeface="Calibri"/>
              <a:cs typeface="Calibri"/>
              <a:sym typeface="Calibri"/>
            </a:endParaRPr>
          </a:p>
          <a:p>
            <a:pPr indent="-285750" lvl="0" marL="285750" marR="0" rtl="0" algn="l">
              <a:spcBef>
                <a:spcPts val="0"/>
              </a:spcBef>
              <a:buClr>
                <a:schemeClr val="dk1"/>
              </a:buClr>
              <a:buSzPct val="100000"/>
              <a:buFont typeface="Noto Symbol"/>
              <a:buChar char="❖"/>
            </a:pPr>
            <a:r>
              <a:rPr b="0" baseline="0" i="0" lang="en" sz="1800" u="none" cap="none" strike="noStrike">
                <a:solidFill>
                  <a:schemeClr val="dk1"/>
                </a:solidFill>
                <a:latin typeface="Calibri"/>
                <a:ea typeface="Calibri"/>
                <a:cs typeface="Calibri"/>
                <a:sym typeface="Calibri"/>
              </a:rPr>
              <a:t>Prediction of the pathogenicity of mutations in human protein kinases</a:t>
            </a:r>
          </a:p>
          <a:p>
            <a:pPr indent="-285750" lvl="0" marL="285750" marR="0" rtl="0" algn="l">
              <a:spcBef>
                <a:spcPts val="0"/>
              </a:spcBef>
              <a:buClr>
                <a:schemeClr val="dk1"/>
              </a:buClr>
              <a:buSzPct val="100000"/>
              <a:buFont typeface="Noto Symbol"/>
              <a:buChar char="❖"/>
            </a:pPr>
            <a:r>
              <a:rPr b="0" baseline="0" i="0" lang="en" sz="1800" u="none" cap="none" strike="noStrike">
                <a:solidFill>
                  <a:schemeClr val="dk1"/>
                </a:solidFill>
                <a:latin typeface="Calibri"/>
                <a:ea typeface="Calibri"/>
                <a:cs typeface="Calibri"/>
                <a:sym typeface="Calibri"/>
              </a:rPr>
              <a:t>Random-forest based classifier</a:t>
            </a:r>
          </a:p>
          <a:p>
            <a:pPr indent="-285750" lvl="0" marL="285750" marR="0" rtl="0" algn="l">
              <a:spcBef>
                <a:spcPts val="0"/>
              </a:spcBef>
              <a:buClr>
                <a:schemeClr val="dk1"/>
              </a:buClr>
              <a:buSzPct val="100000"/>
              <a:buFont typeface="Noto Symbol"/>
              <a:buChar char="❖"/>
            </a:pPr>
            <a:r>
              <a:rPr b="0" baseline="0" i="0" lang="en" sz="1800" u="none" cap="none" strike="noStrike">
                <a:solidFill>
                  <a:schemeClr val="dk1"/>
                </a:solidFill>
                <a:latin typeface="Calibri"/>
                <a:ea typeface="Calibri"/>
                <a:cs typeface="Calibri"/>
                <a:sym typeface="Calibri"/>
              </a:rPr>
              <a:t>Characterizes mutations at three levels:</a:t>
            </a:r>
          </a:p>
          <a:p>
            <a:pPr indent="-285750" lvl="1" marL="742950" marR="0" rtl="0" algn="l">
              <a:spcBef>
                <a:spcPts val="0"/>
              </a:spcBef>
              <a:buClr>
                <a:schemeClr val="dk1"/>
              </a:buClr>
              <a:buSzPct val="100000"/>
              <a:buFont typeface="Arial"/>
              <a:buChar char="•"/>
            </a:pPr>
            <a:r>
              <a:rPr b="0" baseline="0" i="0" lang="en" sz="1800" u="none" cap="none" strike="noStrike">
                <a:solidFill>
                  <a:schemeClr val="dk1"/>
                </a:solidFill>
                <a:latin typeface="Calibri"/>
                <a:ea typeface="Calibri"/>
                <a:cs typeface="Calibri"/>
                <a:sym typeface="Calibri"/>
              </a:rPr>
              <a:t>Kinase level: GO terms, Kinbase groups, …</a:t>
            </a:r>
          </a:p>
          <a:p>
            <a:pPr indent="-285750" lvl="1" marL="742950" marR="0" rtl="0" algn="l">
              <a:spcBef>
                <a:spcPts val="0"/>
              </a:spcBef>
              <a:buClr>
                <a:schemeClr val="dk1"/>
              </a:buClr>
              <a:buSzPct val="100000"/>
              <a:buFont typeface="Arial"/>
              <a:buChar char="•"/>
            </a:pPr>
            <a:r>
              <a:rPr b="0" baseline="0" i="0" lang="en" sz="1800" u="none" cap="none" strike="noStrike">
                <a:solidFill>
                  <a:schemeClr val="dk1"/>
                </a:solidFill>
                <a:latin typeface="Calibri"/>
                <a:ea typeface="Calibri"/>
                <a:cs typeface="Calibri"/>
                <a:sym typeface="Calibri"/>
              </a:rPr>
              <a:t>Domain level: PFAM domains</a:t>
            </a:r>
          </a:p>
          <a:p>
            <a:pPr indent="-285750" lvl="1" marL="742950" marR="0" rtl="0" algn="l">
              <a:spcBef>
                <a:spcPts val="0"/>
              </a:spcBef>
              <a:buClr>
                <a:schemeClr val="dk1"/>
              </a:buClr>
              <a:buSzPct val="100000"/>
              <a:buFont typeface="Arial"/>
              <a:buChar char="•"/>
            </a:pPr>
            <a:r>
              <a:rPr b="0" baseline="0" i="0" lang="en" sz="1800" u="none" cap="none" strike="noStrike">
                <a:solidFill>
                  <a:schemeClr val="dk1"/>
                </a:solidFill>
                <a:latin typeface="Calibri"/>
                <a:ea typeface="Calibri"/>
                <a:cs typeface="Calibri"/>
                <a:sym typeface="Calibri"/>
              </a:rPr>
              <a:t>Residue level: </a:t>
            </a:r>
          </a:p>
          <a:p>
            <a:pPr indent="-285750" lvl="2" marL="1200150" marR="0" rtl="0" algn="l">
              <a:spcBef>
                <a:spcPts val="0"/>
              </a:spcBef>
              <a:buClr>
                <a:schemeClr val="dk1"/>
              </a:buClr>
              <a:buSzPct val="100000"/>
              <a:buFont typeface="Calibri"/>
              <a:buChar char="-"/>
            </a:pPr>
            <a:r>
              <a:rPr b="0" baseline="0" i="0" lang="en" sz="1800" u="none" cap="none" strike="noStrike">
                <a:solidFill>
                  <a:schemeClr val="dk1"/>
                </a:solidFill>
                <a:latin typeface="Calibri"/>
                <a:ea typeface="Calibri"/>
                <a:cs typeface="Calibri"/>
                <a:sym typeface="Calibri"/>
              </a:rPr>
              <a:t>Functional annotations (FireDB, Uniprot, PhosphoELM…)</a:t>
            </a:r>
          </a:p>
          <a:p>
            <a:pPr indent="-285750" lvl="2" marL="1200150" marR="0" rtl="0" algn="l">
              <a:spcBef>
                <a:spcPts val="0"/>
              </a:spcBef>
              <a:buClr>
                <a:schemeClr val="dk1"/>
              </a:buClr>
              <a:buSzPct val="100000"/>
              <a:buFont typeface="Calibri"/>
              <a:buChar char="-"/>
            </a:pPr>
            <a:r>
              <a:rPr b="0" baseline="0" i="0" lang="en" sz="1800" u="none" cap="none" strike="noStrike">
                <a:solidFill>
                  <a:schemeClr val="dk1"/>
                </a:solidFill>
                <a:latin typeface="Calibri"/>
                <a:ea typeface="Calibri"/>
                <a:cs typeface="Calibri"/>
                <a:sym typeface="Calibri"/>
              </a:rPr>
              <a:t>Residue conservation </a:t>
            </a:r>
          </a:p>
          <a:p>
            <a:pPr indent="-285750" lvl="2" marL="1200150" marR="0" rtl="0" algn="l">
              <a:spcBef>
                <a:spcPts val="0"/>
              </a:spcBef>
              <a:buClr>
                <a:schemeClr val="dk1"/>
              </a:buClr>
              <a:buSzPct val="100000"/>
              <a:buFont typeface="Calibri"/>
              <a:buChar char="-"/>
            </a:pPr>
            <a:r>
              <a:rPr b="0" baseline="0" i="0" lang="en" sz="1800" u="none" cap="none" strike="noStrike">
                <a:solidFill>
                  <a:schemeClr val="dk1"/>
                </a:solidFill>
                <a:latin typeface="Calibri"/>
                <a:ea typeface="Calibri"/>
                <a:cs typeface="Calibri"/>
                <a:sym typeface="Calibri"/>
              </a:rPr>
              <a:t>Physical-Chemical properties</a:t>
            </a:r>
          </a:p>
          <a:p>
            <a:pPr indent="-285750" lvl="2" marL="1200150" marR="0" rtl="0" algn="l">
              <a:spcBef>
                <a:spcPts val="0"/>
              </a:spcBef>
              <a:buClr>
                <a:schemeClr val="dk1"/>
              </a:buClr>
              <a:buSzPct val="100000"/>
              <a:buFont typeface="Calibri"/>
              <a:buChar char="-"/>
            </a:pPr>
            <a:r>
              <a:rPr b="0" baseline="0" i="1" lang="en" sz="1800" u="none" cap="none" strike="noStrike">
                <a:solidFill>
                  <a:schemeClr val="dk1"/>
                </a:solidFill>
                <a:latin typeface="Calibri"/>
                <a:ea typeface="Calibri"/>
                <a:cs typeface="Calibri"/>
                <a:sym typeface="Calibri"/>
              </a:rPr>
              <a:t>Etc.</a:t>
            </a:r>
          </a:p>
        </p:txBody>
      </p:sp>
      <p:graphicFrame>
        <p:nvGraphicFramePr>
          <p:cNvPr id="906" name="Shape 906"/>
          <p:cNvGraphicFramePr/>
          <p:nvPr/>
        </p:nvGraphicFramePr>
        <p:xfrm>
          <a:off x="239987" y="3404513"/>
          <a:ext cx="3000000" cy="3000000"/>
        </p:xfrm>
        <a:graphic>
          <a:graphicData uri="http://schemas.openxmlformats.org/drawingml/2006/table">
            <a:tbl>
              <a:tblPr bandRow="1" firstRow="1">
                <a:noFill/>
                <a:tableStyleId>{D04DCC99-F8F1-4A3A-B796-45901304D258}</a:tableStyleId>
              </a:tblPr>
              <a:tblGrid>
                <a:gridCol w="1940400"/>
                <a:gridCol w="1554075"/>
                <a:gridCol w="1747250"/>
                <a:gridCol w="1747250"/>
                <a:gridCol w="1747250"/>
              </a:tblGrid>
              <a:tr h="171450">
                <a:tc>
                  <a:txBody>
                    <a:bodyPr>
                      <a:noAutofit/>
                    </a:bodyPr>
                    <a:lstStyle/>
                    <a:p>
                      <a:pPr indent="0" lvl="0" marL="0" marR="0" rtl="0" algn="l">
                        <a:spcBef>
                          <a:spcPts val="0"/>
                        </a:spcBef>
                        <a:buSzPct val="25000"/>
                        <a:buNone/>
                      </a:pPr>
                      <a:r>
                        <a:rPr baseline="0" lang="en" sz="1400" u="none" cap="none" strike="noStrike"/>
                        <a:t>Study/Mutations</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t>Total</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t>Disease</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t>Total (Rand.)</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t>Disease (Rand.)</a:t>
                      </a:r>
                    </a:p>
                  </a:txBody>
                  <a:tcPr marT="34300" marB="34300" marR="91450" marL="91450"/>
                </a:tc>
              </a:tr>
              <a:tr h="387925">
                <a:tc>
                  <a:txBody>
                    <a:bodyPr>
                      <a:noAutofit/>
                    </a:bodyPr>
                    <a:lstStyle/>
                    <a:p>
                      <a:pPr indent="0" lvl="0" marL="0" marR="0" rtl="0" algn="l">
                        <a:spcBef>
                          <a:spcPts val="0"/>
                        </a:spcBef>
                        <a:buSzPct val="25000"/>
                        <a:buNone/>
                      </a:pPr>
                      <a:r>
                        <a:rPr baseline="0" lang="en" sz="1400" u="none" cap="none" strike="noStrike"/>
                        <a:t>GBM</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t>206</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t>7</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t>185</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t>4</a:t>
                      </a:r>
                    </a:p>
                  </a:txBody>
                  <a:tcPr marT="34300" marB="34300" marR="91450" marL="91450"/>
                </a:tc>
              </a:tr>
              <a:tr h="387925">
                <a:tc>
                  <a:txBody>
                    <a:bodyPr>
                      <a:noAutofit/>
                    </a:bodyPr>
                    <a:lstStyle/>
                    <a:p>
                      <a:pPr indent="0" lvl="0" marL="0" marR="0" rtl="0" algn="l">
                        <a:spcBef>
                          <a:spcPts val="0"/>
                        </a:spcBef>
                        <a:buSzPct val="25000"/>
                        <a:buNone/>
                      </a:pPr>
                      <a:r>
                        <a:rPr baseline="0" lang="en" sz="1400" u="none" cap="none" strike="noStrike"/>
                        <a:t>BRCA</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t>770</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t>66</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t>732</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t>45</a:t>
                      </a:r>
                    </a:p>
                  </a:txBody>
                  <a:tcPr marT="34300" marB="34300" marR="91450" marL="91450"/>
                </a:tc>
              </a:tr>
              <a:tr h="387925">
                <a:tc>
                  <a:txBody>
                    <a:bodyPr>
                      <a:noAutofit/>
                    </a:bodyPr>
                    <a:lstStyle/>
                    <a:p>
                      <a:pPr indent="0" lvl="0" marL="0" marR="0" rtl="0" algn="l">
                        <a:spcBef>
                          <a:spcPts val="0"/>
                        </a:spcBef>
                        <a:buSzPct val="25000"/>
                        <a:buNone/>
                      </a:pPr>
                      <a:r>
                        <a:rPr baseline="0" lang="en" sz="1400" u="none" cap="none" strike="noStrike"/>
                        <a:t>PANCANCER</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t>14506</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t>1056</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t>14900</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t>1043</a:t>
                      </a:r>
                    </a:p>
                  </a:txBody>
                  <a:tcPr marT="34300" marB="34300" marR="91450" marL="91450"/>
                </a:tc>
              </a:tr>
            </a:tbl>
          </a:graphicData>
        </a:graphic>
      </p:graphicFrame>
      <p:sp>
        <p:nvSpPr>
          <p:cNvPr id="907" name="Shape 907"/>
          <p:cNvSpPr/>
          <p:nvPr/>
        </p:nvSpPr>
        <p:spPr>
          <a:xfrm>
            <a:off x="5350607" y="609351"/>
            <a:ext cx="3625500" cy="2724300"/>
          </a:xfrm>
          <a:prstGeom prst="roundRect">
            <a:avLst>
              <a:gd fmla="val 16667" name="adj"/>
            </a:avLst>
          </a:prstGeom>
          <a:solidFill>
            <a:schemeClr val="lt1"/>
          </a:solidFill>
          <a:ln cap="flat" cmpd="sng" w="25400">
            <a:solidFill>
              <a:schemeClr val="dk1"/>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buSzPct val="25000"/>
              <a:buNone/>
            </a:pPr>
            <a:r>
              <a:rPr b="0" baseline="0" i="0" lang="en" sz="1800" u="none" cap="none" strike="noStrike">
                <a:solidFill>
                  <a:schemeClr val="dk1"/>
                </a:solidFill>
                <a:latin typeface="Calibri"/>
                <a:ea typeface="Calibri"/>
                <a:cs typeface="Calibri"/>
                <a:sym typeface="Calibri"/>
              </a:rPr>
              <a:t>Top Kinases with disease predicted mutations in…</a:t>
            </a:r>
          </a:p>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1" baseline="0" i="0" lang="en" sz="1800" u="none" cap="none" strike="noStrike">
                <a:solidFill>
                  <a:schemeClr val="dk1"/>
                </a:solidFill>
                <a:latin typeface="Calibri"/>
                <a:ea typeface="Calibri"/>
                <a:cs typeface="Calibri"/>
                <a:sym typeface="Calibri"/>
              </a:rPr>
              <a:t>PANCANCER</a:t>
            </a:r>
            <a:r>
              <a:rPr b="0" baseline="0" i="0" lang="en" sz="1800" u="none" cap="none" strike="noStrike">
                <a:solidFill>
                  <a:schemeClr val="dk1"/>
                </a:solidFill>
                <a:latin typeface="Calibri"/>
                <a:ea typeface="Calibri"/>
                <a:cs typeface="Calibri"/>
                <a:sym typeface="Calibri"/>
              </a:rPr>
              <a:t>: TTN, FGFR2, FGFR1, PIK3CA, ERBB4, TGFBR1, FGFR3, LRRK2, NTRK1, RET</a:t>
            </a:r>
          </a:p>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1" baseline="0" i="0" lang="en" sz="1800" u="none" cap="none" strike="noStrike">
                <a:solidFill>
                  <a:schemeClr val="dk1"/>
                </a:solidFill>
                <a:latin typeface="Calibri"/>
                <a:ea typeface="Calibri"/>
                <a:cs typeface="Calibri"/>
                <a:sym typeface="Calibri"/>
              </a:rPr>
              <a:t>GBM</a:t>
            </a:r>
            <a:r>
              <a:rPr b="0" baseline="0" i="0" lang="en" sz="1800" u="none" cap="none" strike="noStrike">
                <a:solidFill>
                  <a:schemeClr val="dk1"/>
                </a:solidFill>
                <a:latin typeface="Calibri"/>
                <a:ea typeface="Calibri"/>
                <a:cs typeface="Calibri"/>
                <a:sym typeface="Calibri"/>
              </a:rPr>
              <a:t>: PIK3CA, PDGFRB, KDR, DCLK1, CDKL5 </a:t>
            </a:r>
          </a:p>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1" baseline="0" i="0" lang="en" sz="1800" u="none" cap="none" strike="noStrike">
                <a:solidFill>
                  <a:schemeClr val="dk1"/>
                </a:solidFill>
                <a:latin typeface="Calibri"/>
                <a:ea typeface="Calibri"/>
                <a:cs typeface="Calibri"/>
                <a:sym typeface="Calibri"/>
              </a:rPr>
              <a:t>BRCA</a:t>
            </a:r>
            <a:r>
              <a:rPr b="0" baseline="0" i="0" lang="en" sz="1800" u="none" cap="none" strike="noStrike">
                <a:solidFill>
                  <a:schemeClr val="dk1"/>
                </a:solidFill>
                <a:latin typeface="Calibri"/>
                <a:ea typeface="Calibri"/>
                <a:cs typeface="Calibri"/>
                <a:sym typeface="Calibri"/>
              </a:rPr>
              <a:t>: FGFR2, PIK3CA, NTRK1, ERBB4, ZAP70, RET, AKT1</a:t>
            </a:r>
          </a:p>
        </p:txBody>
      </p:sp>
      <p:sp>
        <p:nvSpPr>
          <p:cNvPr id="908" name="Shape 908"/>
          <p:cNvSpPr/>
          <p:nvPr/>
        </p:nvSpPr>
        <p:spPr>
          <a:xfrm>
            <a:off x="3503828" y="4842634"/>
            <a:ext cx="5640300" cy="300899"/>
          </a:xfrm>
          <a:prstGeom prst="rect">
            <a:avLst/>
          </a:prstGeom>
          <a:solidFill>
            <a:schemeClr val="lt1"/>
          </a:solidFill>
          <a:ln cap="flat" cmpd="sng" w="25400">
            <a:solidFill>
              <a:schemeClr val="accent6"/>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SzPct val="25000"/>
              <a:buNone/>
            </a:pPr>
            <a:r>
              <a:rPr b="0" baseline="0" i="0" lang="en" sz="1400" u="none" cap="none" strike="noStrike">
                <a:solidFill>
                  <a:srgbClr val="A5A5A5"/>
                </a:solidFill>
                <a:latin typeface="Calibri"/>
                <a:ea typeface="Calibri"/>
                <a:cs typeface="Calibri"/>
                <a:sym typeface="Calibri"/>
              </a:rPr>
              <a:t>Miguel Vazquez, Tirso Pons, Jose M. Izarzugaza, Alfonso Valencia (CNIO)</a:t>
            </a:r>
          </a:p>
        </p:txBody>
      </p:sp>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13" name="Shape 913"/>
        <p:cNvGrpSpPr/>
        <p:nvPr/>
      </p:nvGrpSpPr>
      <p:grpSpPr>
        <a:xfrm>
          <a:off x="0" y="0"/>
          <a:ext cx="0" cy="0"/>
          <a:chOff x="0" y="0"/>
          <a:chExt cx="0" cy="0"/>
        </a:xfrm>
      </p:grpSpPr>
      <p:sp>
        <p:nvSpPr>
          <p:cNvPr id="914" name="Shape 914"/>
          <p:cNvSpPr txBox="1"/>
          <p:nvPr>
            <p:ph type="title"/>
          </p:nvPr>
        </p:nvSpPr>
        <p:spPr>
          <a:xfrm>
            <a:off x="379712" y="311438"/>
            <a:ext cx="8229600" cy="646199"/>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Arial"/>
              <a:buNone/>
            </a:pPr>
            <a:r>
              <a:rPr b="1" baseline="0" i="0" lang="en" sz="2500" u="none" cap="none" strike="noStrike">
                <a:solidFill>
                  <a:schemeClr val="dk1"/>
                </a:solidFill>
                <a:latin typeface="Arial"/>
                <a:ea typeface="Arial"/>
                <a:cs typeface="Arial"/>
                <a:sym typeface="Arial"/>
              </a:rPr>
              <a:t>Comparison of  mutations in </a:t>
            </a:r>
            <a:r>
              <a:rPr b="1" lang="en" sz="2500">
                <a:solidFill>
                  <a:schemeClr val="dk1"/>
                </a:solidFill>
              </a:rPr>
              <a:t>promoters</a:t>
            </a:r>
            <a:r>
              <a:rPr b="1" baseline="0" i="0" lang="en" sz="2500" u="none" cap="none" strike="noStrike">
                <a:solidFill>
                  <a:schemeClr val="dk1"/>
                </a:solidFill>
                <a:latin typeface="Arial"/>
                <a:ea typeface="Arial"/>
                <a:cs typeface="Arial"/>
                <a:sym typeface="Arial"/>
              </a:rPr>
              <a:t> annotated by DKFZ, Oncotator and FunSeq </a:t>
            </a:r>
          </a:p>
        </p:txBody>
      </p:sp>
      <p:graphicFrame>
        <p:nvGraphicFramePr>
          <p:cNvPr id="915" name="Shape 915"/>
          <p:cNvGraphicFramePr/>
          <p:nvPr/>
        </p:nvGraphicFramePr>
        <p:xfrm>
          <a:off x="5500991" y="3501744"/>
          <a:ext cx="3000000" cy="3000000"/>
        </p:xfrm>
        <a:graphic>
          <a:graphicData uri="http://schemas.openxmlformats.org/drawingml/2006/table">
            <a:tbl>
              <a:tblPr bandRow="1" firstRow="1">
                <a:noFill/>
                <a:tableStyleId>{3FC1DA12-E498-4D14-854A-F2EF859D0F21}</a:tableStyleId>
              </a:tblPr>
              <a:tblGrid>
                <a:gridCol w="1404200"/>
                <a:gridCol w="2028575"/>
              </a:tblGrid>
              <a:tr h="278125">
                <a:tc>
                  <a:txBody>
                    <a:bodyPr>
                      <a:noAutofit/>
                    </a:bodyPr>
                    <a:lstStyle/>
                    <a:p>
                      <a:pPr indent="0" lvl="0" marL="0" marR="0" rtl="0" algn="l">
                        <a:spcBef>
                          <a:spcPts val="0"/>
                        </a:spcBef>
                        <a:buSzPct val="25000"/>
                        <a:buNone/>
                      </a:pPr>
                      <a:r>
                        <a:rPr baseline="0" lang="en" sz="1400" u="none" cap="none" strike="noStrike"/>
                        <a:t>Method</a:t>
                      </a:r>
                    </a:p>
                  </a:txBody>
                  <a:tcPr marT="34300" marB="34300" marR="91450" marL="91450"/>
                </a:tc>
                <a:tc>
                  <a:txBody>
                    <a:bodyPr>
                      <a:noAutofit/>
                    </a:bodyPr>
                    <a:lstStyle/>
                    <a:p>
                      <a:pPr indent="0" lvl="0" marL="0" marR="0" rtl="0" algn="l">
                        <a:spcBef>
                          <a:spcPts val="0"/>
                        </a:spcBef>
                        <a:buSzPct val="25000"/>
                        <a:buNone/>
                      </a:pPr>
                      <a:r>
                        <a:rPr lang="en"/>
                        <a:t>Promoter</a:t>
                      </a:r>
                      <a:r>
                        <a:rPr baseline="0" lang="en" sz="1400" u="none" cap="none" strike="noStrike"/>
                        <a:t> mutations</a:t>
                      </a:r>
                    </a:p>
                  </a:txBody>
                  <a:tcPr marT="34300" marB="34300" marR="91450" marL="91450"/>
                </a:tc>
              </a:tr>
              <a:tr h="278125">
                <a:tc>
                  <a:txBody>
                    <a:bodyPr>
                      <a:noAutofit/>
                    </a:bodyPr>
                    <a:lstStyle/>
                    <a:p>
                      <a:pPr indent="0" lvl="0" marL="0" marR="0" rtl="0" algn="l">
                        <a:spcBef>
                          <a:spcPts val="0"/>
                        </a:spcBef>
                        <a:buSzPct val="25000"/>
                        <a:buNone/>
                      </a:pPr>
                      <a:r>
                        <a:rPr baseline="0" lang="en" sz="1400" u="none" cap="none" strike="noStrike"/>
                        <a:t>DKFZ</a:t>
                      </a:r>
                    </a:p>
                  </a:txBody>
                  <a:tcPr marT="34300" marB="34300" marR="91450" marL="91450"/>
                </a:tc>
                <a:tc>
                  <a:txBody>
                    <a:bodyPr>
                      <a:noAutofit/>
                    </a:bodyPr>
                    <a:lstStyle/>
                    <a:p>
                      <a:pPr indent="0" lvl="0" marL="0" marR="0" rtl="0" algn="l">
                        <a:spcBef>
                          <a:spcPts val="0"/>
                        </a:spcBef>
                        <a:buSzPct val="25000"/>
                        <a:buNone/>
                      </a:pPr>
                      <a:r>
                        <a:rPr lang="en"/>
                        <a:t>308,933</a:t>
                      </a:r>
                    </a:p>
                  </a:txBody>
                  <a:tcPr marT="34300" marB="34300" marR="91450" marL="91450"/>
                </a:tc>
              </a:tr>
              <a:tr h="278125">
                <a:tc>
                  <a:txBody>
                    <a:bodyPr>
                      <a:noAutofit/>
                    </a:bodyPr>
                    <a:lstStyle/>
                    <a:p>
                      <a:pPr indent="0" lvl="0" marL="0" marR="0" rtl="0" algn="l">
                        <a:spcBef>
                          <a:spcPts val="0"/>
                        </a:spcBef>
                        <a:buSzPct val="25000"/>
                        <a:buNone/>
                      </a:pPr>
                      <a:r>
                        <a:rPr baseline="0" lang="en" sz="1400" u="none" cap="none" strike="noStrike"/>
                        <a:t>FUNSEQ</a:t>
                      </a:r>
                    </a:p>
                  </a:txBody>
                  <a:tcPr marT="34300" marB="34300" marR="91450" marL="91450"/>
                </a:tc>
                <a:tc>
                  <a:txBody>
                    <a:bodyPr>
                      <a:noAutofit/>
                    </a:bodyPr>
                    <a:lstStyle/>
                    <a:p>
                      <a:pPr indent="0" lvl="0" marL="0" marR="0" rtl="0" algn="l">
                        <a:spcBef>
                          <a:spcPts val="0"/>
                        </a:spcBef>
                        <a:buSzPct val="25000"/>
                        <a:buNone/>
                      </a:pPr>
                      <a:r>
                        <a:rPr lang="en"/>
                        <a:t>311,709</a:t>
                      </a:r>
                    </a:p>
                  </a:txBody>
                  <a:tcPr marT="34300" marB="34300" marR="91450" marL="91450"/>
                </a:tc>
              </a:tr>
              <a:tr h="278125">
                <a:tc>
                  <a:txBody>
                    <a:bodyPr>
                      <a:noAutofit/>
                    </a:bodyPr>
                    <a:lstStyle/>
                    <a:p>
                      <a:pPr indent="0" lvl="0" marL="0" marR="0" rtl="0" algn="l">
                        <a:spcBef>
                          <a:spcPts val="0"/>
                        </a:spcBef>
                        <a:buSzPct val="25000"/>
                        <a:buNone/>
                      </a:pPr>
                      <a:r>
                        <a:rPr baseline="0" lang="en" sz="1400" u="none" cap="none" strike="noStrike"/>
                        <a:t>ONCOTATOR</a:t>
                      </a:r>
                    </a:p>
                  </a:txBody>
                  <a:tcPr marT="34300" marB="34300" marR="91450" marL="91450"/>
                </a:tc>
                <a:tc>
                  <a:txBody>
                    <a:bodyPr>
                      <a:noAutofit/>
                    </a:bodyPr>
                    <a:lstStyle/>
                    <a:p>
                      <a:pPr indent="0" lvl="0" marL="0" marR="0" rtl="0" algn="l">
                        <a:spcBef>
                          <a:spcPts val="0"/>
                        </a:spcBef>
                        <a:buSzPct val="25000"/>
                        <a:buNone/>
                      </a:pPr>
                      <a:r>
                        <a:rPr lang="en"/>
                        <a:t>322,981</a:t>
                      </a:r>
                    </a:p>
                  </a:txBody>
                  <a:tcPr marT="34300" marB="34300" marR="91450" marL="91450"/>
                </a:tc>
              </a:tr>
            </a:tbl>
          </a:graphicData>
        </a:graphic>
      </p:graphicFrame>
      <p:pic>
        <p:nvPicPr>
          <p:cNvPr id="916" name="Shape 916"/>
          <p:cNvPicPr preferRelativeResize="0"/>
          <p:nvPr/>
        </p:nvPicPr>
        <p:blipFill/>
        <p:spPr>
          <a:xfrm>
            <a:off x="379712" y="1200707"/>
            <a:ext cx="3425100" cy="3413699"/>
          </a:xfrm>
          <a:prstGeom prst="rect">
            <a:avLst/>
          </a:prstGeom>
          <a:solidFill>
            <a:srgbClr val="FFFFFF"/>
          </a:solidFill>
          <a:ln>
            <a:noFill/>
          </a:ln>
        </p:spPr>
      </p:pic>
      <p:sp>
        <p:nvSpPr>
          <p:cNvPr id="917" name="Shape 917"/>
          <p:cNvSpPr txBox="1"/>
          <p:nvPr>
            <p:ph idx="12" type="sldNum"/>
          </p:nvPr>
        </p:nvSpPr>
        <p:spPr>
          <a:xfrm>
            <a:off x="6553200" y="4767262"/>
            <a:ext cx="21335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rgbClr val="888888"/>
                </a:solidFill>
                <a:latin typeface="Calibri"/>
                <a:ea typeface="Calibri"/>
                <a:cs typeface="Calibri"/>
                <a:sym typeface="Calibri"/>
              </a:rPr>
              <a:t>‹#›</a:t>
            </a:fld>
          </a:p>
        </p:txBody>
      </p:sp>
      <p:pic>
        <p:nvPicPr>
          <p:cNvPr id="918" name="Shape 918"/>
          <p:cNvPicPr preferRelativeResize="0"/>
          <p:nvPr/>
        </p:nvPicPr>
        <p:blipFill>
          <a:blip r:embed="rId3">
            <a:alphaModFix/>
          </a:blip>
          <a:stretch>
            <a:fillRect/>
          </a:stretch>
        </p:blipFill>
        <p:spPr>
          <a:xfrm>
            <a:off x="1148124" y="1460390"/>
            <a:ext cx="3425100" cy="3047510"/>
          </a:xfrm>
          <a:prstGeom prst="rect">
            <a:avLst/>
          </a:prstGeom>
          <a:noFill/>
          <a:ln>
            <a:noFill/>
          </a:ln>
        </p:spPr>
      </p:pic>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23" name="Shape 923"/>
        <p:cNvGrpSpPr/>
        <p:nvPr/>
      </p:nvGrpSpPr>
      <p:grpSpPr>
        <a:xfrm>
          <a:off x="0" y="0"/>
          <a:ext cx="0" cy="0"/>
          <a:chOff x="0" y="0"/>
          <a:chExt cx="0" cy="0"/>
        </a:xfrm>
      </p:grpSpPr>
      <p:sp>
        <p:nvSpPr>
          <p:cNvPr id="924" name="Shape 924"/>
          <p:cNvSpPr txBox="1"/>
          <p:nvPr>
            <p:ph type="title"/>
          </p:nvPr>
        </p:nvSpPr>
        <p:spPr>
          <a:xfrm>
            <a:off x="379712" y="311438"/>
            <a:ext cx="8229600" cy="64633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Arial"/>
              <a:buNone/>
            </a:pPr>
            <a:r>
              <a:rPr b="1" baseline="0" i="0" lang="en" sz="2500" u="none" cap="none" strike="noStrike">
                <a:solidFill>
                  <a:schemeClr val="dk1"/>
                </a:solidFill>
                <a:latin typeface="Arial"/>
                <a:ea typeface="Arial"/>
                <a:cs typeface="Arial"/>
                <a:sym typeface="Arial"/>
              </a:rPr>
              <a:t>Comparison of  mutations in enhancer annotated by DKFZ and FunSeq </a:t>
            </a:r>
          </a:p>
        </p:txBody>
      </p:sp>
      <p:graphicFrame>
        <p:nvGraphicFramePr>
          <p:cNvPr id="925" name="Shape 925"/>
          <p:cNvGraphicFramePr/>
          <p:nvPr/>
        </p:nvGraphicFramePr>
        <p:xfrm>
          <a:off x="5500991" y="3501744"/>
          <a:ext cx="3000000" cy="3000000"/>
        </p:xfrm>
        <a:graphic>
          <a:graphicData uri="http://schemas.openxmlformats.org/drawingml/2006/table">
            <a:tbl>
              <a:tblPr bandRow="1" firstRow="1">
                <a:noFill/>
                <a:tableStyleId>{FBEDD595-CF46-488B-8505-936A5A9CB665}</a:tableStyleId>
              </a:tblPr>
              <a:tblGrid>
                <a:gridCol w="1404200"/>
                <a:gridCol w="2028575"/>
              </a:tblGrid>
              <a:tr h="278125">
                <a:tc>
                  <a:txBody>
                    <a:bodyPr>
                      <a:noAutofit/>
                    </a:bodyPr>
                    <a:lstStyle/>
                    <a:p>
                      <a:pPr indent="0" lvl="0" marL="0" marR="0" rtl="0" algn="l">
                        <a:spcBef>
                          <a:spcPts val="0"/>
                        </a:spcBef>
                        <a:buSzPct val="25000"/>
                        <a:buNone/>
                      </a:pPr>
                      <a:r>
                        <a:rPr baseline="0" lang="en" sz="1400" u="none" cap="none" strike="noStrike"/>
                        <a:t>Method</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t>Enhancer mutations</a:t>
                      </a:r>
                    </a:p>
                  </a:txBody>
                  <a:tcPr marT="34300" marB="34300" marR="91450" marL="91450"/>
                </a:tc>
              </a:tr>
              <a:tr h="278125">
                <a:tc>
                  <a:txBody>
                    <a:bodyPr>
                      <a:noAutofit/>
                    </a:bodyPr>
                    <a:lstStyle/>
                    <a:p>
                      <a:pPr indent="0" lvl="0" marL="0" marR="0" rtl="0" algn="l">
                        <a:spcBef>
                          <a:spcPts val="0"/>
                        </a:spcBef>
                        <a:buSzPct val="25000"/>
                        <a:buNone/>
                      </a:pPr>
                      <a:r>
                        <a:rPr baseline="0" lang="en" sz="1400" u="none" cap="none" strike="noStrike"/>
                        <a:t>DKFZ</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t>1,524,400</a:t>
                      </a:r>
                    </a:p>
                  </a:txBody>
                  <a:tcPr marT="34300" marB="34300" marR="91450" marL="91450"/>
                </a:tc>
              </a:tr>
              <a:tr h="278125">
                <a:tc>
                  <a:txBody>
                    <a:bodyPr>
                      <a:noAutofit/>
                    </a:bodyPr>
                    <a:lstStyle/>
                    <a:p>
                      <a:pPr indent="0" lvl="0" marL="0" marR="0" rtl="0" algn="l">
                        <a:spcBef>
                          <a:spcPts val="0"/>
                        </a:spcBef>
                        <a:buSzPct val="25000"/>
                        <a:buNone/>
                      </a:pPr>
                      <a:r>
                        <a:rPr baseline="0" lang="en" sz="1400" u="none" cap="none" strike="noStrike"/>
                        <a:t>FUNSEQ</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solidFill>
                            <a:schemeClr val="dk1"/>
                          </a:solidFill>
                          <a:latin typeface="Calibri"/>
                          <a:ea typeface="Calibri"/>
                          <a:cs typeface="Calibri"/>
                          <a:sym typeface="Calibri"/>
                        </a:rPr>
                        <a:t>1,504,788</a:t>
                      </a:r>
                    </a:p>
                  </a:txBody>
                  <a:tcPr marT="34300" marB="34300" marR="91450" marL="91450"/>
                </a:tc>
              </a:tr>
            </a:tbl>
          </a:graphicData>
        </a:graphic>
      </p:graphicFrame>
      <p:sp>
        <p:nvSpPr>
          <p:cNvPr id="926" name="Shape 926"/>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rgbClr val="888888"/>
                </a:solidFill>
                <a:latin typeface="Calibri"/>
                <a:ea typeface="Calibri"/>
                <a:cs typeface="Calibri"/>
                <a:sym typeface="Calibri"/>
              </a:rPr>
              <a:t>‹#›</a:t>
            </a:fld>
          </a:p>
        </p:txBody>
      </p:sp>
      <p:sp>
        <p:nvSpPr>
          <p:cNvPr id="927" name="Shape 927"/>
          <p:cNvSpPr/>
          <p:nvPr/>
        </p:nvSpPr>
        <p:spPr>
          <a:xfrm>
            <a:off x="990833" y="1252098"/>
            <a:ext cx="3119158" cy="1969110"/>
          </a:xfrm>
          <a:prstGeom prst="ellipse">
            <a:avLst/>
          </a:prstGeom>
          <a:solidFill>
            <a:srgbClr val="EAF1DD"/>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928" name="Shape 928"/>
          <p:cNvSpPr/>
          <p:nvPr/>
        </p:nvSpPr>
        <p:spPr>
          <a:xfrm>
            <a:off x="2083533" y="1359114"/>
            <a:ext cx="3139571" cy="1862093"/>
          </a:xfrm>
          <a:prstGeom prst="ellipse">
            <a:avLst/>
          </a:prstGeom>
          <a:solidFill>
            <a:srgbClr val="C5D8F1">
              <a:alpha val="57647"/>
            </a:srgbClr>
          </a:solid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929" name="Shape 929"/>
          <p:cNvSpPr txBox="1"/>
          <p:nvPr/>
        </p:nvSpPr>
        <p:spPr>
          <a:xfrm>
            <a:off x="485206" y="1252098"/>
            <a:ext cx="884788" cy="2769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800" u="none" cap="none" strike="noStrike">
                <a:solidFill>
                  <a:schemeClr val="dk1"/>
                </a:solidFill>
                <a:latin typeface="Calibri"/>
                <a:ea typeface="Calibri"/>
                <a:cs typeface="Calibri"/>
                <a:sym typeface="Calibri"/>
              </a:rPr>
              <a:t>DKFZ</a:t>
            </a:r>
          </a:p>
        </p:txBody>
      </p:sp>
      <p:sp>
        <p:nvSpPr>
          <p:cNvPr id="930" name="Shape 930"/>
          <p:cNvSpPr txBox="1"/>
          <p:nvPr/>
        </p:nvSpPr>
        <p:spPr>
          <a:xfrm>
            <a:off x="4823521" y="1252098"/>
            <a:ext cx="884788" cy="2769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800" u="none" cap="none" strike="noStrike">
                <a:solidFill>
                  <a:schemeClr val="dk1"/>
                </a:solidFill>
                <a:latin typeface="Calibri"/>
                <a:ea typeface="Calibri"/>
                <a:cs typeface="Calibri"/>
                <a:sym typeface="Calibri"/>
              </a:rPr>
              <a:t>FunSeq</a:t>
            </a:r>
          </a:p>
        </p:txBody>
      </p:sp>
      <p:sp>
        <p:nvSpPr>
          <p:cNvPr id="931" name="Shape 931"/>
          <p:cNvSpPr txBox="1"/>
          <p:nvPr/>
        </p:nvSpPr>
        <p:spPr>
          <a:xfrm>
            <a:off x="2682906" y="2022619"/>
            <a:ext cx="1327181" cy="2769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800" u="none" cap="none" strike="noStrike">
                <a:solidFill>
                  <a:schemeClr val="dk1"/>
                </a:solidFill>
                <a:latin typeface="Calibri"/>
                <a:ea typeface="Calibri"/>
                <a:cs typeface="Calibri"/>
                <a:sym typeface="Calibri"/>
              </a:rPr>
              <a:t>1,504,778</a:t>
            </a:r>
          </a:p>
        </p:txBody>
      </p:sp>
      <p:sp>
        <p:nvSpPr>
          <p:cNvPr id="932" name="Shape 932"/>
          <p:cNvSpPr txBox="1"/>
          <p:nvPr/>
        </p:nvSpPr>
        <p:spPr>
          <a:xfrm>
            <a:off x="4373992" y="2022619"/>
            <a:ext cx="585101" cy="2769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800" u="none" cap="none" strike="noStrike">
                <a:solidFill>
                  <a:schemeClr val="dk1"/>
                </a:solidFill>
                <a:latin typeface="Calibri"/>
                <a:ea typeface="Calibri"/>
                <a:cs typeface="Calibri"/>
                <a:sym typeface="Calibri"/>
              </a:rPr>
              <a:t>10</a:t>
            </a:r>
          </a:p>
        </p:txBody>
      </p:sp>
      <p:sp>
        <p:nvSpPr>
          <p:cNvPr id="933" name="Shape 933"/>
          <p:cNvSpPr txBox="1"/>
          <p:nvPr/>
        </p:nvSpPr>
        <p:spPr>
          <a:xfrm>
            <a:off x="1187030" y="2022619"/>
            <a:ext cx="782335" cy="2769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800" u="none" cap="none" strike="noStrike">
                <a:solidFill>
                  <a:schemeClr val="dk1"/>
                </a:solidFill>
                <a:latin typeface="Calibri"/>
                <a:ea typeface="Calibri"/>
                <a:cs typeface="Calibri"/>
                <a:sym typeface="Calibri"/>
              </a:rPr>
              <a:t>9622</a:t>
            </a:r>
          </a:p>
        </p:txBody>
      </p:sp>
      <p:sp>
        <p:nvSpPr>
          <p:cNvPr id="934" name="Shape 934"/>
          <p:cNvSpPr txBox="1"/>
          <p:nvPr/>
        </p:nvSpPr>
        <p:spPr>
          <a:xfrm>
            <a:off x="485206" y="3795681"/>
            <a:ext cx="3153841" cy="900246"/>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800" u="none" cap="none" strike="noStrike">
                <a:solidFill>
                  <a:schemeClr val="dk1"/>
                </a:solidFill>
                <a:latin typeface="Calibri"/>
                <a:ea typeface="Calibri"/>
                <a:cs typeface="Calibri"/>
                <a:sym typeface="Calibri"/>
              </a:rPr>
              <a:t>Oncotator used Union_link_sig_FDR01_Sep.txt from Roadmap. 1,233,179 mutations in enhancers.</a:t>
            </a:r>
          </a:p>
        </p:txBody>
      </p:sp>
      <p:sp>
        <p:nvSpPr>
          <p:cNvPr id="935" name="Shape 935"/>
          <p:cNvSpPr txBox="1"/>
          <p:nvPr/>
        </p:nvSpPr>
        <p:spPr>
          <a:xfrm>
            <a:off x="6122162" y="1573148"/>
            <a:ext cx="2340407" cy="484748"/>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800" u="none" cap="none" strike="noStrike">
                <a:solidFill>
                  <a:schemeClr val="dk1"/>
                </a:solidFill>
                <a:latin typeface="Calibri"/>
                <a:ea typeface="Calibri"/>
                <a:cs typeface="Calibri"/>
                <a:sym typeface="Calibri"/>
              </a:rPr>
              <a:t>Germline and coding removed by FunSeq</a:t>
            </a:r>
          </a:p>
        </p:txBody>
      </p:sp>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40" name="Shape 940"/>
        <p:cNvGrpSpPr/>
        <p:nvPr/>
      </p:nvGrpSpPr>
      <p:grpSpPr>
        <a:xfrm>
          <a:off x="0" y="0"/>
          <a:ext cx="0" cy="0"/>
          <a:chOff x="0" y="0"/>
          <a:chExt cx="0" cy="0"/>
        </a:xfrm>
      </p:grpSpPr>
      <p:sp>
        <p:nvSpPr>
          <p:cNvPr id="941" name="Shape 941"/>
          <p:cNvSpPr txBox="1"/>
          <p:nvPr>
            <p:ph type="title"/>
          </p:nvPr>
        </p:nvSpPr>
        <p:spPr>
          <a:xfrm>
            <a:off x="379712" y="311438"/>
            <a:ext cx="8229600" cy="64633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Arial"/>
              <a:buNone/>
            </a:pPr>
            <a:r>
              <a:rPr b="1" baseline="0" i="0" lang="en" sz="2500" u="none" cap="none" strike="noStrike">
                <a:solidFill>
                  <a:schemeClr val="dk1"/>
                </a:solidFill>
                <a:latin typeface="Arial"/>
                <a:ea typeface="Arial"/>
                <a:cs typeface="Arial"/>
                <a:sym typeface="Arial"/>
              </a:rPr>
              <a:t>Comparison of  mutations in lncRNA annotated by DKFZ, Oncotator and FunSeq </a:t>
            </a:r>
          </a:p>
        </p:txBody>
      </p:sp>
      <p:graphicFrame>
        <p:nvGraphicFramePr>
          <p:cNvPr id="942" name="Shape 942"/>
          <p:cNvGraphicFramePr/>
          <p:nvPr/>
        </p:nvGraphicFramePr>
        <p:xfrm>
          <a:off x="5500991" y="3501744"/>
          <a:ext cx="3000000" cy="3000000"/>
        </p:xfrm>
        <a:graphic>
          <a:graphicData uri="http://schemas.openxmlformats.org/drawingml/2006/table">
            <a:tbl>
              <a:tblPr bandRow="1" firstRow="1">
                <a:noFill/>
                <a:tableStyleId>{19CF3D11-1F86-47AC-A391-7651F6FDFDA1}</a:tableStyleId>
              </a:tblPr>
              <a:tblGrid>
                <a:gridCol w="1404200"/>
                <a:gridCol w="2028575"/>
              </a:tblGrid>
              <a:tr h="278125">
                <a:tc>
                  <a:txBody>
                    <a:bodyPr>
                      <a:noAutofit/>
                    </a:bodyPr>
                    <a:lstStyle/>
                    <a:p>
                      <a:pPr indent="0" lvl="0" marL="0" marR="0" rtl="0" algn="l">
                        <a:spcBef>
                          <a:spcPts val="0"/>
                        </a:spcBef>
                        <a:buSzPct val="25000"/>
                        <a:buNone/>
                      </a:pPr>
                      <a:r>
                        <a:rPr baseline="0" lang="en" sz="1400" u="none" cap="none" strike="noStrike"/>
                        <a:t>Method</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t>lncRNA mutations</a:t>
                      </a:r>
                    </a:p>
                  </a:txBody>
                  <a:tcPr marT="34300" marB="34300" marR="91450" marL="91450"/>
                </a:tc>
              </a:tr>
              <a:tr h="278125">
                <a:tc>
                  <a:txBody>
                    <a:bodyPr>
                      <a:noAutofit/>
                    </a:bodyPr>
                    <a:lstStyle/>
                    <a:p>
                      <a:pPr indent="0" lvl="0" marL="0" marR="0" rtl="0" algn="l">
                        <a:spcBef>
                          <a:spcPts val="0"/>
                        </a:spcBef>
                        <a:buSzPct val="25000"/>
                        <a:buNone/>
                      </a:pPr>
                      <a:r>
                        <a:rPr baseline="0" lang="en" sz="1400" u="none" cap="none" strike="noStrike"/>
                        <a:t>DKFZ</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t>99653</a:t>
                      </a:r>
                    </a:p>
                  </a:txBody>
                  <a:tcPr marT="34300" marB="34300" marR="91450" marL="91450"/>
                </a:tc>
              </a:tr>
              <a:tr h="278125">
                <a:tc>
                  <a:txBody>
                    <a:bodyPr>
                      <a:noAutofit/>
                    </a:bodyPr>
                    <a:lstStyle/>
                    <a:p>
                      <a:pPr indent="0" lvl="0" marL="0" marR="0" rtl="0" algn="l">
                        <a:spcBef>
                          <a:spcPts val="0"/>
                        </a:spcBef>
                        <a:buSzPct val="25000"/>
                        <a:buNone/>
                      </a:pPr>
                      <a:r>
                        <a:rPr baseline="0" lang="en" sz="1400" u="none" cap="none" strike="noStrike"/>
                        <a:t>FUNSEQ</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solidFill>
                            <a:schemeClr val="dk1"/>
                          </a:solidFill>
                          <a:latin typeface="Calibri"/>
                          <a:ea typeface="Calibri"/>
                          <a:cs typeface="Calibri"/>
                          <a:sym typeface="Calibri"/>
                        </a:rPr>
                        <a:t>93280</a:t>
                      </a:r>
                    </a:p>
                  </a:txBody>
                  <a:tcPr marT="34300" marB="34300" marR="91450" marL="91450"/>
                </a:tc>
              </a:tr>
              <a:tr h="278125">
                <a:tc>
                  <a:txBody>
                    <a:bodyPr>
                      <a:noAutofit/>
                    </a:bodyPr>
                    <a:lstStyle/>
                    <a:p>
                      <a:pPr indent="0" lvl="0" marL="0" marR="0" rtl="0" algn="l">
                        <a:spcBef>
                          <a:spcPts val="0"/>
                        </a:spcBef>
                        <a:buSzPct val="25000"/>
                        <a:buNone/>
                      </a:pPr>
                      <a:r>
                        <a:rPr baseline="0" lang="en" sz="1400" u="none" cap="none" strike="noStrike"/>
                        <a:t>ONCOTATOR</a:t>
                      </a:r>
                    </a:p>
                  </a:txBody>
                  <a:tcPr marT="34300" marB="34300" marR="91450" marL="91450"/>
                </a:tc>
                <a:tc>
                  <a:txBody>
                    <a:bodyPr>
                      <a:noAutofit/>
                    </a:bodyPr>
                    <a:lstStyle/>
                    <a:p>
                      <a:pPr indent="0" lvl="0" marL="0" marR="0" rtl="0" algn="l">
                        <a:spcBef>
                          <a:spcPts val="0"/>
                        </a:spcBef>
                        <a:buSzPct val="25000"/>
                        <a:buNone/>
                      </a:pPr>
                      <a:r>
                        <a:rPr baseline="0" lang="en" sz="1400" u="none" cap="none" strike="noStrike">
                          <a:solidFill>
                            <a:schemeClr val="dk1"/>
                          </a:solidFill>
                          <a:latin typeface="Calibri"/>
                          <a:ea typeface="Calibri"/>
                          <a:cs typeface="Calibri"/>
                          <a:sym typeface="Calibri"/>
                        </a:rPr>
                        <a:t>82442</a:t>
                      </a:r>
                    </a:p>
                  </a:txBody>
                  <a:tcPr marT="34300" marB="34300" marR="91450" marL="91450"/>
                </a:tc>
              </a:tr>
            </a:tbl>
          </a:graphicData>
        </a:graphic>
      </p:graphicFrame>
      <p:pic>
        <p:nvPicPr>
          <p:cNvPr id="943" name="Shape 943"/>
          <p:cNvPicPr preferRelativeResize="0"/>
          <p:nvPr/>
        </p:nvPicPr>
        <p:blipFill/>
        <p:spPr>
          <a:xfrm>
            <a:off x="379712" y="1200707"/>
            <a:ext cx="3425135" cy="3413557"/>
          </a:xfrm>
          <a:prstGeom prst="rect">
            <a:avLst/>
          </a:prstGeom>
          <a:solidFill>
            <a:srgbClr val="FFFFFF"/>
          </a:solidFill>
          <a:ln>
            <a:noFill/>
          </a:ln>
        </p:spPr>
      </p:pic>
      <p:sp>
        <p:nvSpPr>
          <p:cNvPr id="944" name="Shape 944"/>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rgbClr val="888888"/>
                </a:solidFill>
                <a:latin typeface="Calibri"/>
                <a:ea typeface="Calibri"/>
                <a:cs typeface="Calibri"/>
                <a:sym typeface="Calibri"/>
              </a:rPr>
              <a:t>‹#›</a:t>
            </a:fld>
          </a:p>
        </p:txBody>
      </p:sp>
      <p:sp>
        <p:nvSpPr>
          <p:cNvPr id="945" name="Shape 945"/>
          <p:cNvSpPr txBox="1"/>
          <p:nvPr/>
        </p:nvSpPr>
        <p:spPr>
          <a:xfrm>
            <a:off x="5779914" y="1612536"/>
            <a:ext cx="3153841" cy="900246"/>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800" u="none" cap="none" strike="noStrike">
                <a:solidFill>
                  <a:schemeClr val="dk1"/>
                </a:solidFill>
                <a:latin typeface="Calibri"/>
                <a:ea typeface="Calibri"/>
                <a:cs typeface="Calibri"/>
                <a:sym typeface="Calibri"/>
              </a:rPr>
              <a:t>Germline &amp; coding.</a:t>
            </a:r>
          </a:p>
          <a:p>
            <a:pPr indent="0" lvl="0" marL="0" marR="0" rtl="0" algn="l">
              <a:spcBef>
                <a:spcPts val="0"/>
              </a:spcBef>
              <a:buSzPct val="25000"/>
              <a:buNone/>
            </a:pPr>
            <a:r>
              <a:rPr b="0" baseline="0" i="0" lang="en" sz="1800" u="none" cap="none" strike="noStrike">
                <a:solidFill>
                  <a:schemeClr val="dk1"/>
                </a:solidFill>
                <a:latin typeface="Calibri"/>
                <a:ea typeface="Calibri"/>
                <a:cs typeface="Calibri"/>
                <a:sym typeface="Calibri"/>
              </a:rPr>
              <a:t>DKFZ also predicts ncRNA splicing effects.</a:t>
            </a:r>
          </a:p>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pic>
        <p:nvPicPr>
          <p:cNvPr id="946" name="Shape 946"/>
          <p:cNvPicPr preferRelativeResize="0"/>
          <p:nvPr/>
        </p:nvPicPr>
        <p:blipFill>
          <a:blip r:embed="rId3">
            <a:alphaModFix/>
          </a:blip>
          <a:stretch>
            <a:fillRect/>
          </a:stretch>
        </p:blipFill>
        <p:spPr>
          <a:xfrm>
            <a:off x="902524" y="1200700"/>
            <a:ext cx="3237624" cy="3228975"/>
          </a:xfrm>
          <a:prstGeom prst="rect">
            <a:avLst/>
          </a:prstGeom>
          <a:noFill/>
          <a:ln>
            <a:noFill/>
          </a:ln>
        </p:spPr>
      </p:pic>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51" name="Shape 951"/>
        <p:cNvGrpSpPr/>
        <p:nvPr/>
      </p:nvGrpSpPr>
      <p:grpSpPr>
        <a:xfrm>
          <a:off x="0" y="0"/>
          <a:ext cx="0" cy="0"/>
          <a:chOff x="0" y="0"/>
          <a:chExt cx="0" cy="0"/>
        </a:xfrm>
      </p:grpSpPr>
      <p:pic>
        <p:nvPicPr>
          <p:cNvPr id="952" name="Shape 952"/>
          <p:cNvPicPr preferRelativeResize="0"/>
          <p:nvPr/>
        </p:nvPicPr>
        <p:blipFill rotWithShape="1">
          <a:blip r:embed="rId3">
            <a:alphaModFix/>
          </a:blip>
          <a:srcRect b="0" l="0" r="0" t="0"/>
          <a:stretch/>
        </p:blipFill>
        <p:spPr>
          <a:xfrm>
            <a:off x="139556" y="671078"/>
            <a:ext cx="6413643" cy="4370028"/>
          </a:xfrm>
          <a:prstGeom prst="rect">
            <a:avLst/>
          </a:prstGeom>
          <a:noFill/>
          <a:ln>
            <a:noFill/>
          </a:ln>
        </p:spPr>
      </p:pic>
      <p:sp>
        <p:nvSpPr>
          <p:cNvPr id="953" name="Shape 953"/>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rgbClr val="888888"/>
                </a:solidFill>
                <a:latin typeface="Calibri"/>
                <a:ea typeface="Calibri"/>
                <a:cs typeface="Calibri"/>
                <a:sym typeface="Calibri"/>
              </a:rPr>
              <a:t>‹#›</a:t>
            </a:fld>
          </a:p>
        </p:txBody>
      </p:sp>
      <p:sp>
        <p:nvSpPr>
          <p:cNvPr id="954" name="Shape 954"/>
          <p:cNvSpPr txBox="1"/>
          <p:nvPr/>
        </p:nvSpPr>
        <p:spPr>
          <a:xfrm>
            <a:off x="139556" y="160525"/>
            <a:ext cx="6250599" cy="484748"/>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800" u="none" cap="none" strike="noStrike">
                <a:solidFill>
                  <a:schemeClr val="dk1"/>
                </a:solidFill>
                <a:latin typeface="Arial"/>
                <a:ea typeface="Arial"/>
                <a:cs typeface="Arial"/>
                <a:sym typeface="Arial"/>
              </a:rPr>
              <a:t>Motif gain and loss in different TF families by PanCancer variants </a:t>
            </a:r>
          </a:p>
        </p:txBody>
      </p:sp>
      <p:sp>
        <p:nvSpPr>
          <p:cNvPr id="955" name="Shape 955"/>
          <p:cNvSpPr txBox="1"/>
          <p:nvPr/>
        </p:nvSpPr>
        <p:spPr>
          <a:xfrm>
            <a:off x="6849985" y="1290636"/>
            <a:ext cx="1836899" cy="2562299"/>
          </a:xfrm>
          <a:prstGeom prst="rect">
            <a:avLst/>
          </a:prstGeom>
          <a:noFill/>
          <a:ln>
            <a:noFill/>
          </a:ln>
        </p:spPr>
        <p:txBody>
          <a:bodyPr anchorCtr="0" anchor="t" bIns="45700" lIns="91425" rIns="91425" tIns="45700">
            <a:noAutofit/>
          </a:bodyPr>
          <a:lstStyle/>
          <a:p>
            <a:pPr indent="-285750" lvl="0" marL="285750" marR="0" rtl="0" algn="l">
              <a:spcBef>
                <a:spcPts val="0"/>
              </a:spcBef>
              <a:buClr>
                <a:schemeClr val="dk1"/>
              </a:buClr>
              <a:buSzPct val="100000"/>
              <a:buFont typeface="Arial"/>
              <a:buChar char="•"/>
            </a:pPr>
            <a:r>
              <a:rPr b="0" baseline="0" i="0" lang="en" sz="1800" u="none" cap="none" strike="noStrike">
                <a:solidFill>
                  <a:schemeClr val="dk1"/>
                </a:solidFill>
                <a:latin typeface="Calibri"/>
                <a:ea typeface="Calibri"/>
                <a:cs typeface="Calibri"/>
                <a:sym typeface="Calibri"/>
              </a:rPr>
              <a:t>More motifs created for some families like GATA</a:t>
            </a:r>
          </a:p>
          <a:p>
            <a:pPr indent="-285750" lvl="0" marL="285750" marR="0" rtl="0" algn="l">
              <a:spcBef>
                <a:spcPts val="0"/>
              </a:spcBef>
              <a:buClr>
                <a:schemeClr val="dk1"/>
              </a:buClr>
              <a:buSzPct val="100000"/>
              <a:buFont typeface="Arial"/>
              <a:buChar char="•"/>
            </a:pPr>
            <a:r>
              <a:rPr b="0" baseline="0" i="0" lang="en" sz="1800" u="none" cap="none" strike="noStrike">
                <a:solidFill>
                  <a:schemeClr val="dk1"/>
                </a:solidFill>
                <a:latin typeface="Calibri"/>
                <a:ea typeface="Calibri"/>
                <a:cs typeface="Calibri"/>
                <a:sym typeface="Calibri"/>
              </a:rPr>
              <a:t>Relation w/ sequence context, mutational signatures</a:t>
            </a:r>
          </a:p>
          <a:p>
            <a:pPr indent="-285750" lvl="0" marL="285750" marR="0" rtl="0" algn="l">
              <a:spcBef>
                <a:spcPts val="0"/>
              </a:spcBef>
              <a:buClr>
                <a:schemeClr val="dk1"/>
              </a:buClr>
              <a:buSzPct val="100000"/>
              <a:buFont typeface="Arial"/>
              <a:buChar char="•"/>
            </a:pPr>
            <a:r>
              <a:rPr b="0" baseline="0" i="0" lang="en" sz="1800" u="none" cap="none" strike="noStrike">
                <a:solidFill>
                  <a:schemeClr val="dk1"/>
                </a:solidFill>
                <a:latin typeface="Calibri"/>
                <a:ea typeface="Calibri"/>
                <a:cs typeface="Calibri"/>
                <a:sym typeface="Calibri"/>
              </a:rPr>
              <a:t>Possible driver events</a:t>
            </a:r>
          </a:p>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956" name="Shape 956"/>
          <p:cNvSpPr txBox="1"/>
          <p:nvPr/>
        </p:nvSpPr>
        <p:spPr>
          <a:xfrm>
            <a:off x="6553200" y="321051"/>
            <a:ext cx="2590800" cy="692497"/>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800" u="none" cap="none" strike="noStrike">
                <a:solidFill>
                  <a:schemeClr val="dk1"/>
                </a:solidFill>
                <a:latin typeface="Calibri"/>
                <a:ea typeface="Calibri"/>
                <a:cs typeface="Calibri"/>
                <a:sym typeface="Calibri"/>
              </a:rPr>
              <a:t>We can go higher resolution than just promoters &amp; enhancers.</a:t>
            </a:r>
          </a:p>
        </p:txBody>
      </p:sp>
      <p:sp>
        <p:nvSpPr>
          <p:cNvPr id="957" name="Shape 957"/>
          <p:cNvSpPr/>
          <p:nvPr/>
        </p:nvSpPr>
        <p:spPr>
          <a:xfrm>
            <a:off x="6741522" y="4513784"/>
            <a:ext cx="2053799" cy="400199"/>
          </a:xfrm>
          <a:prstGeom prst="rect">
            <a:avLst/>
          </a:prstGeom>
          <a:noFill/>
          <a:ln>
            <a:noFill/>
          </a:ln>
        </p:spPr>
        <p:txBody>
          <a:bodyPr anchorCtr="0" anchor="ctr" bIns="35700" lIns="35700" rIns="35700" tIns="35700">
            <a:noAutofit/>
          </a:bodyPr>
          <a:lstStyle/>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Yao Fu (Gerstein lab)</a:t>
            </a:r>
          </a:p>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Ekta Khurana</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9" name="Shape 389"/>
        <p:cNvGrpSpPr/>
        <p:nvPr/>
      </p:nvGrpSpPr>
      <p:grpSpPr>
        <a:xfrm>
          <a:off x="0" y="0"/>
          <a:ext cx="0" cy="0"/>
          <a:chOff x="0" y="0"/>
          <a:chExt cx="0" cy="0"/>
        </a:xfrm>
      </p:grpSpPr>
      <p:pic>
        <p:nvPicPr>
          <p:cNvPr id="390" name="Shape 390"/>
          <p:cNvPicPr preferRelativeResize="0"/>
          <p:nvPr/>
        </p:nvPicPr>
        <p:blipFill>
          <a:blip r:embed="rId3">
            <a:alphaModFix/>
          </a:blip>
          <a:stretch>
            <a:fillRect/>
          </a:stretch>
        </p:blipFill>
        <p:spPr>
          <a:xfrm>
            <a:off x="788375" y="0"/>
            <a:ext cx="6857999" cy="5143499"/>
          </a:xfrm>
          <a:prstGeom prst="rect">
            <a:avLst/>
          </a:prstGeom>
          <a:noFill/>
          <a:ln>
            <a:noFill/>
          </a:ln>
        </p:spPr>
      </p:pic>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61" name="Shape 961"/>
        <p:cNvGrpSpPr/>
        <p:nvPr/>
      </p:nvGrpSpPr>
      <p:grpSpPr>
        <a:xfrm>
          <a:off x="0" y="0"/>
          <a:ext cx="0" cy="0"/>
          <a:chOff x="0" y="0"/>
          <a:chExt cx="0" cy="0"/>
        </a:xfrm>
      </p:grpSpPr>
      <p:sp>
        <p:nvSpPr>
          <p:cNvPr id="962" name="Shape 962"/>
          <p:cNvSpPr txBox="1"/>
          <p:nvPr>
            <p:ph type="title"/>
          </p:nvPr>
        </p:nvSpPr>
        <p:spPr>
          <a:xfrm>
            <a:off x="457200" y="52027"/>
            <a:ext cx="8229600" cy="307901"/>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Arial"/>
              <a:buNone/>
            </a:pPr>
            <a:r>
              <a:rPr b="1" baseline="0" i="0" lang="en" sz="2250" u="none" cap="none" strike="noStrike">
                <a:solidFill>
                  <a:schemeClr val="dk1"/>
                </a:solidFill>
                <a:latin typeface="Arial"/>
                <a:ea typeface="Arial"/>
                <a:cs typeface="Arial"/>
                <a:sym typeface="Arial"/>
              </a:rPr>
              <a:t>Composite FunSeq approach for drivers detection</a:t>
            </a:r>
          </a:p>
        </p:txBody>
      </p:sp>
      <p:sp>
        <p:nvSpPr>
          <p:cNvPr id="963" name="Shape 963"/>
          <p:cNvSpPr txBox="1"/>
          <p:nvPr/>
        </p:nvSpPr>
        <p:spPr>
          <a:xfrm>
            <a:off x="228600" y="359928"/>
            <a:ext cx="8686800" cy="230832"/>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0" baseline="0" i="0" lang="en" sz="1400" u="none" cap="none" strike="noStrike">
                <a:solidFill>
                  <a:schemeClr val="dk1"/>
                </a:solidFill>
                <a:latin typeface="Arial"/>
                <a:ea typeface="Arial"/>
                <a:cs typeface="Arial"/>
                <a:sym typeface="Arial"/>
              </a:rPr>
              <a:t>(A) Functionally annotate and score each mutation</a:t>
            </a:r>
          </a:p>
        </p:txBody>
      </p:sp>
      <p:grpSp>
        <p:nvGrpSpPr>
          <p:cNvPr id="964" name="Shape 964"/>
          <p:cNvGrpSpPr/>
          <p:nvPr/>
        </p:nvGrpSpPr>
        <p:grpSpPr>
          <a:xfrm>
            <a:off x="952412" y="752019"/>
            <a:ext cx="7734249" cy="317830"/>
            <a:chOff x="952412" y="1002692"/>
            <a:chExt cx="7734249" cy="423774"/>
          </a:xfrm>
        </p:grpSpPr>
        <p:sp>
          <p:nvSpPr>
            <p:cNvPr id="965" name="Shape 965"/>
            <p:cNvSpPr/>
            <p:nvPr/>
          </p:nvSpPr>
          <p:spPr>
            <a:xfrm>
              <a:off x="952412" y="1153096"/>
              <a:ext cx="1804571" cy="252668"/>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grpSp>
          <p:nvGrpSpPr>
            <p:cNvPr id="966" name="Shape 966"/>
            <p:cNvGrpSpPr/>
            <p:nvPr/>
          </p:nvGrpSpPr>
          <p:grpSpPr>
            <a:xfrm>
              <a:off x="2756984" y="1002692"/>
              <a:ext cx="1069377" cy="276738"/>
              <a:chOff x="2756983" y="1002692"/>
              <a:chExt cx="1353430" cy="286418"/>
            </a:xfrm>
          </p:grpSpPr>
          <p:cxnSp>
            <p:nvCxnSpPr>
              <p:cNvPr id="967" name="Shape 967"/>
              <p:cNvCxnSpPr>
                <a:stCxn id="965" idx="3"/>
              </p:cNvCxnSpPr>
              <p:nvPr/>
            </p:nvCxnSpPr>
            <p:spPr>
              <a:xfrm flipH="1" rot="10800000">
                <a:off x="2756983" y="1012511"/>
                <a:ext cx="818700" cy="276600"/>
              </a:xfrm>
              <a:prstGeom prst="straightConnector1">
                <a:avLst/>
              </a:prstGeom>
              <a:noFill/>
              <a:ln cap="flat" cmpd="sng" w="25400">
                <a:solidFill>
                  <a:schemeClr val="accent1"/>
                </a:solidFill>
                <a:prstDash val="solid"/>
                <a:round/>
                <a:headEnd len="med" w="med" type="none"/>
                <a:tailEnd len="med" w="med" type="none"/>
              </a:ln>
            </p:spPr>
          </p:cxnSp>
          <p:cxnSp>
            <p:nvCxnSpPr>
              <p:cNvPr id="968" name="Shape 968"/>
              <p:cNvCxnSpPr/>
              <p:nvPr/>
            </p:nvCxnSpPr>
            <p:spPr>
              <a:xfrm>
                <a:off x="3575726" y="1002692"/>
                <a:ext cx="534687" cy="267384"/>
              </a:xfrm>
              <a:prstGeom prst="straightConnector1">
                <a:avLst/>
              </a:prstGeom>
              <a:noFill/>
              <a:ln cap="flat" cmpd="sng" w="25400">
                <a:solidFill>
                  <a:schemeClr val="accent1"/>
                </a:solidFill>
                <a:prstDash val="solid"/>
                <a:round/>
                <a:headEnd len="med" w="med" type="none"/>
                <a:tailEnd len="med" w="med" type="none"/>
              </a:ln>
            </p:spPr>
          </p:cxnSp>
        </p:grpSp>
        <p:sp>
          <p:nvSpPr>
            <p:cNvPr id="969" name="Shape 969"/>
            <p:cNvSpPr/>
            <p:nvPr/>
          </p:nvSpPr>
          <p:spPr>
            <a:xfrm>
              <a:off x="3826362" y="1171804"/>
              <a:ext cx="2105333" cy="233961"/>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grpSp>
          <p:nvGrpSpPr>
            <p:cNvPr id="970" name="Shape 970"/>
            <p:cNvGrpSpPr/>
            <p:nvPr/>
          </p:nvGrpSpPr>
          <p:grpSpPr>
            <a:xfrm>
              <a:off x="5931696" y="1038110"/>
              <a:ext cx="1052667" cy="267385"/>
              <a:chOff x="3057747" y="1002692"/>
              <a:chExt cx="1052667" cy="267385"/>
            </a:xfrm>
          </p:grpSpPr>
          <p:cxnSp>
            <p:nvCxnSpPr>
              <p:cNvPr id="971" name="Shape 971"/>
              <p:cNvCxnSpPr/>
              <p:nvPr/>
            </p:nvCxnSpPr>
            <p:spPr>
              <a:xfrm flipH="1" rot="10800000">
                <a:off x="3057747" y="1002694"/>
                <a:ext cx="517978" cy="267384"/>
              </a:xfrm>
              <a:prstGeom prst="straightConnector1">
                <a:avLst/>
              </a:prstGeom>
              <a:noFill/>
              <a:ln cap="flat" cmpd="sng" w="25400">
                <a:solidFill>
                  <a:schemeClr val="accent1"/>
                </a:solidFill>
                <a:prstDash val="solid"/>
                <a:round/>
                <a:headEnd len="med" w="med" type="none"/>
                <a:tailEnd len="med" w="med" type="none"/>
              </a:ln>
            </p:spPr>
          </p:cxnSp>
          <p:cxnSp>
            <p:nvCxnSpPr>
              <p:cNvPr id="972" name="Shape 972"/>
              <p:cNvCxnSpPr/>
              <p:nvPr/>
            </p:nvCxnSpPr>
            <p:spPr>
              <a:xfrm>
                <a:off x="3575726" y="1002692"/>
                <a:ext cx="534687" cy="267384"/>
              </a:xfrm>
              <a:prstGeom prst="straightConnector1">
                <a:avLst/>
              </a:prstGeom>
              <a:noFill/>
              <a:ln cap="flat" cmpd="sng" w="25400">
                <a:solidFill>
                  <a:schemeClr val="accent1"/>
                </a:solidFill>
                <a:prstDash val="solid"/>
                <a:round/>
                <a:headEnd len="med" w="med" type="none"/>
                <a:tailEnd len="med" w="med" type="none"/>
              </a:ln>
            </p:spPr>
          </p:cxnSp>
        </p:grpSp>
        <p:sp>
          <p:nvSpPr>
            <p:cNvPr id="973" name="Shape 973"/>
            <p:cNvSpPr/>
            <p:nvPr/>
          </p:nvSpPr>
          <p:spPr>
            <a:xfrm>
              <a:off x="6984363" y="1188515"/>
              <a:ext cx="1702298" cy="233961"/>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sp>
          <p:nvSpPr>
            <p:cNvPr id="974" name="Shape 974"/>
            <p:cNvSpPr/>
            <p:nvPr/>
          </p:nvSpPr>
          <p:spPr>
            <a:xfrm>
              <a:off x="1286592" y="1171804"/>
              <a:ext cx="116962" cy="233961"/>
            </a:xfrm>
            <a:prstGeom prst="rect">
              <a:avLst/>
            </a:prstGeom>
            <a:solidFill>
              <a:srgbClr val="FF0000"/>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sp>
          <p:nvSpPr>
            <p:cNvPr id="975" name="Shape 975"/>
            <p:cNvSpPr/>
            <p:nvPr/>
          </p:nvSpPr>
          <p:spPr>
            <a:xfrm>
              <a:off x="1823300" y="1157087"/>
              <a:ext cx="116962" cy="233961"/>
            </a:xfrm>
            <a:prstGeom prst="rect">
              <a:avLst/>
            </a:prstGeom>
            <a:solidFill>
              <a:srgbClr val="FF8000"/>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sp>
          <p:nvSpPr>
            <p:cNvPr id="976" name="Shape 976"/>
            <p:cNvSpPr/>
            <p:nvPr/>
          </p:nvSpPr>
          <p:spPr>
            <a:xfrm>
              <a:off x="2343298" y="1157087"/>
              <a:ext cx="116962" cy="233961"/>
            </a:xfrm>
            <a:prstGeom prst="rect">
              <a:avLst/>
            </a:prstGeom>
            <a:solidFill>
              <a:schemeClr val="dk2"/>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sp>
          <p:nvSpPr>
            <p:cNvPr id="977" name="Shape 977"/>
            <p:cNvSpPr/>
            <p:nvPr/>
          </p:nvSpPr>
          <p:spPr>
            <a:xfrm>
              <a:off x="4532176" y="1171804"/>
              <a:ext cx="116962" cy="233961"/>
            </a:xfrm>
            <a:prstGeom prst="rect">
              <a:avLst/>
            </a:prstGeom>
            <a:solidFill>
              <a:srgbClr val="00FFFF"/>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sp>
          <p:nvSpPr>
            <p:cNvPr id="978" name="Shape 978"/>
            <p:cNvSpPr/>
            <p:nvPr/>
          </p:nvSpPr>
          <p:spPr>
            <a:xfrm>
              <a:off x="5300791" y="1157087"/>
              <a:ext cx="116962" cy="233961"/>
            </a:xfrm>
            <a:prstGeom prst="rect">
              <a:avLst/>
            </a:prstGeom>
            <a:solidFill>
              <a:srgbClr val="4F6128"/>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sp>
          <p:nvSpPr>
            <p:cNvPr id="979" name="Shape 979"/>
            <p:cNvSpPr/>
            <p:nvPr/>
          </p:nvSpPr>
          <p:spPr>
            <a:xfrm>
              <a:off x="7339289" y="1192505"/>
              <a:ext cx="116962" cy="233961"/>
            </a:xfrm>
            <a:prstGeom prst="rect">
              <a:avLst/>
            </a:prstGeom>
            <a:solidFill>
              <a:srgbClr val="3F3151"/>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grpSp>
      <p:cxnSp>
        <p:nvCxnSpPr>
          <p:cNvPr id="980" name="Shape 980"/>
          <p:cNvCxnSpPr>
            <a:stCxn id="974" idx="2"/>
          </p:cNvCxnSpPr>
          <p:nvPr/>
        </p:nvCxnSpPr>
        <p:spPr>
          <a:xfrm>
            <a:off x="1345074" y="1054323"/>
            <a:ext cx="0" cy="236700"/>
          </a:xfrm>
          <a:prstGeom prst="straightConnector1">
            <a:avLst/>
          </a:prstGeom>
          <a:noFill/>
          <a:ln cap="flat" cmpd="sng" w="25400">
            <a:solidFill>
              <a:schemeClr val="dk1"/>
            </a:solidFill>
            <a:prstDash val="solid"/>
            <a:round/>
            <a:headEnd len="med" w="med" type="none"/>
            <a:tailEnd len="lg" w="lg" type="stealth"/>
          </a:ln>
        </p:spPr>
      </p:cxnSp>
      <p:cxnSp>
        <p:nvCxnSpPr>
          <p:cNvPr id="981" name="Shape 981"/>
          <p:cNvCxnSpPr>
            <a:stCxn id="975" idx="2"/>
          </p:cNvCxnSpPr>
          <p:nvPr/>
        </p:nvCxnSpPr>
        <p:spPr>
          <a:xfrm>
            <a:off x="1881781" y="1043286"/>
            <a:ext cx="0" cy="247800"/>
          </a:xfrm>
          <a:prstGeom prst="straightConnector1">
            <a:avLst/>
          </a:prstGeom>
          <a:noFill/>
          <a:ln cap="flat" cmpd="sng" w="25400">
            <a:solidFill>
              <a:schemeClr val="dk1"/>
            </a:solidFill>
            <a:prstDash val="solid"/>
            <a:round/>
            <a:headEnd len="med" w="med" type="none"/>
            <a:tailEnd len="lg" w="lg" type="stealth"/>
          </a:ln>
        </p:spPr>
      </p:cxnSp>
      <p:cxnSp>
        <p:nvCxnSpPr>
          <p:cNvPr id="982" name="Shape 982"/>
          <p:cNvCxnSpPr/>
          <p:nvPr/>
        </p:nvCxnSpPr>
        <p:spPr>
          <a:xfrm>
            <a:off x="2422526" y="1061805"/>
            <a:ext cx="0" cy="247680"/>
          </a:xfrm>
          <a:prstGeom prst="straightConnector1">
            <a:avLst/>
          </a:prstGeom>
          <a:noFill/>
          <a:ln cap="flat" cmpd="sng" w="25400">
            <a:solidFill>
              <a:schemeClr val="dk1"/>
            </a:solidFill>
            <a:prstDash val="solid"/>
            <a:round/>
            <a:headEnd len="med" w="med" type="none"/>
            <a:tailEnd len="lg" w="lg" type="stealth"/>
          </a:ln>
        </p:spPr>
      </p:cxnSp>
      <p:cxnSp>
        <p:nvCxnSpPr>
          <p:cNvPr id="983" name="Shape 983"/>
          <p:cNvCxnSpPr/>
          <p:nvPr/>
        </p:nvCxnSpPr>
        <p:spPr>
          <a:xfrm>
            <a:off x="4584044" y="1069850"/>
            <a:ext cx="0" cy="247680"/>
          </a:xfrm>
          <a:prstGeom prst="straightConnector1">
            <a:avLst/>
          </a:prstGeom>
          <a:noFill/>
          <a:ln cap="flat" cmpd="sng" w="25400">
            <a:solidFill>
              <a:schemeClr val="dk1"/>
            </a:solidFill>
            <a:prstDash val="solid"/>
            <a:round/>
            <a:headEnd len="med" w="med" type="none"/>
            <a:tailEnd len="lg" w="lg" type="stealth"/>
          </a:ln>
        </p:spPr>
      </p:cxnSp>
      <p:cxnSp>
        <p:nvCxnSpPr>
          <p:cNvPr id="984" name="Shape 984"/>
          <p:cNvCxnSpPr/>
          <p:nvPr/>
        </p:nvCxnSpPr>
        <p:spPr>
          <a:xfrm>
            <a:off x="7409885" y="1064799"/>
            <a:ext cx="0" cy="247680"/>
          </a:xfrm>
          <a:prstGeom prst="straightConnector1">
            <a:avLst/>
          </a:prstGeom>
          <a:noFill/>
          <a:ln cap="flat" cmpd="sng" w="25400">
            <a:solidFill>
              <a:schemeClr val="dk1"/>
            </a:solidFill>
            <a:prstDash val="solid"/>
            <a:round/>
            <a:headEnd len="med" w="med" type="none"/>
            <a:tailEnd len="lg" w="lg" type="stealth"/>
          </a:ln>
        </p:spPr>
      </p:cxnSp>
      <p:cxnSp>
        <p:nvCxnSpPr>
          <p:cNvPr id="985" name="Shape 985"/>
          <p:cNvCxnSpPr/>
          <p:nvPr/>
        </p:nvCxnSpPr>
        <p:spPr>
          <a:xfrm>
            <a:off x="5339987" y="1076772"/>
            <a:ext cx="0" cy="247680"/>
          </a:xfrm>
          <a:prstGeom prst="straightConnector1">
            <a:avLst/>
          </a:prstGeom>
          <a:noFill/>
          <a:ln cap="flat" cmpd="sng" w="25400">
            <a:solidFill>
              <a:schemeClr val="dk1"/>
            </a:solidFill>
            <a:prstDash val="solid"/>
            <a:round/>
            <a:headEnd len="med" w="med" type="none"/>
            <a:tailEnd len="lg" w="lg" type="stealth"/>
          </a:ln>
        </p:spPr>
      </p:cxnSp>
      <p:sp>
        <p:nvSpPr>
          <p:cNvPr id="986" name="Shape 986"/>
          <p:cNvSpPr txBox="1"/>
          <p:nvPr/>
        </p:nvSpPr>
        <p:spPr>
          <a:xfrm>
            <a:off x="1069375" y="1324453"/>
            <a:ext cx="517978" cy="20774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FS1</a:t>
            </a:r>
          </a:p>
        </p:txBody>
      </p:sp>
      <p:sp>
        <p:nvSpPr>
          <p:cNvPr id="987" name="Shape 987"/>
          <p:cNvSpPr txBox="1"/>
          <p:nvPr/>
        </p:nvSpPr>
        <p:spPr>
          <a:xfrm>
            <a:off x="1681273" y="1325710"/>
            <a:ext cx="517978" cy="20774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FS</a:t>
            </a:r>
            <a:r>
              <a:rPr lang="en" sz="1200">
                <a:solidFill>
                  <a:schemeClr val="dk1"/>
                </a:solidFill>
              </a:rPr>
              <a:t>3</a:t>
            </a:r>
          </a:p>
        </p:txBody>
      </p:sp>
      <p:sp>
        <p:nvSpPr>
          <p:cNvPr id="988" name="Shape 988"/>
          <p:cNvSpPr txBox="1"/>
          <p:nvPr/>
        </p:nvSpPr>
        <p:spPr>
          <a:xfrm>
            <a:off x="2184561" y="1314670"/>
            <a:ext cx="517978" cy="20774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FS</a:t>
            </a:r>
            <a:r>
              <a:rPr lang="en" sz="1200">
                <a:solidFill>
                  <a:schemeClr val="dk1"/>
                </a:solidFill>
              </a:rPr>
              <a:t>4</a:t>
            </a:r>
          </a:p>
        </p:txBody>
      </p:sp>
      <p:sp>
        <p:nvSpPr>
          <p:cNvPr id="989" name="Shape 989"/>
          <p:cNvSpPr txBox="1"/>
          <p:nvPr/>
        </p:nvSpPr>
        <p:spPr>
          <a:xfrm>
            <a:off x="4333410" y="1363206"/>
            <a:ext cx="517978" cy="20774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FS</a:t>
            </a:r>
            <a:r>
              <a:rPr lang="en" sz="1200">
                <a:solidFill>
                  <a:schemeClr val="dk1"/>
                </a:solidFill>
              </a:rPr>
              <a:t>5</a:t>
            </a:r>
          </a:p>
        </p:txBody>
      </p:sp>
      <p:sp>
        <p:nvSpPr>
          <p:cNvPr id="990" name="Shape 990"/>
          <p:cNvSpPr txBox="1"/>
          <p:nvPr/>
        </p:nvSpPr>
        <p:spPr>
          <a:xfrm>
            <a:off x="7197261" y="1350672"/>
            <a:ext cx="517978" cy="20774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FS</a:t>
            </a:r>
            <a:r>
              <a:rPr lang="en" sz="1200">
                <a:solidFill>
                  <a:schemeClr val="dk1"/>
                </a:solidFill>
              </a:rPr>
              <a:t>7</a:t>
            </a:r>
          </a:p>
        </p:txBody>
      </p:sp>
      <p:sp>
        <p:nvSpPr>
          <p:cNvPr id="991" name="Shape 991"/>
          <p:cNvSpPr txBox="1"/>
          <p:nvPr/>
        </p:nvSpPr>
        <p:spPr>
          <a:xfrm>
            <a:off x="5080998" y="1363343"/>
            <a:ext cx="517978" cy="20774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FS</a:t>
            </a:r>
            <a:r>
              <a:rPr lang="en" sz="1200">
                <a:solidFill>
                  <a:schemeClr val="dk1"/>
                </a:solidFill>
              </a:rPr>
              <a:t>6</a:t>
            </a:r>
          </a:p>
        </p:txBody>
      </p:sp>
      <p:sp>
        <p:nvSpPr>
          <p:cNvPr id="992" name="Shape 992"/>
          <p:cNvSpPr txBox="1"/>
          <p:nvPr/>
        </p:nvSpPr>
        <p:spPr>
          <a:xfrm>
            <a:off x="457199" y="1489172"/>
            <a:ext cx="2245341" cy="20774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FS=FunSeq2 score</a:t>
            </a:r>
          </a:p>
        </p:txBody>
      </p:sp>
      <p:sp>
        <p:nvSpPr>
          <p:cNvPr id="993" name="Shape 993"/>
          <p:cNvSpPr txBox="1"/>
          <p:nvPr/>
        </p:nvSpPr>
        <p:spPr>
          <a:xfrm>
            <a:off x="299405" y="1761453"/>
            <a:ext cx="8686800" cy="230832"/>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0" baseline="0" i="0" lang="en" sz="1400" u="none" cap="none" strike="noStrike">
                <a:solidFill>
                  <a:schemeClr val="dk1"/>
                </a:solidFill>
                <a:latin typeface="Arial"/>
                <a:ea typeface="Arial"/>
                <a:cs typeface="Arial"/>
                <a:sym typeface="Arial"/>
              </a:rPr>
              <a:t>(B) Check for positional recurrence of each mutation in samples</a:t>
            </a:r>
          </a:p>
        </p:txBody>
      </p:sp>
      <p:grpSp>
        <p:nvGrpSpPr>
          <p:cNvPr id="994" name="Shape 994"/>
          <p:cNvGrpSpPr/>
          <p:nvPr/>
        </p:nvGrpSpPr>
        <p:grpSpPr>
          <a:xfrm>
            <a:off x="967832" y="2057009"/>
            <a:ext cx="7734249" cy="317830"/>
            <a:chOff x="952412" y="1002692"/>
            <a:chExt cx="7734249" cy="423774"/>
          </a:xfrm>
        </p:grpSpPr>
        <p:sp>
          <p:nvSpPr>
            <p:cNvPr id="995" name="Shape 995"/>
            <p:cNvSpPr/>
            <p:nvPr/>
          </p:nvSpPr>
          <p:spPr>
            <a:xfrm>
              <a:off x="952412" y="1153096"/>
              <a:ext cx="1804571" cy="252668"/>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grpSp>
          <p:nvGrpSpPr>
            <p:cNvPr id="996" name="Shape 996"/>
            <p:cNvGrpSpPr/>
            <p:nvPr/>
          </p:nvGrpSpPr>
          <p:grpSpPr>
            <a:xfrm>
              <a:off x="2756984" y="1002692"/>
              <a:ext cx="1069377" cy="276738"/>
              <a:chOff x="2756983" y="1002692"/>
              <a:chExt cx="1353430" cy="286418"/>
            </a:xfrm>
          </p:grpSpPr>
          <p:cxnSp>
            <p:nvCxnSpPr>
              <p:cNvPr id="997" name="Shape 997"/>
              <p:cNvCxnSpPr>
                <a:stCxn id="995" idx="3"/>
              </p:cNvCxnSpPr>
              <p:nvPr/>
            </p:nvCxnSpPr>
            <p:spPr>
              <a:xfrm flipH="1" rot="10800000">
                <a:off x="2756983" y="1012511"/>
                <a:ext cx="818700" cy="276600"/>
              </a:xfrm>
              <a:prstGeom prst="straightConnector1">
                <a:avLst/>
              </a:prstGeom>
              <a:noFill/>
              <a:ln cap="flat" cmpd="sng" w="25400">
                <a:solidFill>
                  <a:schemeClr val="accent1"/>
                </a:solidFill>
                <a:prstDash val="solid"/>
                <a:round/>
                <a:headEnd len="med" w="med" type="none"/>
                <a:tailEnd len="med" w="med" type="none"/>
              </a:ln>
            </p:spPr>
          </p:cxnSp>
          <p:cxnSp>
            <p:nvCxnSpPr>
              <p:cNvPr id="998" name="Shape 998"/>
              <p:cNvCxnSpPr/>
              <p:nvPr/>
            </p:nvCxnSpPr>
            <p:spPr>
              <a:xfrm>
                <a:off x="3575726" y="1002692"/>
                <a:ext cx="534687" cy="267384"/>
              </a:xfrm>
              <a:prstGeom prst="straightConnector1">
                <a:avLst/>
              </a:prstGeom>
              <a:noFill/>
              <a:ln cap="flat" cmpd="sng" w="25400">
                <a:solidFill>
                  <a:schemeClr val="accent1"/>
                </a:solidFill>
                <a:prstDash val="solid"/>
                <a:round/>
                <a:headEnd len="med" w="med" type="none"/>
                <a:tailEnd len="med" w="med" type="none"/>
              </a:ln>
            </p:spPr>
          </p:cxnSp>
        </p:grpSp>
        <p:sp>
          <p:nvSpPr>
            <p:cNvPr id="999" name="Shape 999"/>
            <p:cNvSpPr/>
            <p:nvPr/>
          </p:nvSpPr>
          <p:spPr>
            <a:xfrm>
              <a:off x="3826362" y="1171804"/>
              <a:ext cx="2105333" cy="233961"/>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grpSp>
          <p:nvGrpSpPr>
            <p:cNvPr id="1000" name="Shape 1000"/>
            <p:cNvGrpSpPr/>
            <p:nvPr/>
          </p:nvGrpSpPr>
          <p:grpSpPr>
            <a:xfrm>
              <a:off x="5931696" y="1038110"/>
              <a:ext cx="1052667" cy="267385"/>
              <a:chOff x="3057747" y="1002692"/>
              <a:chExt cx="1052667" cy="267385"/>
            </a:xfrm>
          </p:grpSpPr>
          <p:cxnSp>
            <p:nvCxnSpPr>
              <p:cNvPr id="1001" name="Shape 1001"/>
              <p:cNvCxnSpPr/>
              <p:nvPr/>
            </p:nvCxnSpPr>
            <p:spPr>
              <a:xfrm flipH="1" rot="10800000">
                <a:off x="3057747" y="1002694"/>
                <a:ext cx="517978" cy="267384"/>
              </a:xfrm>
              <a:prstGeom prst="straightConnector1">
                <a:avLst/>
              </a:prstGeom>
              <a:noFill/>
              <a:ln cap="flat" cmpd="sng" w="25400">
                <a:solidFill>
                  <a:schemeClr val="accent1"/>
                </a:solidFill>
                <a:prstDash val="solid"/>
                <a:round/>
                <a:headEnd len="med" w="med" type="none"/>
                <a:tailEnd len="med" w="med" type="none"/>
              </a:ln>
            </p:spPr>
          </p:cxnSp>
          <p:cxnSp>
            <p:nvCxnSpPr>
              <p:cNvPr id="1002" name="Shape 1002"/>
              <p:cNvCxnSpPr/>
              <p:nvPr/>
            </p:nvCxnSpPr>
            <p:spPr>
              <a:xfrm>
                <a:off x="3575726" y="1002692"/>
                <a:ext cx="534687" cy="267384"/>
              </a:xfrm>
              <a:prstGeom prst="straightConnector1">
                <a:avLst/>
              </a:prstGeom>
              <a:noFill/>
              <a:ln cap="flat" cmpd="sng" w="25400">
                <a:solidFill>
                  <a:schemeClr val="accent1"/>
                </a:solidFill>
                <a:prstDash val="solid"/>
                <a:round/>
                <a:headEnd len="med" w="med" type="none"/>
                <a:tailEnd len="med" w="med" type="none"/>
              </a:ln>
            </p:spPr>
          </p:cxnSp>
        </p:grpSp>
        <p:sp>
          <p:nvSpPr>
            <p:cNvPr id="1003" name="Shape 1003"/>
            <p:cNvSpPr/>
            <p:nvPr/>
          </p:nvSpPr>
          <p:spPr>
            <a:xfrm>
              <a:off x="6984363" y="1188515"/>
              <a:ext cx="1702298" cy="233961"/>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sp>
          <p:nvSpPr>
            <p:cNvPr id="1004" name="Shape 1004"/>
            <p:cNvSpPr/>
            <p:nvPr/>
          </p:nvSpPr>
          <p:spPr>
            <a:xfrm>
              <a:off x="1286592" y="1171804"/>
              <a:ext cx="116962" cy="233961"/>
            </a:xfrm>
            <a:prstGeom prst="rect">
              <a:avLst/>
            </a:prstGeom>
            <a:solidFill>
              <a:srgbClr val="FF0000"/>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sp>
          <p:nvSpPr>
            <p:cNvPr id="1005" name="Shape 1005"/>
            <p:cNvSpPr/>
            <p:nvPr/>
          </p:nvSpPr>
          <p:spPr>
            <a:xfrm>
              <a:off x="1823300" y="1157087"/>
              <a:ext cx="116962" cy="233961"/>
            </a:xfrm>
            <a:prstGeom prst="rect">
              <a:avLst/>
            </a:prstGeom>
            <a:solidFill>
              <a:srgbClr val="FF8000"/>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sp>
          <p:nvSpPr>
            <p:cNvPr id="1006" name="Shape 1006"/>
            <p:cNvSpPr/>
            <p:nvPr/>
          </p:nvSpPr>
          <p:spPr>
            <a:xfrm>
              <a:off x="2343298" y="1157087"/>
              <a:ext cx="116962" cy="233961"/>
            </a:xfrm>
            <a:prstGeom prst="rect">
              <a:avLst/>
            </a:prstGeom>
            <a:solidFill>
              <a:schemeClr val="dk2"/>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sp>
          <p:nvSpPr>
            <p:cNvPr id="1007" name="Shape 1007"/>
            <p:cNvSpPr/>
            <p:nvPr/>
          </p:nvSpPr>
          <p:spPr>
            <a:xfrm>
              <a:off x="4532176" y="1171804"/>
              <a:ext cx="116962" cy="233961"/>
            </a:xfrm>
            <a:prstGeom prst="rect">
              <a:avLst/>
            </a:prstGeom>
            <a:solidFill>
              <a:srgbClr val="00FFFF"/>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sp>
          <p:nvSpPr>
            <p:cNvPr id="1008" name="Shape 1008"/>
            <p:cNvSpPr/>
            <p:nvPr/>
          </p:nvSpPr>
          <p:spPr>
            <a:xfrm>
              <a:off x="5300791" y="1157087"/>
              <a:ext cx="116962" cy="233961"/>
            </a:xfrm>
            <a:prstGeom prst="rect">
              <a:avLst/>
            </a:prstGeom>
            <a:solidFill>
              <a:srgbClr val="4F6128"/>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sp>
          <p:nvSpPr>
            <p:cNvPr id="1009" name="Shape 1009"/>
            <p:cNvSpPr/>
            <p:nvPr/>
          </p:nvSpPr>
          <p:spPr>
            <a:xfrm>
              <a:off x="7339289" y="1192505"/>
              <a:ext cx="116962" cy="233961"/>
            </a:xfrm>
            <a:prstGeom prst="rect">
              <a:avLst/>
            </a:prstGeom>
            <a:solidFill>
              <a:srgbClr val="3F3151"/>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grpSp>
      <p:sp>
        <p:nvSpPr>
          <p:cNvPr id="1010" name="Shape 1010"/>
          <p:cNvSpPr txBox="1"/>
          <p:nvPr/>
        </p:nvSpPr>
        <p:spPr>
          <a:xfrm>
            <a:off x="-66835" y="2107371"/>
            <a:ext cx="1208826" cy="2769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u="none" cap="none" strike="noStrike">
                <a:solidFill>
                  <a:schemeClr val="dk1"/>
                </a:solidFill>
                <a:latin typeface="Calibri"/>
                <a:ea typeface="Calibri"/>
                <a:cs typeface="Calibri"/>
                <a:sym typeface="Calibri"/>
              </a:rPr>
              <a:t> Sample 1</a:t>
            </a:r>
          </a:p>
        </p:txBody>
      </p:sp>
      <p:sp>
        <p:nvSpPr>
          <p:cNvPr id="1011" name="Shape 1011"/>
          <p:cNvSpPr txBox="1"/>
          <p:nvPr/>
        </p:nvSpPr>
        <p:spPr>
          <a:xfrm>
            <a:off x="-94196" y="2373569"/>
            <a:ext cx="1208700" cy="2768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u="none" cap="none" strike="noStrike">
                <a:solidFill>
                  <a:schemeClr val="dk1"/>
                </a:solidFill>
                <a:latin typeface="Calibri"/>
                <a:ea typeface="Calibri"/>
                <a:cs typeface="Calibri"/>
                <a:sym typeface="Calibri"/>
              </a:rPr>
              <a:t> Sample 2</a:t>
            </a:r>
          </a:p>
        </p:txBody>
      </p:sp>
      <p:sp>
        <p:nvSpPr>
          <p:cNvPr id="1012" name="Shape 1012"/>
          <p:cNvSpPr txBox="1"/>
          <p:nvPr/>
        </p:nvSpPr>
        <p:spPr>
          <a:xfrm>
            <a:off x="0" y="2622360"/>
            <a:ext cx="1208700" cy="2768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u="none" cap="none" strike="noStrike">
                <a:solidFill>
                  <a:schemeClr val="dk1"/>
                </a:solidFill>
                <a:latin typeface="Calibri"/>
                <a:ea typeface="Calibri"/>
                <a:cs typeface="Calibri"/>
                <a:sym typeface="Calibri"/>
              </a:rPr>
              <a:t>Sample 3</a:t>
            </a:r>
          </a:p>
        </p:txBody>
      </p:sp>
      <p:grpSp>
        <p:nvGrpSpPr>
          <p:cNvPr id="1013" name="Shape 1013"/>
          <p:cNvGrpSpPr/>
          <p:nvPr/>
        </p:nvGrpSpPr>
        <p:grpSpPr>
          <a:xfrm>
            <a:off x="979495" y="2307670"/>
            <a:ext cx="7734249" cy="317830"/>
            <a:chOff x="952412" y="1002692"/>
            <a:chExt cx="7734249" cy="423774"/>
          </a:xfrm>
        </p:grpSpPr>
        <p:sp>
          <p:nvSpPr>
            <p:cNvPr id="1014" name="Shape 1014"/>
            <p:cNvSpPr/>
            <p:nvPr/>
          </p:nvSpPr>
          <p:spPr>
            <a:xfrm>
              <a:off x="952412" y="1153096"/>
              <a:ext cx="1804571" cy="252668"/>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grpSp>
          <p:nvGrpSpPr>
            <p:cNvPr id="1015" name="Shape 1015"/>
            <p:cNvGrpSpPr/>
            <p:nvPr/>
          </p:nvGrpSpPr>
          <p:grpSpPr>
            <a:xfrm>
              <a:off x="2756984" y="1002692"/>
              <a:ext cx="1069377" cy="276738"/>
              <a:chOff x="2756983" y="1002692"/>
              <a:chExt cx="1353430" cy="286418"/>
            </a:xfrm>
          </p:grpSpPr>
          <p:cxnSp>
            <p:nvCxnSpPr>
              <p:cNvPr id="1016" name="Shape 1016"/>
              <p:cNvCxnSpPr>
                <a:stCxn id="1014" idx="3"/>
              </p:cNvCxnSpPr>
              <p:nvPr/>
            </p:nvCxnSpPr>
            <p:spPr>
              <a:xfrm flipH="1" rot="10800000">
                <a:off x="2756983" y="1012511"/>
                <a:ext cx="818700" cy="276600"/>
              </a:xfrm>
              <a:prstGeom prst="straightConnector1">
                <a:avLst/>
              </a:prstGeom>
              <a:noFill/>
              <a:ln cap="flat" cmpd="sng" w="25400">
                <a:solidFill>
                  <a:schemeClr val="accent1"/>
                </a:solidFill>
                <a:prstDash val="solid"/>
                <a:round/>
                <a:headEnd len="med" w="med" type="none"/>
                <a:tailEnd len="med" w="med" type="none"/>
              </a:ln>
            </p:spPr>
          </p:cxnSp>
          <p:cxnSp>
            <p:nvCxnSpPr>
              <p:cNvPr id="1017" name="Shape 1017"/>
              <p:cNvCxnSpPr/>
              <p:nvPr/>
            </p:nvCxnSpPr>
            <p:spPr>
              <a:xfrm>
                <a:off x="3575726" y="1002692"/>
                <a:ext cx="534687" cy="267384"/>
              </a:xfrm>
              <a:prstGeom prst="straightConnector1">
                <a:avLst/>
              </a:prstGeom>
              <a:noFill/>
              <a:ln cap="flat" cmpd="sng" w="25400">
                <a:solidFill>
                  <a:schemeClr val="accent1"/>
                </a:solidFill>
                <a:prstDash val="solid"/>
                <a:round/>
                <a:headEnd len="med" w="med" type="none"/>
                <a:tailEnd len="med" w="med" type="none"/>
              </a:ln>
            </p:spPr>
          </p:cxnSp>
        </p:grpSp>
        <p:sp>
          <p:nvSpPr>
            <p:cNvPr id="1018" name="Shape 1018"/>
            <p:cNvSpPr/>
            <p:nvPr/>
          </p:nvSpPr>
          <p:spPr>
            <a:xfrm>
              <a:off x="3826362" y="1171804"/>
              <a:ext cx="2105333" cy="233961"/>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grpSp>
          <p:nvGrpSpPr>
            <p:cNvPr id="1019" name="Shape 1019"/>
            <p:cNvGrpSpPr/>
            <p:nvPr/>
          </p:nvGrpSpPr>
          <p:grpSpPr>
            <a:xfrm>
              <a:off x="5931696" y="1038110"/>
              <a:ext cx="1052667" cy="267385"/>
              <a:chOff x="3057747" y="1002692"/>
              <a:chExt cx="1052667" cy="267385"/>
            </a:xfrm>
          </p:grpSpPr>
          <p:cxnSp>
            <p:nvCxnSpPr>
              <p:cNvPr id="1020" name="Shape 1020"/>
              <p:cNvCxnSpPr/>
              <p:nvPr/>
            </p:nvCxnSpPr>
            <p:spPr>
              <a:xfrm flipH="1" rot="10800000">
                <a:off x="3057747" y="1002694"/>
                <a:ext cx="517978" cy="267384"/>
              </a:xfrm>
              <a:prstGeom prst="straightConnector1">
                <a:avLst/>
              </a:prstGeom>
              <a:noFill/>
              <a:ln cap="flat" cmpd="sng" w="25400">
                <a:solidFill>
                  <a:schemeClr val="accent1"/>
                </a:solidFill>
                <a:prstDash val="solid"/>
                <a:round/>
                <a:headEnd len="med" w="med" type="none"/>
                <a:tailEnd len="med" w="med" type="none"/>
              </a:ln>
            </p:spPr>
          </p:cxnSp>
          <p:cxnSp>
            <p:nvCxnSpPr>
              <p:cNvPr id="1021" name="Shape 1021"/>
              <p:cNvCxnSpPr/>
              <p:nvPr/>
            </p:nvCxnSpPr>
            <p:spPr>
              <a:xfrm>
                <a:off x="3575726" y="1002692"/>
                <a:ext cx="534687" cy="267384"/>
              </a:xfrm>
              <a:prstGeom prst="straightConnector1">
                <a:avLst/>
              </a:prstGeom>
              <a:noFill/>
              <a:ln cap="flat" cmpd="sng" w="25400">
                <a:solidFill>
                  <a:schemeClr val="accent1"/>
                </a:solidFill>
                <a:prstDash val="solid"/>
                <a:round/>
                <a:headEnd len="med" w="med" type="none"/>
                <a:tailEnd len="med" w="med" type="none"/>
              </a:ln>
            </p:spPr>
          </p:cxnSp>
        </p:grpSp>
        <p:sp>
          <p:nvSpPr>
            <p:cNvPr id="1022" name="Shape 1022"/>
            <p:cNvSpPr/>
            <p:nvPr/>
          </p:nvSpPr>
          <p:spPr>
            <a:xfrm>
              <a:off x="6984363" y="1188515"/>
              <a:ext cx="1702298" cy="233961"/>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sp>
          <p:nvSpPr>
            <p:cNvPr id="1023" name="Shape 1023"/>
            <p:cNvSpPr/>
            <p:nvPr/>
          </p:nvSpPr>
          <p:spPr>
            <a:xfrm>
              <a:off x="1560258" y="1141903"/>
              <a:ext cx="117000" cy="234000"/>
            </a:xfrm>
            <a:prstGeom prst="rect">
              <a:avLst/>
            </a:prstGeom>
            <a:solidFill>
              <a:srgbClr val="FFFF00"/>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sp>
          <p:nvSpPr>
            <p:cNvPr id="1024" name="Shape 1024"/>
            <p:cNvSpPr/>
            <p:nvPr/>
          </p:nvSpPr>
          <p:spPr>
            <a:xfrm>
              <a:off x="2343298" y="1157087"/>
              <a:ext cx="116962" cy="233961"/>
            </a:xfrm>
            <a:prstGeom prst="rect">
              <a:avLst/>
            </a:prstGeom>
            <a:solidFill>
              <a:schemeClr val="dk2"/>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sp>
          <p:nvSpPr>
            <p:cNvPr id="1025" name="Shape 1025"/>
            <p:cNvSpPr/>
            <p:nvPr/>
          </p:nvSpPr>
          <p:spPr>
            <a:xfrm>
              <a:off x="4532176" y="1171804"/>
              <a:ext cx="116962" cy="233961"/>
            </a:xfrm>
            <a:prstGeom prst="rect">
              <a:avLst/>
            </a:prstGeom>
            <a:solidFill>
              <a:srgbClr val="00FFFF"/>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sp>
          <p:nvSpPr>
            <p:cNvPr id="1026" name="Shape 1026"/>
            <p:cNvSpPr/>
            <p:nvPr/>
          </p:nvSpPr>
          <p:spPr>
            <a:xfrm>
              <a:off x="7339289" y="1192505"/>
              <a:ext cx="116962" cy="233961"/>
            </a:xfrm>
            <a:prstGeom prst="rect">
              <a:avLst/>
            </a:prstGeom>
            <a:solidFill>
              <a:srgbClr val="3F3151"/>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grpSp>
      <p:grpSp>
        <p:nvGrpSpPr>
          <p:cNvPr id="1027" name="Shape 1027"/>
          <p:cNvGrpSpPr/>
          <p:nvPr/>
        </p:nvGrpSpPr>
        <p:grpSpPr>
          <a:xfrm>
            <a:off x="986282" y="2595939"/>
            <a:ext cx="7734249" cy="317828"/>
            <a:chOff x="986282" y="4012749"/>
            <a:chExt cx="7734249" cy="423770"/>
          </a:xfrm>
        </p:grpSpPr>
        <p:grpSp>
          <p:nvGrpSpPr>
            <p:cNvPr id="1028" name="Shape 1028"/>
            <p:cNvGrpSpPr/>
            <p:nvPr/>
          </p:nvGrpSpPr>
          <p:grpSpPr>
            <a:xfrm>
              <a:off x="986282" y="4012749"/>
              <a:ext cx="7734249" cy="419783"/>
              <a:chOff x="952412" y="1002692"/>
              <a:chExt cx="7734249" cy="419783"/>
            </a:xfrm>
          </p:grpSpPr>
          <p:sp>
            <p:nvSpPr>
              <p:cNvPr id="1029" name="Shape 1029"/>
              <p:cNvSpPr/>
              <p:nvPr/>
            </p:nvSpPr>
            <p:spPr>
              <a:xfrm>
                <a:off x="952412" y="1153096"/>
                <a:ext cx="1804571" cy="252668"/>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grpSp>
            <p:nvGrpSpPr>
              <p:cNvPr id="1030" name="Shape 1030"/>
              <p:cNvGrpSpPr/>
              <p:nvPr/>
            </p:nvGrpSpPr>
            <p:grpSpPr>
              <a:xfrm>
                <a:off x="2756984" y="1002692"/>
                <a:ext cx="1069377" cy="276738"/>
                <a:chOff x="2756983" y="1002692"/>
                <a:chExt cx="1353430" cy="286418"/>
              </a:xfrm>
            </p:grpSpPr>
            <p:cxnSp>
              <p:nvCxnSpPr>
                <p:cNvPr id="1031" name="Shape 1031"/>
                <p:cNvCxnSpPr>
                  <a:stCxn id="1029" idx="3"/>
                </p:cNvCxnSpPr>
                <p:nvPr/>
              </p:nvCxnSpPr>
              <p:spPr>
                <a:xfrm flipH="1" rot="10800000">
                  <a:off x="2756983" y="1012511"/>
                  <a:ext cx="818700" cy="276600"/>
                </a:xfrm>
                <a:prstGeom prst="straightConnector1">
                  <a:avLst/>
                </a:prstGeom>
                <a:noFill/>
                <a:ln cap="flat" cmpd="sng" w="25400">
                  <a:solidFill>
                    <a:schemeClr val="accent1"/>
                  </a:solidFill>
                  <a:prstDash val="solid"/>
                  <a:round/>
                  <a:headEnd len="med" w="med" type="none"/>
                  <a:tailEnd len="med" w="med" type="none"/>
                </a:ln>
              </p:spPr>
            </p:cxnSp>
            <p:cxnSp>
              <p:nvCxnSpPr>
                <p:cNvPr id="1032" name="Shape 1032"/>
                <p:cNvCxnSpPr/>
                <p:nvPr/>
              </p:nvCxnSpPr>
              <p:spPr>
                <a:xfrm>
                  <a:off x="3575726" y="1002692"/>
                  <a:ext cx="534687" cy="267384"/>
                </a:xfrm>
                <a:prstGeom prst="straightConnector1">
                  <a:avLst/>
                </a:prstGeom>
                <a:noFill/>
                <a:ln cap="flat" cmpd="sng" w="25400">
                  <a:solidFill>
                    <a:schemeClr val="accent1"/>
                  </a:solidFill>
                  <a:prstDash val="solid"/>
                  <a:round/>
                  <a:headEnd len="med" w="med" type="none"/>
                  <a:tailEnd len="med" w="med" type="none"/>
                </a:ln>
              </p:spPr>
            </p:cxnSp>
          </p:grpSp>
          <p:sp>
            <p:nvSpPr>
              <p:cNvPr id="1033" name="Shape 1033"/>
              <p:cNvSpPr/>
              <p:nvPr/>
            </p:nvSpPr>
            <p:spPr>
              <a:xfrm>
                <a:off x="3826362" y="1171804"/>
                <a:ext cx="2105333" cy="233961"/>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grpSp>
            <p:nvGrpSpPr>
              <p:cNvPr id="1034" name="Shape 1034"/>
              <p:cNvGrpSpPr/>
              <p:nvPr/>
            </p:nvGrpSpPr>
            <p:grpSpPr>
              <a:xfrm>
                <a:off x="5931696" y="1038110"/>
                <a:ext cx="1052667" cy="267385"/>
                <a:chOff x="3057747" y="1002692"/>
                <a:chExt cx="1052667" cy="267385"/>
              </a:xfrm>
            </p:grpSpPr>
            <p:cxnSp>
              <p:nvCxnSpPr>
                <p:cNvPr id="1035" name="Shape 1035"/>
                <p:cNvCxnSpPr/>
                <p:nvPr/>
              </p:nvCxnSpPr>
              <p:spPr>
                <a:xfrm flipH="1" rot="10800000">
                  <a:off x="3057747" y="1002694"/>
                  <a:ext cx="517978" cy="267384"/>
                </a:xfrm>
                <a:prstGeom prst="straightConnector1">
                  <a:avLst/>
                </a:prstGeom>
                <a:noFill/>
                <a:ln cap="flat" cmpd="sng" w="25400">
                  <a:solidFill>
                    <a:schemeClr val="accent1"/>
                  </a:solidFill>
                  <a:prstDash val="solid"/>
                  <a:round/>
                  <a:headEnd len="med" w="med" type="none"/>
                  <a:tailEnd len="med" w="med" type="none"/>
                </a:ln>
              </p:spPr>
            </p:cxnSp>
            <p:cxnSp>
              <p:nvCxnSpPr>
                <p:cNvPr id="1036" name="Shape 1036"/>
                <p:cNvCxnSpPr/>
                <p:nvPr/>
              </p:nvCxnSpPr>
              <p:spPr>
                <a:xfrm>
                  <a:off x="3575726" y="1002692"/>
                  <a:ext cx="534687" cy="267384"/>
                </a:xfrm>
                <a:prstGeom prst="straightConnector1">
                  <a:avLst/>
                </a:prstGeom>
                <a:noFill/>
                <a:ln cap="flat" cmpd="sng" w="25400">
                  <a:solidFill>
                    <a:schemeClr val="accent1"/>
                  </a:solidFill>
                  <a:prstDash val="solid"/>
                  <a:round/>
                  <a:headEnd len="med" w="med" type="none"/>
                  <a:tailEnd len="med" w="med" type="none"/>
                </a:ln>
              </p:spPr>
            </p:cxnSp>
          </p:grpSp>
          <p:sp>
            <p:nvSpPr>
              <p:cNvPr id="1037" name="Shape 1037"/>
              <p:cNvSpPr/>
              <p:nvPr/>
            </p:nvSpPr>
            <p:spPr>
              <a:xfrm>
                <a:off x="6984363" y="1188515"/>
                <a:ext cx="1702298" cy="233961"/>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sp>
            <p:nvSpPr>
              <p:cNvPr id="1038" name="Shape 1038"/>
              <p:cNvSpPr/>
              <p:nvPr/>
            </p:nvSpPr>
            <p:spPr>
              <a:xfrm>
                <a:off x="1286592" y="1171804"/>
                <a:ext cx="116962" cy="233961"/>
              </a:xfrm>
              <a:prstGeom prst="rect">
                <a:avLst/>
              </a:prstGeom>
              <a:solidFill>
                <a:srgbClr val="FF0000"/>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sp>
            <p:nvSpPr>
              <p:cNvPr id="1039" name="Shape 1039"/>
              <p:cNvSpPr/>
              <p:nvPr/>
            </p:nvSpPr>
            <p:spPr>
              <a:xfrm>
                <a:off x="5300791" y="1157087"/>
                <a:ext cx="116962" cy="233961"/>
              </a:xfrm>
              <a:prstGeom prst="rect">
                <a:avLst/>
              </a:prstGeom>
              <a:solidFill>
                <a:srgbClr val="4F6128"/>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grpSp>
        <p:sp>
          <p:nvSpPr>
            <p:cNvPr id="1040" name="Shape 1040"/>
            <p:cNvSpPr/>
            <p:nvPr/>
          </p:nvSpPr>
          <p:spPr>
            <a:xfrm>
              <a:off x="1589825" y="4183851"/>
              <a:ext cx="116962" cy="233961"/>
            </a:xfrm>
            <a:prstGeom prst="rect">
              <a:avLst/>
            </a:prstGeom>
            <a:solidFill>
              <a:srgbClr val="FFFF00"/>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sp>
          <p:nvSpPr>
            <p:cNvPr id="1041" name="Shape 1041"/>
            <p:cNvSpPr/>
            <p:nvPr/>
          </p:nvSpPr>
          <p:spPr>
            <a:xfrm>
              <a:off x="8193918" y="4202558"/>
              <a:ext cx="116962" cy="233961"/>
            </a:xfrm>
            <a:prstGeom prst="rect">
              <a:avLst/>
            </a:prstGeom>
            <a:solidFill>
              <a:srgbClr val="C4BD97"/>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grpSp>
      <p:sp>
        <p:nvSpPr>
          <p:cNvPr id="1042" name="Shape 1042"/>
          <p:cNvSpPr txBox="1"/>
          <p:nvPr/>
        </p:nvSpPr>
        <p:spPr>
          <a:xfrm>
            <a:off x="0" y="3007402"/>
            <a:ext cx="9171300" cy="230699"/>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0" baseline="0" i="0" lang="en" sz="1400" u="none" cap="none" strike="noStrike">
                <a:solidFill>
                  <a:schemeClr val="dk1"/>
                </a:solidFill>
                <a:latin typeface="Arial"/>
                <a:ea typeface="Arial"/>
                <a:cs typeface="Arial"/>
                <a:sym typeface="Arial"/>
              </a:rPr>
              <a:t>(C) Calculate composite funseq score for each element</a:t>
            </a:r>
          </a:p>
        </p:txBody>
      </p:sp>
      <p:sp>
        <p:nvSpPr>
          <p:cNvPr id="1043" name="Shape 1043"/>
          <p:cNvSpPr txBox="1"/>
          <p:nvPr/>
        </p:nvSpPr>
        <p:spPr>
          <a:xfrm>
            <a:off x="797447" y="3290612"/>
            <a:ext cx="7734299" cy="614099"/>
          </a:xfrm>
          <a:prstGeom prst="rect">
            <a:avLst/>
          </a:prstGeom>
          <a:noFill/>
          <a:ln>
            <a:noFill/>
          </a:ln>
        </p:spPr>
        <p:txBody>
          <a:bodyPr anchorCtr="0" anchor="t" bIns="45700" lIns="91425" rIns="91425" tIns="45700">
            <a:noAutofit/>
          </a:bodyPr>
          <a:lstStyle/>
          <a:p>
            <a:pPr indent="0" lvl="0" marL="0" marR="0" rtl="0" algn="ctr">
              <a:lnSpc>
                <a:spcPct val="80000"/>
              </a:lnSpc>
              <a:spcBef>
                <a:spcPts val="0"/>
              </a:spcBef>
              <a:buSzPct val="25000"/>
              <a:buNone/>
            </a:pPr>
            <a:r>
              <a:rPr b="1" baseline="0" i="0" lang="en" sz="1200" u="none" cap="none" strike="noStrike">
                <a:solidFill>
                  <a:schemeClr val="dk1"/>
                </a:solidFill>
                <a:latin typeface="Arial"/>
                <a:ea typeface="Arial"/>
                <a:cs typeface="Arial"/>
                <a:sym typeface="Arial"/>
              </a:rPr>
              <a:t>Composite Funseq (CS</a:t>
            </a:r>
            <a:r>
              <a:rPr b="1" baseline="-25000" i="0" lang="en" sz="1200" u="none" cap="none" strike="noStrike">
                <a:solidFill>
                  <a:schemeClr val="dk1"/>
                </a:solidFill>
                <a:latin typeface="Arial"/>
                <a:ea typeface="Arial"/>
                <a:cs typeface="Arial"/>
                <a:sym typeface="Arial"/>
              </a:rPr>
              <a:t>r</a:t>
            </a:r>
            <a:r>
              <a:rPr b="1" baseline="0" i="0" lang="en" sz="1200" u="none" cap="none" strike="noStrike">
                <a:solidFill>
                  <a:schemeClr val="dk1"/>
                </a:solidFill>
                <a:latin typeface="Arial"/>
                <a:ea typeface="Arial"/>
                <a:cs typeface="Arial"/>
                <a:sym typeface="Arial"/>
              </a:rPr>
              <a:t>) = Σ w</a:t>
            </a:r>
            <a:r>
              <a:rPr b="1" baseline="-25000" i="0" lang="en" sz="1200" u="none" cap="none" strike="noStrike">
                <a:solidFill>
                  <a:schemeClr val="dk1"/>
                </a:solidFill>
                <a:latin typeface="Arial"/>
                <a:ea typeface="Arial"/>
                <a:cs typeface="Arial"/>
                <a:sym typeface="Arial"/>
              </a:rPr>
              <a:t>i</a:t>
            </a:r>
            <a:r>
              <a:rPr b="1" baseline="0" i="0" lang="en" sz="1200" u="none" cap="none" strike="noStrike">
                <a:solidFill>
                  <a:schemeClr val="dk1"/>
                </a:solidFill>
                <a:latin typeface="Arial"/>
                <a:ea typeface="Arial"/>
                <a:cs typeface="Arial"/>
                <a:sym typeface="Arial"/>
              </a:rPr>
              <a:t> FS</a:t>
            </a:r>
            <a:r>
              <a:rPr b="1" baseline="-25000" i="0" lang="en" sz="1200" u="none" cap="none" strike="noStrike">
                <a:solidFill>
                  <a:schemeClr val="dk1"/>
                </a:solidFill>
                <a:latin typeface="Arial"/>
                <a:ea typeface="Arial"/>
                <a:cs typeface="Arial"/>
                <a:sym typeface="Arial"/>
              </a:rPr>
              <a:t>i </a:t>
            </a:r>
          </a:p>
          <a:p>
            <a:pPr indent="0" lvl="0" marL="0" marR="0" rtl="0" algn="l">
              <a:lnSpc>
                <a:spcPct val="80000"/>
              </a:lnSpc>
              <a:spcBef>
                <a:spcPts val="0"/>
              </a:spcBef>
              <a:buSzPct val="25000"/>
              <a:buNone/>
            </a:pPr>
            <a:r>
              <a:rPr b="1" baseline="0" i="0" lang="en" sz="1200" u="none" cap="none" strike="noStrike">
                <a:solidFill>
                  <a:schemeClr val="dk1"/>
                </a:solidFill>
                <a:latin typeface="Arial"/>
                <a:ea typeface="Arial"/>
                <a:cs typeface="Arial"/>
                <a:sym typeface="Arial"/>
              </a:rPr>
              <a:t>r= region (cds, promoter, enhancer and lncRNA)</a:t>
            </a:r>
          </a:p>
          <a:p>
            <a:pPr indent="0" lvl="0" marL="0" marR="0" rtl="0" algn="l">
              <a:lnSpc>
                <a:spcPct val="80000"/>
              </a:lnSpc>
              <a:spcBef>
                <a:spcPts val="0"/>
              </a:spcBef>
              <a:buSzPct val="25000"/>
              <a:buNone/>
            </a:pPr>
            <a:r>
              <a:rPr b="1" baseline="0" i="0" lang="en" sz="1200" u="none" cap="none" strike="noStrike">
                <a:solidFill>
                  <a:schemeClr val="dk1"/>
                </a:solidFill>
                <a:latin typeface="Arial"/>
                <a:ea typeface="Arial"/>
                <a:cs typeface="Arial"/>
                <a:sym typeface="Arial"/>
              </a:rPr>
              <a:t>n = number of variants in r</a:t>
            </a:r>
          </a:p>
          <a:p>
            <a:pPr indent="0" lvl="0" marL="0" marR="0" rtl="0" algn="l">
              <a:spcBef>
                <a:spcPts val="0"/>
              </a:spcBef>
              <a:buSzPct val="25000"/>
              <a:buNone/>
            </a:pPr>
            <a:r>
              <a:rPr b="1" baseline="0" i="0" lang="en" sz="1200" u="none" cap="none" strike="noStrike">
                <a:solidFill>
                  <a:schemeClr val="dk1"/>
                </a:solidFill>
                <a:latin typeface="Arial"/>
                <a:ea typeface="Arial"/>
                <a:cs typeface="Arial"/>
                <a:sym typeface="Arial"/>
              </a:rPr>
              <a:t>wi = number of samples with variant i</a:t>
            </a:r>
          </a:p>
        </p:txBody>
      </p:sp>
      <p:sp>
        <p:nvSpPr>
          <p:cNvPr id="1044" name="Shape 1044"/>
          <p:cNvSpPr txBox="1"/>
          <p:nvPr/>
        </p:nvSpPr>
        <p:spPr>
          <a:xfrm>
            <a:off x="78878" y="4033201"/>
            <a:ext cx="9171360" cy="623247"/>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baseline="0" i="0" lang="en" u="none" cap="none" strike="noStrike">
                <a:solidFill>
                  <a:schemeClr val="dk1"/>
                </a:solidFill>
                <a:latin typeface="Arial"/>
                <a:ea typeface="Arial"/>
                <a:cs typeface="Arial"/>
                <a:sym typeface="Arial"/>
              </a:rPr>
              <a:t>(D) Compute pvalues against null distribution to asses functional &amp; recurrence bias of accumulation of variants in CDS, promoter, enhancer and lncRNA. For each element, random sampling of same num of muts. from all muts. in that element type.</a:t>
            </a:r>
          </a:p>
        </p:txBody>
      </p:sp>
      <p:sp>
        <p:nvSpPr>
          <p:cNvPr id="1045" name="Shape 1045"/>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rgbClr val="888888"/>
                </a:solidFill>
                <a:latin typeface="Arial"/>
                <a:ea typeface="Arial"/>
                <a:cs typeface="Arial"/>
                <a:sym typeface="Arial"/>
              </a:rPr>
              <a:t>‹#›</a:t>
            </a:fld>
          </a:p>
        </p:txBody>
      </p:sp>
      <p:sp>
        <p:nvSpPr>
          <p:cNvPr id="1046" name="Shape 1046"/>
          <p:cNvSpPr/>
          <p:nvPr/>
        </p:nvSpPr>
        <p:spPr>
          <a:xfrm>
            <a:off x="5476816" y="4790571"/>
            <a:ext cx="2744399" cy="227099"/>
          </a:xfrm>
          <a:prstGeom prst="rect">
            <a:avLst/>
          </a:prstGeom>
          <a:noFill/>
          <a:ln>
            <a:noFill/>
          </a:ln>
        </p:spPr>
        <p:txBody>
          <a:bodyPr anchorCtr="0" anchor="ctr" bIns="35700" lIns="35700" rIns="35700" tIns="35700">
            <a:noAutofit/>
          </a:bodyPr>
          <a:lstStyle/>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Priyanka Dhingra (Khurana lab)</a:t>
            </a:r>
          </a:p>
        </p:txBody>
      </p:sp>
      <p:sp>
        <p:nvSpPr>
          <p:cNvPr id="1047" name="Shape 1047"/>
          <p:cNvSpPr/>
          <p:nvPr/>
        </p:nvSpPr>
        <p:spPr>
          <a:xfrm>
            <a:off x="8221218" y="901272"/>
            <a:ext cx="117000" cy="175499"/>
          </a:xfrm>
          <a:prstGeom prst="rect">
            <a:avLst/>
          </a:prstGeom>
          <a:solidFill>
            <a:srgbClr val="C4BD97"/>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sp>
        <p:nvSpPr>
          <p:cNvPr id="1048" name="Shape 1048"/>
          <p:cNvSpPr/>
          <p:nvPr/>
        </p:nvSpPr>
        <p:spPr>
          <a:xfrm>
            <a:off x="1589825" y="866583"/>
            <a:ext cx="117000" cy="175499"/>
          </a:xfrm>
          <a:prstGeom prst="rect">
            <a:avLst/>
          </a:prstGeom>
          <a:solidFill>
            <a:srgbClr val="FFFF00"/>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cxnSp>
        <p:nvCxnSpPr>
          <p:cNvPr id="1049" name="Shape 1049"/>
          <p:cNvCxnSpPr/>
          <p:nvPr/>
        </p:nvCxnSpPr>
        <p:spPr>
          <a:xfrm>
            <a:off x="1641993" y="1059495"/>
            <a:ext cx="0" cy="247799"/>
          </a:xfrm>
          <a:prstGeom prst="straightConnector1">
            <a:avLst/>
          </a:prstGeom>
          <a:noFill/>
          <a:ln cap="flat" cmpd="sng" w="25400">
            <a:solidFill>
              <a:schemeClr val="dk1"/>
            </a:solidFill>
            <a:prstDash val="solid"/>
            <a:round/>
            <a:headEnd len="med" w="med" type="none"/>
            <a:tailEnd len="lg" w="lg" type="stealth"/>
          </a:ln>
        </p:spPr>
      </p:cxnSp>
      <p:sp>
        <p:nvSpPr>
          <p:cNvPr id="1050" name="Shape 1050"/>
          <p:cNvSpPr txBox="1"/>
          <p:nvPr/>
        </p:nvSpPr>
        <p:spPr>
          <a:xfrm>
            <a:off x="1380224" y="1319609"/>
            <a:ext cx="518100" cy="2076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FS2</a:t>
            </a:r>
          </a:p>
        </p:txBody>
      </p:sp>
      <p:sp>
        <p:nvSpPr>
          <p:cNvPr id="1051" name="Shape 1051"/>
          <p:cNvSpPr/>
          <p:nvPr/>
        </p:nvSpPr>
        <p:spPr>
          <a:xfrm>
            <a:off x="7858821" y="896396"/>
            <a:ext cx="117000" cy="175499"/>
          </a:xfrm>
          <a:prstGeom prst="rect">
            <a:avLst/>
          </a:prstGeom>
          <a:solidFill>
            <a:srgbClr val="FF00FF"/>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sp>
        <p:nvSpPr>
          <p:cNvPr id="1052" name="Shape 1052"/>
          <p:cNvSpPr/>
          <p:nvPr/>
        </p:nvSpPr>
        <p:spPr>
          <a:xfrm>
            <a:off x="7852952" y="2451524"/>
            <a:ext cx="117000" cy="175499"/>
          </a:xfrm>
          <a:prstGeom prst="rect">
            <a:avLst/>
          </a:prstGeom>
          <a:solidFill>
            <a:srgbClr val="FF00FF"/>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200" u="none" cap="none" strike="noStrike">
              <a:solidFill>
                <a:schemeClr val="lt1"/>
              </a:solidFill>
              <a:latin typeface="Arial"/>
              <a:ea typeface="Arial"/>
              <a:cs typeface="Arial"/>
              <a:sym typeface="Arial"/>
            </a:endParaRPr>
          </a:p>
        </p:txBody>
      </p:sp>
      <p:cxnSp>
        <p:nvCxnSpPr>
          <p:cNvPr id="1053" name="Shape 1053"/>
          <p:cNvCxnSpPr/>
          <p:nvPr/>
        </p:nvCxnSpPr>
        <p:spPr>
          <a:xfrm>
            <a:off x="7902828" y="1069850"/>
            <a:ext cx="0" cy="247799"/>
          </a:xfrm>
          <a:prstGeom prst="straightConnector1">
            <a:avLst/>
          </a:prstGeom>
          <a:noFill/>
          <a:ln cap="flat" cmpd="sng" w="25400">
            <a:solidFill>
              <a:schemeClr val="dk1"/>
            </a:solidFill>
            <a:prstDash val="solid"/>
            <a:round/>
            <a:headEnd len="med" w="med" type="none"/>
            <a:tailEnd len="lg" w="lg" type="stealth"/>
          </a:ln>
        </p:spPr>
      </p:cxnSp>
      <p:sp>
        <p:nvSpPr>
          <p:cNvPr id="1054" name="Shape 1054"/>
          <p:cNvSpPr txBox="1"/>
          <p:nvPr/>
        </p:nvSpPr>
        <p:spPr>
          <a:xfrm>
            <a:off x="7643839" y="1363344"/>
            <a:ext cx="518100" cy="2076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FS8</a:t>
            </a:r>
          </a:p>
        </p:txBody>
      </p:sp>
      <p:sp>
        <p:nvSpPr>
          <p:cNvPr id="1055" name="Shape 1055"/>
          <p:cNvSpPr txBox="1"/>
          <p:nvPr/>
        </p:nvSpPr>
        <p:spPr>
          <a:xfrm>
            <a:off x="7990149" y="1371851"/>
            <a:ext cx="518100" cy="2076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FS9</a:t>
            </a:r>
          </a:p>
        </p:txBody>
      </p:sp>
      <p:cxnSp>
        <p:nvCxnSpPr>
          <p:cNvPr id="1056" name="Shape 1056"/>
          <p:cNvCxnSpPr/>
          <p:nvPr/>
        </p:nvCxnSpPr>
        <p:spPr>
          <a:xfrm>
            <a:off x="8279720" y="1096954"/>
            <a:ext cx="0" cy="247799"/>
          </a:xfrm>
          <a:prstGeom prst="straightConnector1">
            <a:avLst/>
          </a:prstGeom>
          <a:noFill/>
          <a:ln cap="flat" cmpd="sng" w="25400">
            <a:solidFill>
              <a:schemeClr val="dk1"/>
            </a:solidFill>
            <a:prstDash val="solid"/>
            <a:round/>
            <a:headEnd len="med" w="med" type="none"/>
            <a:tailEnd len="lg" w="lg" type="stealth"/>
          </a:ln>
        </p:spPr>
      </p:cxnSp>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61" name="Shape 1061"/>
        <p:cNvGrpSpPr/>
        <p:nvPr/>
      </p:nvGrpSpPr>
      <p:grpSpPr>
        <a:xfrm>
          <a:off x="0" y="0"/>
          <a:ext cx="0" cy="0"/>
          <a:chOff x="0" y="0"/>
          <a:chExt cx="0" cy="0"/>
        </a:xfrm>
      </p:grpSpPr>
      <p:sp>
        <p:nvSpPr>
          <p:cNvPr id="1062" name="Shape 1062"/>
          <p:cNvSpPr txBox="1"/>
          <p:nvPr/>
        </p:nvSpPr>
        <p:spPr>
          <a:xfrm>
            <a:off x="5911839" y="42431"/>
            <a:ext cx="1282721" cy="2769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800" u="none" cap="none" strike="noStrike">
                <a:solidFill>
                  <a:schemeClr val="dk1"/>
                </a:solidFill>
                <a:latin typeface="Calibri"/>
                <a:ea typeface="Calibri"/>
                <a:cs typeface="Calibri"/>
                <a:sym typeface="Calibri"/>
              </a:rPr>
              <a:t>Promoters</a:t>
            </a:r>
          </a:p>
        </p:txBody>
      </p:sp>
      <p:sp>
        <p:nvSpPr>
          <p:cNvPr id="1063" name="Shape 1063"/>
          <p:cNvSpPr txBox="1"/>
          <p:nvPr/>
        </p:nvSpPr>
        <p:spPr>
          <a:xfrm>
            <a:off x="7596228" y="439854"/>
            <a:ext cx="1462145" cy="152349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200" u="none" cap="none" strike="noStrike">
                <a:solidFill>
                  <a:schemeClr val="dk1"/>
                </a:solidFill>
                <a:latin typeface="Arial"/>
                <a:ea typeface="Arial"/>
                <a:cs typeface="Arial"/>
                <a:sym typeface="Arial"/>
              </a:rPr>
              <a:t>PROMOTERS</a:t>
            </a:r>
          </a:p>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SEPT9 </a:t>
            </a:r>
          </a:p>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ZBTB37</a:t>
            </a:r>
          </a:p>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AGBL5</a:t>
            </a:r>
          </a:p>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CCDC107</a:t>
            </a:r>
          </a:p>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DUSP22</a:t>
            </a:r>
          </a:p>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ALDOA</a:t>
            </a:r>
          </a:p>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HIST1H3D</a:t>
            </a:r>
          </a:p>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MLL5</a:t>
            </a:r>
          </a:p>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pic>
        <p:nvPicPr>
          <p:cNvPr id="1064" name="Shape 1064"/>
          <p:cNvPicPr preferRelativeResize="0"/>
          <p:nvPr/>
        </p:nvPicPr>
        <p:blipFill rotWithShape="1">
          <a:blip r:embed="rId3">
            <a:alphaModFix/>
          </a:blip>
          <a:srcRect b="0" l="0" r="0" t="0"/>
          <a:stretch/>
        </p:blipFill>
        <p:spPr>
          <a:xfrm>
            <a:off x="4663503" y="439854"/>
            <a:ext cx="2971360" cy="2081964"/>
          </a:xfrm>
          <a:prstGeom prst="rect">
            <a:avLst/>
          </a:prstGeom>
          <a:noFill/>
          <a:ln>
            <a:noFill/>
          </a:ln>
        </p:spPr>
      </p:pic>
      <p:sp>
        <p:nvSpPr>
          <p:cNvPr id="1065" name="Shape 1065"/>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rgbClr val="888888"/>
                </a:solidFill>
                <a:latin typeface="Calibri"/>
                <a:ea typeface="Calibri"/>
                <a:cs typeface="Calibri"/>
                <a:sym typeface="Calibri"/>
              </a:rPr>
              <a:t>‹#›</a:t>
            </a:fld>
          </a:p>
        </p:txBody>
      </p:sp>
      <p:pic>
        <p:nvPicPr>
          <p:cNvPr id="1066" name="Shape 1066"/>
          <p:cNvPicPr preferRelativeResize="0"/>
          <p:nvPr/>
        </p:nvPicPr>
        <p:blipFill rotWithShape="1">
          <a:blip r:embed="rId4">
            <a:alphaModFix/>
          </a:blip>
          <a:srcRect b="0" l="0" r="0" t="0"/>
          <a:stretch/>
        </p:blipFill>
        <p:spPr>
          <a:xfrm>
            <a:off x="555445" y="439854"/>
            <a:ext cx="3096349" cy="2173457"/>
          </a:xfrm>
          <a:prstGeom prst="rect">
            <a:avLst/>
          </a:prstGeom>
          <a:noFill/>
          <a:ln>
            <a:noFill/>
          </a:ln>
        </p:spPr>
      </p:pic>
      <p:sp>
        <p:nvSpPr>
          <p:cNvPr id="1067" name="Shape 1067"/>
          <p:cNvSpPr txBox="1"/>
          <p:nvPr/>
        </p:nvSpPr>
        <p:spPr>
          <a:xfrm>
            <a:off x="1454778" y="41434"/>
            <a:ext cx="1727604" cy="2769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800" u="none" cap="none" strike="noStrike">
                <a:solidFill>
                  <a:schemeClr val="dk1"/>
                </a:solidFill>
                <a:latin typeface="Calibri"/>
                <a:ea typeface="Calibri"/>
                <a:cs typeface="Calibri"/>
                <a:sym typeface="Calibri"/>
              </a:rPr>
              <a:t>Coding genes</a:t>
            </a:r>
          </a:p>
        </p:txBody>
      </p:sp>
      <p:sp>
        <p:nvSpPr>
          <p:cNvPr id="1068" name="Shape 1068"/>
          <p:cNvSpPr txBox="1"/>
          <p:nvPr/>
        </p:nvSpPr>
        <p:spPr>
          <a:xfrm>
            <a:off x="3502237" y="439854"/>
            <a:ext cx="1378367" cy="2008242"/>
          </a:xfrm>
          <a:prstGeom prst="rect">
            <a:avLst/>
          </a:prstGeom>
          <a:noFill/>
          <a:ln>
            <a:noFill/>
          </a:ln>
        </p:spPr>
        <p:txBody>
          <a:bodyPr anchorCtr="0" anchor="t" bIns="45700" lIns="91425" rIns="91425" tIns="45700">
            <a:noAutofit/>
          </a:bodyPr>
          <a:lstStyle/>
          <a:p>
            <a:pPr indent="0" lvl="0" marL="0" marR="0" rtl="0" algn="just">
              <a:spcBef>
                <a:spcPts val="0"/>
              </a:spcBef>
              <a:buSzPct val="25000"/>
              <a:buNone/>
            </a:pPr>
            <a:r>
              <a:rPr b="1" baseline="0" i="0" lang="en" sz="1200" u="none" cap="none" strike="noStrike">
                <a:solidFill>
                  <a:schemeClr val="dk1"/>
                </a:solidFill>
                <a:latin typeface="Arial"/>
                <a:ea typeface="Arial"/>
                <a:cs typeface="Arial"/>
                <a:sym typeface="Arial"/>
              </a:rPr>
              <a:t>GENES</a:t>
            </a:r>
          </a:p>
          <a:p>
            <a:pPr indent="0" lvl="0" marL="0" marR="0" rtl="0" algn="just">
              <a:spcBef>
                <a:spcPts val="0"/>
              </a:spcBef>
              <a:buSzPct val="25000"/>
              <a:buNone/>
            </a:pPr>
            <a:r>
              <a:rPr b="0" baseline="0" i="0" lang="en" sz="1200" u="none" cap="none" strike="noStrike">
                <a:solidFill>
                  <a:srgbClr val="FF0000"/>
                </a:solidFill>
                <a:latin typeface="Arial"/>
                <a:ea typeface="Arial"/>
                <a:cs typeface="Arial"/>
                <a:sym typeface="Arial"/>
              </a:rPr>
              <a:t>AKT1</a:t>
            </a:r>
          </a:p>
          <a:p>
            <a:pPr indent="0" lvl="0" marL="0" marR="0" rtl="0" algn="just">
              <a:spcBef>
                <a:spcPts val="0"/>
              </a:spcBef>
              <a:buSzPct val="25000"/>
              <a:buNone/>
            </a:pPr>
            <a:r>
              <a:rPr b="0" baseline="0" i="0" lang="en" sz="1200" u="none" cap="none" strike="noStrike">
                <a:solidFill>
                  <a:schemeClr val="dk1"/>
                </a:solidFill>
                <a:latin typeface="Arial"/>
                <a:ea typeface="Arial"/>
                <a:cs typeface="Arial"/>
                <a:sym typeface="Arial"/>
              </a:rPr>
              <a:t>ARID1A</a:t>
            </a:r>
          </a:p>
          <a:p>
            <a:pPr indent="0" lvl="0" marL="0" marR="0" rtl="0" algn="just">
              <a:spcBef>
                <a:spcPts val="0"/>
              </a:spcBef>
              <a:buSzPct val="25000"/>
              <a:buNone/>
            </a:pPr>
            <a:r>
              <a:rPr b="0" baseline="0" i="0" lang="en" sz="1200" u="none" cap="none" strike="noStrike">
                <a:solidFill>
                  <a:schemeClr val="dk1"/>
                </a:solidFill>
                <a:latin typeface="Arial"/>
                <a:ea typeface="Arial"/>
                <a:cs typeface="Arial"/>
                <a:sym typeface="Arial"/>
              </a:rPr>
              <a:t>CTCF</a:t>
            </a:r>
          </a:p>
          <a:p>
            <a:pPr indent="0" lvl="0" marL="0" marR="0" rtl="0" algn="just">
              <a:spcBef>
                <a:spcPts val="0"/>
              </a:spcBef>
              <a:buSzPct val="25000"/>
              <a:buNone/>
            </a:pPr>
            <a:r>
              <a:rPr b="0" baseline="0" i="0" lang="en" sz="1200" u="none" cap="none" strike="noStrike">
                <a:solidFill>
                  <a:schemeClr val="dk1"/>
                </a:solidFill>
                <a:latin typeface="Arial"/>
                <a:ea typeface="Arial"/>
                <a:cs typeface="Arial"/>
                <a:sym typeface="Arial"/>
              </a:rPr>
              <a:t>DST </a:t>
            </a:r>
          </a:p>
          <a:p>
            <a:pPr indent="0" lvl="0" marL="0" marR="0" rtl="0" algn="just">
              <a:spcBef>
                <a:spcPts val="0"/>
              </a:spcBef>
              <a:buSzPct val="25000"/>
              <a:buNone/>
            </a:pPr>
            <a:r>
              <a:rPr b="0" baseline="0" i="0" lang="en" sz="1200" u="none" cap="none" strike="noStrike">
                <a:solidFill>
                  <a:schemeClr val="dk1"/>
                </a:solidFill>
                <a:latin typeface="Arial"/>
                <a:ea typeface="Arial"/>
                <a:cs typeface="Arial"/>
                <a:sym typeface="Arial"/>
              </a:rPr>
              <a:t>ERBB3</a:t>
            </a:r>
          </a:p>
          <a:p>
            <a:pPr indent="0" lvl="0" marL="0" marR="0" rtl="0" algn="just">
              <a:spcBef>
                <a:spcPts val="0"/>
              </a:spcBef>
              <a:buSzPct val="25000"/>
              <a:buNone/>
            </a:pPr>
            <a:r>
              <a:rPr b="0" baseline="0" i="0" lang="en" sz="1200" u="none" cap="none" strike="noStrike">
                <a:solidFill>
                  <a:schemeClr val="dk1"/>
                </a:solidFill>
                <a:latin typeface="Arial"/>
                <a:ea typeface="Arial"/>
                <a:cs typeface="Arial"/>
                <a:sym typeface="Arial"/>
              </a:rPr>
              <a:t>LRP2</a:t>
            </a:r>
          </a:p>
          <a:p>
            <a:pPr indent="0" lvl="0" marL="0" marR="0" rtl="0" algn="just">
              <a:spcBef>
                <a:spcPts val="0"/>
              </a:spcBef>
              <a:buSzPct val="25000"/>
              <a:buNone/>
            </a:pPr>
            <a:r>
              <a:rPr b="0" baseline="0" i="0" lang="en" sz="1200" u="none" cap="none" strike="noStrike">
                <a:solidFill>
                  <a:srgbClr val="FF0000"/>
                </a:solidFill>
                <a:latin typeface="Arial"/>
                <a:ea typeface="Arial"/>
                <a:cs typeface="Arial"/>
                <a:sym typeface="Arial"/>
              </a:rPr>
              <a:t>PIK3CA</a:t>
            </a:r>
          </a:p>
          <a:p>
            <a:pPr indent="0" lvl="0" marL="0" marR="0" rtl="0" algn="just">
              <a:spcBef>
                <a:spcPts val="0"/>
              </a:spcBef>
              <a:buSzPct val="25000"/>
              <a:buNone/>
            </a:pPr>
            <a:r>
              <a:rPr b="0" baseline="0" i="0" lang="en" sz="1200" u="none" cap="none" strike="noStrike">
                <a:solidFill>
                  <a:schemeClr val="dk1"/>
                </a:solidFill>
                <a:latin typeface="Arial"/>
                <a:ea typeface="Arial"/>
                <a:cs typeface="Arial"/>
                <a:sym typeface="Arial"/>
              </a:rPr>
              <a:t>RB1</a:t>
            </a:r>
          </a:p>
          <a:p>
            <a:pPr indent="0" lvl="0" marL="0" marR="0" rtl="0" algn="just">
              <a:spcBef>
                <a:spcPts val="0"/>
              </a:spcBef>
              <a:buSzPct val="25000"/>
              <a:buNone/>
            </a:pPr>
            <a:r>
              <a:rPr b="0" baseline="0" i="0" lang="en" sz="1200" u="none" cap="none" strike="noStrike">
                <a:solidFill>
                  <a:schemeClr val="dk1"/>
                </a:solidFill>
                <a:latin typeface="Arial"/>
                <a:ea typeface="Arial"/>
                <a:cs typeface="Arial"/>
                <a:sym typeface="Arial"/>
              </a:rPr>
              <a:t>SF3B1</a:t>
            </a:r>
          </a:p>
          <a:p>
            <a:pPr indent="0" lvl="0" marL="0" marR="0" rtl="0" algn="just">
              <a:spcBef>
                <a:spcPts val="0"/>
              </a:spcBef>
              <a:buSzPct val="25000"/>
              <a:buNone/>
            </a:pPr>
            <a:r>
              <a:rPr b="0" baseline="0" i="0" lang="en" sz="1200" u="none" cap="none" strike="noStrike">
                <a:solidFill>
                  <a:srgbClr val="FF0000"/>
                </a:solidFill>
                <a:latin typeface="Arial"/>
                <a:ea typeface="Arial"/>
                <a:cs typeface="Arial"/>
                <a:sym typeface="Arial"/>
              </a:rPr>
              <a:t>TP53</a:t>
            </a:r>
          </a:p>
          <a:p>
            <a:pPr indent="0" lvl="0" marL="0" marR="0" rtl="0" algn="just">
              <a:spcBef>
                <a:spcPts val="0"/>
              </a:spcBef>
              <a:buSzPct val="25000"/>
              <a:buNone/>
            </a:pPr>
            <a:r>
              <a:rPr b="0" baseline="0" i="0" lang="en" sz="1200" u="none" cap="none" strike="noStrike">
                <a:solidFill>
                  <a:schemeClr val="dk1"/>
                </a:solidFill>
                <a:latin typeface="Arial"/>
                <a:ea typeface="Arial"/>
                <a:cs typeface="Arial"/>
                <a:sym typeface="Arial"/>
              </a:rPr>
              <a:t>CFTR </a:t>
            </a:r>
          </a:p>
          <a:p>
            <a:pPr indent="0" lvl="0" marL="0" marR="0" rtl="0" algn="just">
              <a:spcBef>
                <a:spcPts val="0"/>
              </a:spcBef>
              <a:buSzPct val="25000"/>
              <a:buNone/>
            </a:pPr>
            <a:r>
              <a:rPr b="0" baseline="0" i="0" lang="en" sz="1200" u="none" cap="none" strike="noStrike">
                <a:solidFill>
                  <a:schemeClr val="dk1"/>
                </a:solidFill>
                <a:latin typeface="Arial"/>
                <a:ea typeface="Arial"/>
                <a:cs typeface="Arial"/>
                <a:sym typeface="Arial"/>
              </a:rPr>
              <a:t>HARS</a:t>
            </a:r>
          </a:p>
          <a:p>
            <a:pPr indent="0" lvl="0" marL="0" marR="0" rtl="0" algn="just">
              <a:spcBef>
                <a:spcPts val="0"/>
              </a:spcBef>
              <a:buSzPct val="25000"/>
              <a:buNone/>
            </a:pPr>
            <a:r>
              <a:rPr b="0" baseline="0" i="0" lang="en" sz="1200" u="none" cap="none" strike="noStrike">
                <a:solidFill>
                  <a:schemeClr val="dk1"/>
                </a:solidFill>
                <a:latin typeface="Arial"/>
                <a:ea typeface="Arial"/>
                <a:cs typeface="Arial"/>
                <a:sym typeface="Arial"/>
              </a:rPr>
              <a:t>HIST1H2BC</a:t>
            </a:r>
          </a:p>
        </p:txBody>
      </p:sp>
      <p:sp>
        <p:nvSpPr>
          <p:cNvPr id="1069" name="Shape 1069"/>
          <p:cNvSpPr txBox="1"/>
          <p:nvPr/>
        </p:nvSpPr>
        <p:spPr>
          <a:xfrm>
            <a:off x="5911839" y="3392435"/>
            <a:ext cx="3025404" cy="484748"/>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800" u="none" cap="none" strike="noStrike">
                <a:solidFill>
                  <a:schemeClr val="dk1"/>
                </a:solidFill>
                <a:latin typeface="Calibri"/>
                <a:ea typeface="Calibri"/>
                <a:cs typeface="Calibri"/>
                <a:sym typeface="Calibri"/>
              </a:rPr>
              <a:t>CompositeFunSeq applied on</a:t>
            </a:r>
          </a:p>
          <a:p>
            <a:pPr indent="0" lvl="0" marL="0" marR="0" rtl="0" algn="l">
              <a:spcBef>
                <a:spcPts val="0"/>
              </a:spcBef>
              <a:buSzPct val="25000"/>
              <a:buNone/>
            </a:pPr>
            <a:r>
              <a:rPr b="1" baseline="0" i="0" lang="en" sz="1800" u="none" cap="none" strike="noStrike">
                <a:solidFill>
                  <a:schemeClr val="dk1"/>
                </a:solidFill>
                <a:latin typeface="Calibri"/>
                <a:ea typeface="Calibri"/>
                <a:cs typeface="Calibri"/>
                <a:sym typeface="Calibri"/>
              </a:rPr>
              <a:t>BRCA (207 donors) </a:t>
            </a:r>
          </a:p>
        </p:txBody>
      </p:sp>
      <p:pic>
        <p:nvPicPr>
          <p:cNvPr id="1070" name="Shape 1070"/>
          <p:cNvPicPr preferRelativeResize="0"/>
          <p:nvPr/>
        </p:nvPicPr>
        <p:blipFill rotWithShape="1">
          <a:blip r:embed="rId5">
            <a:alphaModFix/>
          </a:blip>
          <a:srcRect b="0" l="0" r="0" t="0"/>
          <a:stretch/>
        </p:blipFill>
        <p:spPr>
          <a:xfrm>
            <a:off x="593454" y="2820248"/>
            <a:ext cx="2908782" cy="2274366"/>
          </a:xfrm>
          <a:prstGeom prst="rect">
            <a:avLst/>
          </a:prstGeom>
          <a:noFill/>
          <a:ln>
            <a:noFill/>
          </a:ln>
        </p:spPr>
      </p:pic>
      <p:sp>
        <p:nvSpPr>
          <p:cNvPr id="1071" name="Shape 1071"/>
          <p:cNvSpPr txBox="1"/>
          <p:nvPr/>
        </p:nvSpPr>
        <p:spPr>
          <a:xfrm>
            <a:off x="1454778" y="2771262"/>
            <a:ext cx="1727604" cy="276999"/>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baseline="0" i="0" lang="en" sz="1800" u="none" cap="none" strike="noStrike">
                <a:solidFill>
                  <a:schemeClr val="dk1"/>
                </a:solidFill>
                <a:latin typeface="Calibri"/>
                <a:ea typeface="Calibri"/>
                <a:cs typeface="Calibri"/>
                <a:sym typeface="Calibri"/>
              </a:rPr>
              <a:t>lncRNAs</a:t>
            </a:r>
          </a:p>
        </p:txBody>
      </p:sp>
      <p:sp>
        <p:nvSpPr>
          <p:cNvPr id="1072" name="Shape 1072"/>
          <p:cNvSpPr txBox="1"/>
          <p:nvPr/>
        </p:nvSpPr>
        <p:spPr>
          <a:xfrm>
            <a:off x="3234830" y="3150061"/>
            <a:ext cx="2677008" cy="1454244"/>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200" u="none" cap="none" strike="noStrike">
                <a:solidFill>
                  <a:schemeClr val="dk1"/>
                </a:solidFill>
                <a:latin typeface="Calibri"/>
                <a:ea typeface="Calibri"/>
                <a:cs typeface="Calibri"/>
                <a:sym typeface="Calibri"/>
              </a:rPr>
              <a:t>lncRNA</a:t>
            </a: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ENSG00000270022.1</a:t>
            </a: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ENSG00000196421.3(LINC00176)</a:t>
            </a: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ENSG00000245532.3</a:t>
            </a:r>
          </a:p>
          <a:p>
            <a:pPr indent="0" lvl="0" marL="0" marR="0" rtl="0" algn="l">
              <a:spcBef>
                <a:spcPts val="0"/>
              </a:spcBef>
              <a:buSzPct val="25000"/>
              <a:buNone/>
            </a:pPr>
            <a:r>
              <a:rPr b="0" baseline="0" i="0" lang="en" sz="1200" u="none" cap="none" strike="noStrike">
                <a:solidFill>
                  <a:srgbClr val="FF0000"/>
                </a:solidFill>
                <a:latin typeface="Calibri"/>
                <a:ea typeface="Calibri"/>
                <a:cs typeface="Calibri"/>
                <a:sym typeface="Calibri"/>
              </a:rPr>
              <a:t>ENSG00000251562.3 (MALAT1)</a:t>
            </a: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ENSG00000178977.3 (LINC00324)</a:t>
            </a: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ENSG00000267898.1 (CTD-2639E6.9)</a:t>
            </a: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ENSG00000266411.1 (RP11-180P8.3)</a:t>
            </a: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ENSG00000197989.8</a:t>
            </a: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ENSG00000264112.1(RP11-159D12.2)</a:t>
            </a:r>
          </a:p>
        </p:txBody>
      </p:sp>
      <p:sp>
        <p:nvSpPr>
          <p:cNvPr id="1073" name="Shape 1073"/>
          <p:cNvSpPr/>
          <p:nvPr/>
        </p:nvSpPr>
        <p:spPr>
          <a:xfrm>
            <a:off x="6192841" y="4604296"/>
            <a:ext cx="2744399" cy="227099"/>
          </a:xfrm>
          <a:prstGeom prst="rect">
            <a:avLst/>
          </a:prstGeom>
          <a:noFill/>
          <a:ln>
            <a:noFill/>
          </a:ln>
        </p:spPr>
        <p:txBody>
          <a:bodyPr anchorCtr="0" anchor="ctr" bIns="35700" lIns="35700" rIns="35700" tIns="35700">
            <a:noAutofit/>
          </a:bodyPr>
          <a:lstStyle/>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Priyanka Dhingra (Khurana lab)</a:t>
            </a:r>
          </a:p>
        </p:txBody>
      </p:sp>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77" name="Shape 1077"/>
        <p:cNvGrpSpPr/>
        <p:nvPr/>
      </p:nvGrpSpPr>
      <p:grpSpPr>
        <a:xfrm>
          <a:off x="0" y="0"/>
          <a:ext cx="0" cy="0"/>
          <a:chOff x="0" y="0"/>
          <a:chExt cx="0" cy="0"/>
        </a:xfrm>
      </p:grpSpPr>
      <p:sp>
        <p:nvSpPr>
          <p:cNvPr id="1078" name="Shape 1078"/>
          <p:cNvSpPr txBox="1"/>
          <p:nvPr>
            <p:ph type="title"/>
          </p:nvPr>
        </p:nvSpPr>
        <p:spPr>
          <a:xfrm>
            <a:off x="457200" y="2646"/>
            <a:ext cx="8229600" cy="85725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1" baseline="0" i="0" lang="en" sz="3200" u="none" cap="none" strike="noStrike">
                <a:solidFill>
                  <a:schemeClr val="dk1"/>
                </a:solidFill>
                <a:latin typeface="Calibri"/>
                <a:ea typeface="Calibri"/>
                <a:cs typeface="Calibri"/>
                <a:sym typeface="Calibri"/>
              </a:rPr>
              <a:t>Future: </a:t>
            </a:r>
            <a:r>
              <a:rPr b="0" baseline="0" i="0" lang="en" sz="3200" u="none" cap="none" strike="noStrike">
                <a:solidFill>
                  <a:schemeClr val="dk1"/>
                </a:solidFill>
                <a:latin typeface="Calibri"/>
                <a:ea typeface="Calibri"/>
                <a:cs typeface="Calibri"/>
                <a:sym typeface="Calibri"/>
              </a:rPr>
              <a:t>Analyses for integrative drivers paper</a:t>
            </a:r>
          </a:p>
        </p:txBody>
      </p:sp>
      <p:sp>
        <p:nvSpPr>
          <p:cNvPr id="1079" name="Shape 1079"/>
          <p:cNvSpPr txBox="1"/>
          <p:nvPr>
            <p:ph idx="1" type="body"/>
          </p:nvPr>
        </p:nvSpPr>
        <p:spPr>
          <a:xfrm>
            <a:off x="457200" y="973854"/>
            <a:ext cx="8229600" cy="3620768"/>
          </a:xfrm>
          <a:prstGeom prst="rect">
            <a:avLst/>
          </a:prstGeom>
          <a:noFill/>
          <a:ln>
            <a:noFill/>
          </a:ln>
        </p:spPr>
        <p:txBody>
          <a:bodyPr anchorCtr="0" anchor="t" bIns="45700" lIns="91425" rIns="91425" tIns="45700">
            <a:noAutofit/>
          </a:bodyPr>
          <a:lstStyle/>
          <a:p>
            <a:pPr indent="-298450" lvl="0" marL="342900" marR="0" rtl="0" algn="l">
              <a:lnSpc>
                <a:spcPct val="80000"/>
              </a:lnSpc>
              <a:spcBef>
                <a:spcPts val="0"/>
              </a:spcBef>
              <a:buClr>
                <a:schemeClr val="dk1"/>
              </a:buClr>
              <a:buSzPct val="100000"/>
              <a:buFont typeface="Arial"/>
              <a:buChar char="•"/>
            </a:pPr>
            <a:r>
              <a:rPr b="0" baseline="0" i="0" lang="en" sz="1800" u="none" cap="none" strike="noStrike">
                <a:solidFill>
                  <a:schemeClr val="dk1"/>
                </a:solidFill>
                <a:latin typeface="Calibri"/>
                <a:ea typeface="Calibri"/>
                <a:cs typeface="Calibri"/>
                <a:sym typeface="Calibri"/>
              </a:rPr>
              <a:t>Need to decide on final annotations and how we will generate consensus annotated variants file</a:t>
            </a:r>
          </a:p>
          <a:p>
            <a:pPr indent="-298450" lvl="0" marL="342900" marR="0" rtl="0" algn="l">
              <a:lnSpc>
                <a:spcPct val="80000"/>
              </a:lnSpc>
              <a:spcBef>
                <a:spcPts val="500"/>
              </a:spcBef>
              <a:buClr>
                <a:schemeClr val="dk1"/>
              </a:buClr>
              <a:buSzPct val="100000"/>
              <a:buFont typeface="Arial"/>
              <a:buChar char="•"/>
            </a:pPr>
            <a:r>
              <a:rPr b="1" baseline="0" i="0" lang="en" sz="1800" u="none" cap="none" strike="noStrike">
                <a:solidFill>
                  <a:schemeClr val="dk1"/>
                </a:solidFill>
                <a:latin typeface="Calibri"/>
                <a:ea typeface="Calibri"/>
                <a:cs typeface="Calibri"/>
                <a:sym typeface="Calibri"/>
              </a:rPr>
              <a:t>Integrate w/ transcriptome: </a:t>
            </a:r>
            <a:r>
              <a:rPr b="0" baseline="0" i="0" lang="en" sz="1800" u="none" cap="none" strike="noStrike">
                <a:solidFill>
                  <a:schemeClr val="dk1"/>
                </a:solidFill>
                <a:latin typeface="Calibri"/>
                <a:ea typeface="Calibri"/>
                <a:cs typeface="Calibri"/>
                <a:sym typeface="Calibri"/>
              </a:rPr>
              <a:t>For each gene which element is most likely to be driver, </a:t>
            </a:r>
            <a:r>
              <a:rPr b="1" baseline="0" i="0" lang="en" sz="1800" u="none" cap="none" strike="noStrike">
                <a:solidFill>
                  <a:schemeClr val="dk1"/>
                </a:solidFill>
                <a:latin typeface="Calibri"/>
                <a:ea typeface="Calibri"/>
                <a:cs typeface="Calibri"/>
                <a:sym typeface="Calibri"/>
              </a:rPr>
              <a:t>coding drivers in some patients while noncoding in others but same result</a:t>
            </a:r>
          </a:p>
          <a:p>
            <a:pPr indent="-298450" lvl="0" marL="342900" marR="0" rtl="0" algn="l">
              <a:lnSpc>
                <a:spcPct val="80000"/>
              </a:lnSpc>
              <a:spcBef>
                <a:spcPts val="500"/>
              </a:spcBef>
              <a:buClr>
                <a:schemeClr val="dk1"/>
              </a:buClr>
              <a:buSzPct val="100000"/>
              <a:buFont typeface="Arial"/>
              <a:buChar char="•"/>
            </a:pPr>
            <a:r>
              <a:rPr b="1" baseline="0" i="0" lang="en" sz="1800" u="none" cap="none" strike="noStrike">
                <a:solidFill>
                  <a:schemeClr val="dk1"/>
                </a:solidFill>
                <a:latin typeface="Calibri"/>
                <a:ea typeface="Calibri"/>
                <a:cs typeface="Calibri"/>
                <a:sym typeface="Calibri"/>
              </a:rPr>
              <a:t>Integrate w/ methylome:</a:t>
            </a:r>
            <a:r>
              <a:rPr b="0" baseline="0" i="0" lang="en" sz="1800" u="none" cap="none" strike="noStrike">
                <a:solidFill>
                  <a:schemeClr val="dk1"/>
                </a:solidFill>
                <a:latin typeface="Calibri"/>
                <a:ea typeface="Calibri"/>
                <a:cs typeface="Calibri"/>
                <a:sym typeface="Calibri"/>
              </a:rPr>
              <a:t> Sample specific annotation for regulatory regions</a:t>
            </a:r>
            <a:r>
              <a:rPr b="1" baseline="0" i="0" lang="en" sz="1800" u="none" cap="none" strike="noStrike">
                <a:solidFill>
                  <a:schemeClr val="dk1"/>
                </a:solidFill>
                <a:latin typeface="Calibri"/>
                <a:ea typeface="Calibri"/>
                <a:cs typeface="Calibri"/>
                <a:sym typeface="Calibri"/>
              </a:rPr>
              <a:t>: Is the region on or off in the sample that is mutated </a:t>
            </a:r>
          </a:p>
          <a:p>
            <a:pPr indent="-298450" lvl="0" marL="342900" marR="0" rtl="0" algn="l">
              <a:lnSpc>
                <a:spcPct val="80000"/>
              </a:lnSpc>
              <a:spcBef>
                <a:spcPts val="500"/>
              </a:spcBef>
              <a:buClr>
                <a:schemeClr val="dk1"/>
              </a:buClr>
              <a:buSzPct val="100000"/>
              <a:buFont typeface="Arial"/>
              <a:buChar char="•"/>
            </a:pPr>
            <a:r>
              <a:rPr b="0" baseline="0" i="0" lang="en" sz="1800" u="none" cap="none" strike="noStrike">
                <a:solidFill>
                  <a:schemeClr val="dk1"/>
                </a:solidFill>
                <a:latin typeface="Calibri"/>
                <a:ea typeface="Calibri"/>
                <a:cs typeface="Calibri"/>
                <a:sym typeface="Calibri"/>
              </a:rPr>
              <a:t>Segmentation approach that combines RNA and methylation data to annotate active regions per sample</a:t>
            </a:r>
          </a:p>
          <a:p>
            <a:pPr indent="-298450" lvl="0" marL="342900" marR="0" rtl="0" algn="l">
              <a:lnSpc>
                <a:spcPct val="80000"/>
              </a:lnSpc>
              <a:spcBef>
                <a:spcPts val="500"/>
              </a:spcBef>
              <a:buClr>
                <a:schemeClr val="dk1"/>
              </a:buClr>
              <a:buSzPct val="100000"/>
              <a:buFont typeface="Arial"/>
              <a:buChar char="•"/>
            </a:pPr>
            <a:r>
              <a:rPr b="0" baseline="0" i="0" lang="en" sz="1800" u="none" cap="none" strike="noStrike">
                <a:solidFill>
                  <a:schemeClr val="dk1"/>
                </a:solidFill>
                <a:latin typeface="Calibri"/>
                <a:ea typeface="Calibri"/>
                <a:cs typeface="Calibri"/>
                <a:sym typeface="Calibri"/>
              </a:rPr>
              <a:t>Even when methylation data not available for that sample, check variability in that cancer type</a:t>
            </a:r>
          </a:p>
          <a:p>
            <a:pPr indent="-200660" lvl="0" marL="342900" marR="0" rtl="0" algn="l">
              <a:lnSpc>
                <a:spcPct val="80000"/>
              </a:lnSpc>
              <a:spcBef>
                <a:spcPts val="448"/>
              </a:spcBef>
              <a:buClr>
                <a:schemeClr val="dk1"/>
              </a:buClr>
              <a:buFont typeface="Arial"/>
              <a:buNone/>
            </a:pPr>
            <a:r>
              <a:t/>
            </a:r>
            <a:endParaRPr b="0" baseline="0" i="0" sz="1800" u="none" cap="none" strike="noStrike">
              <a:solidFill>
                <a:schemeClr val="dk1"/>
              </a:solidFill>
              <a:latin typeface="Calibri"/>
              <a:ea typeface="Calibri"/>
              <a:cs typeface="Calibri"/>
              <a:sym typeface="Calibri"/>
            </a:endParaRPr>
          </a:p>
          <a:p>
            <a:pPr indent="-200660" lvl="0" marL="342900" marR="0" rtl="0" algn="l">
              <a:lnSpc>
                <a:spcPct val="80000"/>
              </a:lnSpc>
              <a:spcBef>
                <a:spcPts val="448"/>
              </a:spcBef>
              <a:buClr>
                <a:schemeClr val="dk1"/>
              </a:buClr>
              <a:buFont typeface="Arial"/>
              <a:buNone/>
            </a:pPr>
            <a:r>
              <a:t/>
            </a:r>
            <a:endParaRPr b="0" baseline="0" i="0" sz="1800" u="none" cap="none" strike="noStrike">
              <a:solidFill>
                <a:schemeClr val="dk1"/>
              </a:solidFill>
              <a:latin typeface="Calibri"/>
              <a:ea typeface="Calibri"/>
              <a:cs typeface="Calibri"/>
              <a:sym typeface="Calibri"/>
            </a:endParaRPr>
          </a:p>
        </p:txBody>
      </p:sp>
      <p:sp>
        <p:nvSpPr>
          <p:cNvPr id="1080" name="Shape 1080"/>
          <p:cNvSpPr txBox="1"/>
          <p:nvPr>
            <p:ph idx="12" type="sldNum"/>
          </p:nvPr>
        </p:nvSpPr>
        <p:spPr>
          <a:xfrm>
            <a:off x="6553200" y="4767262"/>
            <a:ext cx="2133599" cy="273843"/>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rgbClr val="888888"/>
                </a:solidFill>
                <a:latin typeface="Calibri"/>
                <a:ea typeface="Calibri"/>
                <a:cs typeface="Calibri"/>
                <a:sym typeface="Calibri"/>
              </a:rPr>
              <a:t>‹#›</a:t>
            </a:fld>
          </a:p>
        </p:txBody>
      </p:sp>
      <p:sp>
        <p:nvSpPr>
          <p:cNvPr id="1081" name="Shape 1081"/>
          <p:cNvSpPr/>
          <p:nvPr/>
        </p:nvSpPr>
        <p:spPr>
          <a:xfrm>
            <a:off x="5300791" y="4649610"/>
            <a:ext cx="2744335" cy="227223"/>
          </a:xfrm>
          <a:prstGeom prst="rect">
            <a:avLst/>
          </a:prstGeom>
          <a:noFill/>
          <a:ln>
            <a:noFill/>
          </a:ln>
        </p:spPr>
        <p:txBody>
          <a:bodyPr anchorCtr="0" anchor="ctr" bIns="35700" lIns="35700" rIns="35700" tIns="35700">
            <a:noAutofit/>
          </a:bodyPr>
          <a:lstStyle/>
          <a:p>
            <a:pPr indent="0" lvl="0" marL="0" marR="0" rtl="0" algn="r">
              <a:spcBef>
                <a:spcPts val="0"/>
              </a:spcBef>
              <a:buSzPct val="25000"/>
              <a:buNone/>
            </a:pPr>
            <a:r>
              <a:rPr b="0" baseline="0" i="0" lang="en" sz="1200" u="none" cap="none" strike="noStrike">
                <a:solidFill>
                  <a:schemeClr val="dk1"/>
                </a:solidFill>
                <a:latin typeface="Arial"/>
                <a:ea typeface="Arial"/>
                <a:cs typeface="Arial"/>
                <a:sym typeface="Arial"/>
              </a:rPr>
              <a:t>Ekta Khurana</a:t>
            </a:r>
          </a:p>
        </p:txBody>
      </p:sp>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85" name="Shape 1085"/>
        <p:cNvGrpSpPr/>
        <p:nvPr/>
      </p:nvGrpSpPr>
      <p:grpSpPr>
        <a:xfrm>
          <a:off x="0" y="0"/>
          <a:ext cx="0" cy="0"/>
          <a:chOff x="0" y="0"/>
          <a:chExt cx="0" cy="0"/>
        </a:xfrm>
      </p:grpSpPr>
      <p:sp>
        <p:nvSpPr>
          <p:cNvPr id="1086" name="Shape 1086"/>
          <p:cNvSpPr txBox="1"/>
          <p:nvPr>
            <p:ph type="ctrTitle"/>
          </p:nvPr>
        </p:nvSpPr>
        <p:spPr>
          <a:xfrm>
            <a:off x="1524000" y="1492257"/>
            <a:ext cx="6476999" cy="1371599"/>
          </a:xfrm>
          <a:prstGeom prst="rect">
            <a:avLst/>
          </a:prstGeom>
          <a:noFill/>
          <a:ln>
            <a:noFill/>
          </a:ln>
        </p:spPr>
        <p:txBody>
          <a:bodyPr anchorCtr="0" anchor="ctr" bIns="45700" lIns="91425" rIns="91425" tIns="45700">
            <a:noAutofit/>
          </a:bodyPr>
          <a:lstStyle/>
          <a:p>
            <a:pPr indent="0" lvl="0" marL="0" marR="0" rtl="0" algn="ctr">
              <a:spcBef>
                <a:spcPts val="0"/>
              </a:spcBef>
              <a:buClr>
                <a:schemeClr val="lt2"/>
              </a:buClr>
              <a:buSzPct val="25000"/>
              <a:buFont typeface="Arial"/>
              <a:buNone/>
            </a:pPr>
            <a:r>
              <a:rPr b="0" baseline="0" i="0" lang="en" sz="3950" u="none" cap="none" strike="noStrike">
                <a:solidFill>
                  <a:schemeClr val="lt2"/>
                </a:solidFill>
                <a:latin typeface="Arial"/>
                <a:ea typeface="Arial"/>
                <a:cs typeface="Arial"/>
                <a:sym typeface="Arial"/>
              </a:rPr>
              <a:t>SOMATIC MUTATION BURDEN ANALYSIS WITH MULTIPLE COVARIATES CORRECTION </a:t>
            </a:r>
          </a:p>
        </p:txBody>
      </p:sp>
      <p:sp>
        <p:nvSpPr>
          <p:cNvPr id="1087" name="Shape 1087"/>
          <p:cNvSpPr txBox="1"/>
          <p:nvPr>
            <p:ph idx="1" type="subTitle"/>
          </p:nvPr>
        </p:nvSpPr>
        <p:spPr>
          <a:xfrm>
            <a:off x="2362200" y="4537527"/>
            <a:ext cx="6705599" cy="514199"/>
          </a:xfrm>
          <a:prstGeom prst="rect">
            <a:avLst/>
          </a:prstGeom>
          <a:noFill/>
          <a:ln>
            <a:noFill/>
          </a:ln>
        </p:spPr>
        <p:txBody>
          <a:bodyPr anchorCtr="0" anchor="ctr" bIns="45700" lIns="91425" rIns="91425" tIns="45700">
            <a:noAutofit/>
          </a:bodyPr>
          <a:lstStyle/>
          <a:p>
            <a:pPr indent="0" lvl="0" marL="0" marR="0" rtl="0" algn="l">
              <a:lnSpc>
                <a:spcPct val="80000"/>
              </a:lnSpc>
              <a:spcBef>
                <a:spcPts val="0"/>
              </a:spcBef>
              <a:buClr>
                <a:schemeClr val="accent2"/>
              </a:buClr>
              <a:buSzPct val="25000"/>
              <a:buFont typeface="Noto Symbol"/>
              <a:buNone/>
            </a:pPr>
            <a:r>
              <a:rPr b="0" baseline="0" i="0" lang="en" u="none" cap="none" strike="noStrike">
                <a:solidFill>
                  <a:srgbClr val="FFFFFF"/>
                </a:solidFill>
                <a:latin typeface="Arial"/>
                <a:ea typeface="Arial"/>
                <a:cs typeface="Arial"/>
                <a:sym typeface="Arial"/>
              </a:rPr>
              <a:t>Jing Zhang</a:t>
            </a:r>
          </a:p>
          <a:p>
            <a:pPr indent="0" lvl="0" marL="0" marR="0" rtl="0" algn="l">
              <a:lnSpc>
                <a:spcPct val="80000"/>
              </a:lnSpc>
              <a:spcBef>
                <a:spcPts val="700"/>
              </a:spcBef>
              <a:buClr>
                <a:schemeClr val="accent2"/>
              </a:buClr>
              <a:buSzPct val="25000"/>
              <a:buFont typeface="Noto Symbol"/>
              <a:buNone/>
            </a:pPr>
            <a:r>
              <a:rPr b="0" baseline="0" i="0" lang="en" u="none" cap="none" strike="noStrike">
                <a:solidFill>
                  <a:srgbClr val="FFFFFF"/>
                </a:solidFill>
                <a:latin typeface="Arial"/>
                <a:ea typeface="Arial"/>
                <a:cs typeface="Arial"/>
                <a:sym typeface="Arial"/>
              </a:rPr>
              <a:t>The Gerstein Lab in Yale</a:t>
            </a:r>
          </a:p>
        </p:txBody>
      </p:sp>
      <p:sp>
        <p:nvSpPr>
          <p:cNvPr id="1088" name="Shape 1088"/>
          <p:cNvSpPr txBox="1"/>
          <p:nvPr>
            <p:ph idx="10" type="dt"/>
          </p:nvPr>
        </p:nvSpPr>
        <p:spPr>
          <a:xfrm>
            <a:off x="76200" y="4551524"/>
            <a:ext cx="2057400" cy="514199"/>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r>
              <a:rPr b="0" baseline="0" i="0" lang="en" sz="2000" u="none" cap="none" strike="noStrike">
                <a:solidFill>
                  <a:srgbClr val="FFFFFF"/>
                </a:solidFill>
                <a:latin typeface="Arial"/>
                <a:ea typeface="Arial"/>
                <a:cs typeface="Arial"/>
                <a:sym typeface="Arial"/>
              </a:rPr>
              <a:t>6/1</a:t>
            </a:r>
            <a:r>
              <a:rPr lang="en" sz="2000">
                <a:solidFill>
                  <a:srgbClr val="FFFFFF"/>
                </a:solidFill>
              </a:rPr>
              <a:t>8</a:t>
            </a:r>
            <a:r>
              <a:rPr b="0" baseline="0" i="0" lang="en" sz="2000" u="none" cap="none" strike="noStrike">
                <a:solidFill>
                  <a:srgbClr val="FFFFFF"/>
                </a:solidFill>
                <a:latin typeface="Arial"/>
                <a:ea typeface="Arial"/>
                <a:cs typeface="Arial"/>
                <a:sym typeface="Arial"/>
              </a:rPr>
              <a:t>/15</a:t>
            </a:r>
          </a:p>
        </p:txBody>
      </p:sp>
      <p:sp>
        <p:nvSpPr>
          <p:cNvPr id="1089" name="Shape 1089"/>
          <p:cNvSpPr txBox="1"/>
          <p:nvPr>
            <p:ph idx="12" type="sldNum"/>
          </p:nvPr>
        </p:nvSpPr>
        <p:spPr>
          <a:xfrm>
            <a:off x="8001000" y="171450"/>
            <a:ext cx="838199" cy="285899"/>
          </a:xfrm>
          <a:prstGeom prst="rect">
            <a:avLst/>
          </a:prstGeom>
          <a:noFill/>
          <a:ln>
            <a:noFill/>
          </a:ln>
        </p:spPr>
        <p:txBody>
          <a:bodyPr anchorCtr="0" anchor="ctr" bIns="45700" lIns="91425" rIns="91425" tIns="45700">
            <a:noAutofit/>
          </a:bodyPr>
          <a:lstStyle/>
          <a:p>
            <a:pPr indent="0" lvl="0" marL="0" marR="0" rtl="0" algn="ctr">
              <a:spcBef>
                <a:spcPts val="0"/>
              </a:spcBef>
              <a:buSzPct val="25000"/>
              <a:buNone/>
            </a:pPr>
            <a:fld id="{00000000-1234-1234-1234-123412341234}" type="slidenum">
              <a:rPr b="1" baseline="0" i="0" lang="en" sz="1400" u="none" cap="none" strike="noStrike">
                <a:solidFill>
                  <a:schemeClr val="lt2"/>
                </a:solidFill>
                <a:latin typeface="Arial"/>
                <a:ea typeface="Arial"/>
                <a:cs typeface="Arial"/>
                <a:sym typeface="Arial"/>
              </a:rPr>
              <a:t>‹#›</a:t>
            </a:fld>
          </a:p>
        </p:txBody>
      </p:sp>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93" name="Shape 1093"/>
        <p:cNvGrpSpPr/>
        <p:nvPr/>
      </p:nvGrpSpPr>
      <p:grpSpPr>
        <a:xfrm>
          <a:off x="0" y="0"/>
          <a:ext cx="0" cy="0"/>
          <a:chOff x="0" y="0"/>
          <a:chExt cx="0" cy="0"/>
        </a:xfrm>
      </p:grpSpPr>
      <p:pic>
        <p:nvPicPr>
          <p:cNvPr id="1094" name="Shape 1094"/>
          <p:cNvPicPr preferRelativeResize="0"/>
          <p:nvPr/>
        </p:nvPicPr>
        <p:blipFill rotWithShape="1">
          <a:blip r:embed="rId3">
            <a:alphaModFix/>
          </a:blip>
          <a:srcRect b="0" l="0" r="0" t="0"/>
          <a:stretch/>
        </p:blipFill>
        <p:spPr>
          <a:xfrm>
            <a:off x="4433198" y="3205450"/>
            <a:ext cx="3417299" cy="1692900"/>
          </a:xfrm>
          <a:prstGeom prst="rect">
            <a:avLst/>
          </a:prstGeom>
          <a:noFill/>
          <a:ln>
            <a:noFill/>
          </a:ln>
        </p:spPr>
      </p:pic>
      <p:sp>
        <p:nvSpPr>
          <p:cNvPr id="1095" name="Shape 1095"/>
          <p:cNvSpPr txBox="1"/>
          <p:nvPr>
            <p:ph type="title"/>
          </p:nvPr>
        </p:nvSpPr>
        <p:spPr>
          <a:xfrm>
            <a:off x="612647" y="171450"/>
            <a:ext cx="8153399" cy="7428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Arial"/>
              <a:buNone/>
            </a:pPr>
            <a:r>
              <a:rPr b="0" baseline="0" i="0" lang="en" sz="3000" u="none" cap="none" strike="noStrike">
                <a:solidFill>
                  <a:schemeClr val="dk2"/>
                </a:solidFill>
                <a:latin typeface="Arial"/>
                <a:ea typeface="Arial"/>
                <a:cs typeface="Arial"/>
                <a:sym typeface="Arial"/>
              </a:rPr>
              <a:t>Challenges in identifying noncoding drivers</a:t>
            </a:r>
          </a:p>
        </p:txBody>
      </p:sp>
      <p:sp>
        <p:nvSpPr>
          <p:cNvPr id="1096" name="Shape 1096"/>
          <p:cNvSpPr txBox="1"/>
          <p:nvPr>
            <p:ph idx="1" type="body"/>
          </p:nvPr>
        </p:nvSpPr>
        <p:spPr>
          <a:xfrm>
            <a:off x="612647" y="1114269"/>
            <a:ext cx="8153399" cy="3371999"/>
          </a:xfrm>
          <a:prstGeom prst="rect">
            <a:avLst/>
          </a:prstGeom>
          <a:noFill/>
          <a:ln>
            <a:noFill/>
          </a:ln>
        </p:spPr>
        <p:txBody>
          <a:bodyPr anchorCtr="0" anchor="t" bIns="45700" lIns="91425" rIns="91425" tIns="45700">
            <a:noAutofit/>
          </a:bodyPr>
          <a:lstStyle/>
          <a:p>
            <a:pPr indent="-342900" lvl="0" marL="320040" marR="0" rtl="0" algn="l">
              <a:spcBef>
                <a:spcPts val="0"/>
              </a:spcBef>
              <a:buClr>
                <a:schemeClr val="accent2"/>
              </a:buClr>
              <a:buSzPct val="100000"/>
              <a:buFont typeface="Noto Symbol"/>
              <a:buChar char="◻"/>
            </a:pPr>
            <a:r>
              <a:rPr b="0" baseline="0" i="0" lang="en" sz="1800" u="none" cap="none" strike="noStrike">
                <a:solidFill>
                  <a:schemeClr val="dk1"/>
                </a:solidFill>
                <a:latin typeface="Arial"/>
                <a:ea typeface="Arial"/>
                <a:cs typeface="Arial"/>
                <a:sym typeface="Arial"/>
              </a:rPr>
              <a:t>Noncoding variants may serve as drivers in many cancer types</a:t>
            </a:r>
          </a:p>
          <a:p>
            <a:pPr indent="-298450" lvl="1" marL="640080" marR="0" rtl="0" algn="l">
              <a:spcBef>
                <a:spcPts val="550"/>
              </a:spcBef>
              <a:buClr>
                <a:schemeClr val="accent1"/>
              </a:buClr>
              <a:buSzPct val="100000"/>
              <a:buFont typeface="Noto Symbol"/>
              <a:buChar char="⬜"/>
            </a:pPr>
            <a:r>
              <a:rPr b="0" baseline="0" i="0" lang="en" sz="1200" u="none" cap="none" strike="noStrike">
                <a:solidFill>
                  <a:schemeClr val="dk1"/>
                </a:solidFill>
                <a:latin typeface="Arial"/>
                <a:ea typeface="Arial"/>
                <a:cs typeface="Arial"/>
                <a:sym typeface="Arial"/>
              </a:rPr>
              <a:t>TERT, PLEKHS1, WDR74 and SDHD promoters</a:t>
            </a:r>
          </a:p>
          <a:p>
            <a:pPr indent="-298450" lvl="1" marL="640080" marR="0" rtl="0" algn="l">
              <a:spcBef>
                <a:spcPts val="550"/>
              </a:spcBef>
              <a:buClr>
                <a:schemeClr val="accent1"/>
              </a:buClr>
              <a:buSzPct val="100000"/>
              <a:buFont typeface="Noto Symbol"/>
              <a:buChar char="⬜"/>
            </a:pPr>
            <a:r>
              <a:rPr b="0" baseline="0" i="0" lang="en" sz="1200" u="none" cap="none" strike="noStrike">
                <a:solidFill>
                  <a:schemeClr val="dk1"/>
                </a:solidFill>
                <a:latin typeface="Arial"/>
                <a:ea typeface="Arial"/>
                <a:cs typeface="Arial"/>
                <a:sym typeface="Arial"/>
              </a:rPr>
              <a:t>miRNA-binding sites on BRCA1 and BRCA2 </a:t>
            </a:r>
          </a:p>
          <a:p>
            <a:pPr indent="-342900" lvl="0" marL="320040" marR="0" rtl="0" algn="l">
              <a:spcBef>
                <a:spcPts val="700"/>
              </a:spcBef>
              <a:buClr>
                <a:schemeClr val="accent2"/>
              </a:buClr>
              <a:buSzPct val="100000"/>
              <a:buFont typeface="Noto Symbol"/>
              <a:buChar char="◻"/>
            </a:pPr>
            <a:r>
              <a:rPr b="0" baseline="0" i="0" lang="en" sz="1800" u="none" cap="none" strike="noStrike">
                <a:solidFill>
                  <a:schemeClr val="dk1"/>
                </a:solidFill>
                <a:latin typeface="Arial"/>
                <a:ea typeface="Arial"/>
                <a:cs typeface="Arial"/>
                <a:sym typeface="Arial"/>
              </a:rPr>
              <a:t>Goal: identify highly mutated noncoding regions </a:t>
            </a:r>
          </a:p>
          <a:p>
            <a:pPr indent="-342900" lvl="0" marL="320040" marR="0" rtl="0" algn="l">
              <a:spcBef>
                <a:spcPts val="700"/>
              </a:spcBef>
              <a:buClr>
                <a:schemeClr val="accent2"/>
              </a:buClr>
              <a:buSzPct val="100000"/>
              <a:buFont typeface="Noto Symbol"/>
              <a:buChar char="◻"/>
            </a:pPr>
            <a:r>
              <a:rPr b="0" baseline="0" i="0" lang="en" sz="1800" u="none" cap="none" strike="noStrike">
                <a:solidFill>
                  <a:schemeClr val="dk1"/>
                </a:solidFill>
                <a:latin typeface="Arial"/>
                <a:ea typeface="Arial"/>
                <a:cs typeface="Arial"/>
                <a:sym typeface="Arial"/>
              </a:rPr>
              <a:t>Challenges 1: lack of natural background mutation model </a:t>
            </a:r>
          </a:p>
          <a:p>
            <a:pPr indent="-342900" lvl="0" marL="320040" marR="0" rtl="0" algn="l">
              <a:spcBef>
                <a:spcPts val="700"/>
              </a:spcBef>
              <a:buClr>
                <a:schemeClr val="accent2"/>
              </a:buClr>
              <a:buSzPct val="100000"/>
              <a:buFont typeface="Noto Symbol"/>
              <a:buChar char="◻"/>
            </a:pPr>
            <a:r>
              <a:rPr b="0" baseline="0" i="0" lang="en" sz="1800" u="none" cap="none" strike="noStrike">
                <a:solidFill>
                  <a:schemeClr val="dk1"/>
                </a:solidFill>
                <a:latin typeface="Arial"/>
                <a:ea typeface="Arial"/>
                <a:cs typeface="Arial"/>
                <a:sym typeface="Arial"/>
              </a:rPr>
              <a:t>Challenges 2: cancer type, sample, and regional, mutation rate heterogeneity</a:t>
            </a:r>
          </a:p>
        </p:txBody>
      </p:sp>
      <p:sp>
        <p:nvSpPr>
          <p:cNvPr id="1097" name="Shape 1097"/>
          <p:cNvSpPr txBox="1"/>
          <p:nvPr>
            <p:ph idx="10" type="dt"/>
          </p:nvPr>
        </p:nvSpPr>
        <p:spPr>
          <a:xfrm>
            <a:off x="6096000" y="4686300"/>
            <a:ext cx="2666999" cy="273900"/>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r>
              <a:rPr b="0" baseline="0" i="0" lang="en" sz="1400" u="none" cap="none" strike="noStrike">
                <a:solidFill>
                  <a:schemeClr val="dk2"/>
                </a:solidFill>
                <a:latin typeface="Arial"/>
                <a:ea typeface="Arial"/>
                <a:cs typeface="Arial"/>
                <a:sym typeface="Arial"/>
              </a:rPr>
              <a:t>6/17/15</a:t>
            </a:r>
          </a:p>
        </p:txBody>
      </p:sp>
      <p:sp>
        <p:nvSpPr>
          <p:cNvPr id="1098" name="Shape 1098"/>
          <p:cNvSpPr txBox="1"/>
          <p:nvPr>
            <p:ph idx="12" type="sldNum"/>
          </p:nvPr>
        </p:nvSpPr>
        <p:spPr>
          <a:xfrm>
            <a:off x="0" y="954166"/>
            <a:ext cx="533399" cy="183299"/>
          </a:xfrm>
          <a:prstGeom prst="rect">
            <a:avLst/>
          </a:prstGeom>
          <a:noFill/>
          <a:ln>
            <a:noFill/>
          </a:ln>
        </p:spPr>
        <p:txBody>
          <a:bodyPr anchorCtr="0" anchor="ctr" bIns="45700" lIns="91425" rIns="91425" tIns="45700">
            <a:noAutofit/>
          </a:bodyPr>
          <a:lstStyle/>
          <a:p>
            <a:pPr indent="0" lvl="0" marL="0" marR="0" rtl="0" algn="ctr">
              <a:lnSpc>
                <a:spcPct val="80000"/>
              </a:lnSpc>
              <a:spcBef>
                <a:spcPts val="0"/>
              </a:spcBef>
              <a:buSzPct val="25000"/>
              <a:buNone/>
            </a:pPr>
            <a:fld id="{00000000-1234-1234-1234-123412341234}" type="slidenum">
              <a:rPr b="1" baseline="0" i="0" lang="en" sz="1200" u="none" cap="none" strike="noStrike">
                <a:solidFill>
                  <a:srgbClr val="FFFFFF"/>
                </a:solidFill>
                <a:latin typeface="Arial"/>
                <a:ea typeface="Arial"/>
                <a:cs typeface="Arial"/>
                <a:sym typeface="Arial"/>
              </a:rPr>
              <a:t>‹#›</a:t>
            </a:fld>
          </a:p>
        </p:txBody>
      </p:sp>
      <p:sp>
        <p:nvSpPr>
          <p:cNvPr id="1099" name="Shape 1099"/>
          <p:cNvSpPr txBox="1"/>
          <p:nvPr/>
        </p:nvSpPr>
        <p:spPr>
          <a:xfrm>
            <a:off x="1246507" y="3388320"/>
            <a:ext cx="2720399" cy="1509900"/>
          </a:xfrm>
          <a:prstGeom prst="rect">
            <a:avLst/>
          </a:prstGeom>
          <a:noFill/>
          <a:ln>
            <a:noFill/>
          </a:ln>
        </p:spPr>
        <p:txBody>
          <a:bodyPr anchorCtr="0" anchor="t" bIns="45700" lIns="91425" rIns="91425" tIns="45700">
            <a:noAutofit/>
          </a:bodyPr>
          <a:lstStyle/>
          <a:p>
            <a:pPr indent="0" lvl="0" marL="0" marR="0" rtl="0" algn="l">
              <a:lnSpc>
                <a:spcPct val="115000"/>
              </a:lnSpc>
              <a:spcBef>
                <a:spcPts val="0"/>
              </a:spcBef>
              <a:buSzPct val="25000"/>
              <a:buNone/>
            </a:pPr>
            <a:r>
              <a:rPr b="0" baseline="0" i="0" lang="en" sz="1400" u="none" cap="none" strike="noStrike">
                <a:solidFill>
                  <a:srgbClr val="0000FF"/>
                </a:solidFill>
                <a:latin typeface="Arial"/>
                <a:ea typeface="Arial"/>
                <a:cs typeface="Arial"/>
                <a:sym typeface="Arial"/>
              </a:rPr>
              <a:t>Correlated genomic features:</a:t>
            </a:r>
          </a:p>
          <a:p>
            <a:pPr indent="-285750" lvl="0" marL="285750" marR="0" rtl="0" algn="l">
              <a:lnSpc>
                <a:spcPct val="115000"/>
              </a:lnSpc>
              <a:spcBef>
                <a:spcPts val="0"/>
              </a:spcBef>
              <a:buClr>
                <a:srgbClr val="0000FF"/>
              </a:buClr>
              <a:buSzPct val="100000"/>
              <a:buFont typeface="Courier New"/>
              <a:buChar char="o"/>
            </a:pPr>
            <a:r>
              <a:rPr b="0" baseline="0" i="0" lang="en" sz="1400" u="none" cap="none" strike="noStrike">
                <a:solidFill>
                  <a:srgbClr val="0000FF"/>
                </a:solidFill>
                <a:latin typeface="Arial"/>
                <a:ea typeface="Arial"/>
                <a:cs typeface="Arial"/>
                <a:sym typeface="Arial"/>
              </a:rPr>
              <a:t>GC content</a:t>
            </a:r>
          </a:p>
          <a:p>
            <a:pPr indent="-285750" lvl="0" marL="285750" marR="0" rtl="0" algn="l">
              <a:lnSpc>
                <a:spcPct val="115000"/>
              </a:lnSpc>
              <a:spcBef>
                <a:spcPts val="0"/>
              </a:spcBef>
              <a:buClr>
                <a:srgbClr val="0000FF"/>
              </a:buClr>
              <a:buSzPct val="100000"/>
              <a:buFont typeface="Courier New"/>
              <a:buChar char="o"/>
            </a:pPr>
            <a:r>
              <a:rPr b="0" baseline="0" i="0" lang="en" sz="1400" u="none" cap="none" strike="noStrike">
                <a:solidFill>
                  <a:srgbClr val="0000FF"/>
                </a:solidFill>
                <a:latin typeface="Arial"/>
                <a:ea typeface="Arial"/>
                <a:cs typeface="Arial"/>
                <a:sym typeface="Arial"/>
              </a:rPr>
              <a:t>Replication timing</a:t>
            </a:r>
          </a:p>
          <a:p>
            <a:pPr indent="-285750" lvl="0" marL="285750" marR="0" rtl="0" algn="l">
              <a:lnSpc>
                <a:spcPct val="115000"/>
              </a:lnSpc>
              <a:spcBef>
                <a:spcPts val="0"/>
              </a:spcBef>
              <a:buClr>
                <a:srgbClr val="0000FF"/>
              </a:buClr>
              <a:buSzPct val="100000"/>
              <a:buFont typeface="Courier New"/>
              <a:buChar char="o"/>
            </a:pPr>
            <a:r>
              <a:rPr b="0" baseline="0" i="0" lang="en" sz="1400" u="none" cap="none" strike="noStrike">
                <a:solidFill>
                  <a:srgbClr val="0000FF"/>
                </a:solidFill>
                <a:latin typeface="Arial"/>
                <a:ea typeface="Arial"/>
                <a:cs typeface="Arial"/>
                <a:sym typeface="Arial"/>
              </a:rPr>
              <a:t>Chromatin Accessibility</a:t>
            </a:r>
          </a:p>
          <a:p>
            <a:pPr indent="-285750" lvl="0" marL="285750" marR="0" rtl="0" algn="l">
              <a:lnSpc>
                <a:spcPct val="115000"/>
              </a:lnSpc>
              <a:spcBef>
                <a:spcPts val="0"/>
              </a:spcBef>
              <a:buClr>
                <a:srgbClr val="0000FF"/>
              </a:buClr>
              <a:buSzPct val="100000"/>
              <a:buFont typeface="Courier New"/>
              <a:buChar char="o"/>
            </a:pPr>
            <a:r>
              <a:rPr b="0" baseline="0" i="0" lang="en" sz="1400" u="none" cap="none" strike="noStrike">
                <a:solidFill>
                  <a:srgbClr val="0000FF"/>
                </a:solidFill>
                <a:latin typeface="Arial"/>
                <a:ea typeface="Arial"/>
                <a:cs typeface="Arial"/>
                <a:sym typeface="Arial"/>
              </a:rPr>
              <a:t>Histone modification marks</a:t>
            </a:r>
          </a:p>
          <a:p>
            <a:pPr indent="-285750" lvl="0" marL="285750" marR="0" rtl="0" algn="l">
              <a:lnSpc>
                <a:spcPct val="115000"/>
              </a:lnSpc>
              <a:spcBef>
                <a:spcPts val="0"/>
              </a:spcBef>
              <a:buClr>
                <a:srgbClr val="0000FF"/>
              </a:buClr>
              <a:buSzPct val="100000"/>
              <a:buFont typeface="Courier New"/>
              <a:buChar char="o"/>
            </a:pPr>
            <a:r>
              <a:rPr b="0" baseline="0" i="0" lang="en" sz="1400" u="none" cap="none" strike="noStrike">
                <a:solidFill>
                  <a:srgbClr val="0000FF"/>
                </a:solidFill>
                <a:latin typeface="Arial"/>
                <a:ea typeface="Arial"/>
                <a:cs typeface="Arial"/>
                <a:sym typeface="Arial"/>
              </a:rPr>
              <a:t>Expression level</a:t>
            </a:r>
          </a:p>
        </p:txBody>
      </p:sp>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03" name="Shape 1103"/>
        <p:cNvGrpSpPr/>
        <p:nvPr/>
      </p:nvGrpSpPr>
      <p:grpSpPr>
        <a:xfrm>
          <a:off x="0" y="0"/>
          <a:ext cx="0" cy="0"/>
          <a:chOff x="0" y="0"/>
          <a:chExt cx="0" cy="0"/>
        </a:xfrm>
      </p:grpSpPr>
      <p:sp>
        <p:nvSpPr>
          <p:cNvPr id="1104" name="Shape 1104"/>
          <p:cNvSpPr txBox="1"/>
          <p:nvPr>
            <p:ph type="title"/>
          </p:nvPr>
        </p:nvSpPr>
        <p:spPr>
          <a:xfrm>
            <a:off x="612647" y="171450"/>
            <a:ext cx="8153399" cy="7428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Arial"/>
              <a:buNone/>
            </a:pPr>
            <a:r>
              <a:rPr b="0" baseline="0" i="0" lang="en" sz="3600" u="none" cap="none" strike="noStrike">
                <a:solidFill>
                  <a:schemeClr val="dk2"/>
                </a:solidFill>
                <a:latin typeface="Arial"/>
                <a:ea typeface="Arial"/>
                <a:cs typeface="Arial"/>
                <a:sym typeface="Arial"/>
              </a:rPr>
              <a:t>Modeling the background mutation rate</a:t>
            </a:r>
          </a:p>
        </p:txBody>
      </p:sp>
      <p:sp>
        <p:nvSpPr>
          <p:cNvPr id="1105" name="Shape 1105"/>
          <p:cNvSpPr txBox="1"/>
          <p:nvPr>
            <p:ph idx="10" type="dt"/>
          </p:nvPr>
        </p:nvSpPr>
        <p:spPr>
          <a:xfrm>
            <a:off x="6096000" y="4686300"/>
            <a:ext cx="2666999" cy="273900"/>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b="0" baseline="0" i="0" lang="en" sz="1400" u="none" cap="none" strike="noStrike">
                <a:solidFill>
                  <a:schemeClr val="dk2"/>
                </a:solidFill>
                <a:latin typeface="Arial"/>
                <a:ea typeface="Arial"/>
                <a:cs typeface="Arial"/>
                <a:sym typeface="Arial"/>
              </a:rPr>
              <a:t>6/17/15</a:t>
            </a:r>
          </a:p>
        </p:txBody>
      </p:sp>
      <p:sp>
        <p:nvSpPr>
          <p:cNvPr id="1106" name="Shape 1106"/>
          <p:cNvSpPr txBox="1"/>
          <p:nvPr>
            <p:ph idx="12" type="sldNum"/>
          </p:nvPr>
        </p:nvSpPr>
        <p:spPr>
          <a:xfrm>
            <a:off x="0" y="954166"/>
            <a:ext cx="533399" cy="183299"/>
          </a:xfrm>
          <a:prstGeom prst="rect">
            <a:avLst/>
          </a:prstGeom>
          <a:noFill/>
          <a:ln>
            <a:noFill/>
          </a:ln>
        </p:spPr>
        <p:txBody>
          <a:bodyPr anchorCtr="0" anchor="ctr" bIns="45700" lIns="91425" rIns="91425" tIns="45700">
            <a:noAutofit/>
          </a:bodyPr>
          <a:lstStyle/>
          <a:p>
            <a:pPr indent="0" lvl="0" marL="0" marR="0" rtl="0" algn="ctr">
              <a:lnSpc>
                <a:spcPct val="80000"/>
              </a:lnSpc>
              <a:spcBef>
                <a:spcPts val="0"/>
              </a:spcBef>
              <a:buSzPct val="25000"/>
              <a:buNone/>
            </a:pPr>
            <a:fld id="{00000000-1234-1234-1234-123412341234}" type="slidenum">
              <a:rPr b="1" baseline="0" i="0" lang="en" sz="1200" u="none" cap="none" strike="noStrike">
                <a:solidFill>
                  <a:srgbClr val="FFFFFF"/>
                </a:solidFill>
                <a:latin typeface="Arial"/>
                <a:ea typeface="Arial"/>
                <a:cs typeface="Arial"/>
                <a:sym typeface="Arial"/>
              </a:rPr>
              <a:t>‹#›</a:t>
            </a:fld>
          </a:p>
        </p:txBody>
      </p:sp>
      <p:sp>
        <p:nvSpPr>
          <p:cNvPr id="1107" name="Shape 1107"/>
          <p:cNvSpPr txBox="1"/>
          <p:nvPr>
            <p:ph idx="1" type="body"/>
          </p:nvPr>
        </p:nvSpPr>
        <p:spPr>
          <a:xfrm>
            <a:off x="612647" y="1200149"/>
            <a:ext cx="8153399" cy="3838800"/>
          </a:xfrm>
          <a:prstGeom prst="rect">
            <a:avLst/>
          </a:prstGeom>
          <a:noFill/>
          <a:ln>
            <a:noFill/>
          </a:ln>
        </p:spPr>
        <p:txBody>
          <a:bodyPr anchorCtr="0" anchor="t" bIns="45700" lIns="91425" rIns="91425" tIns="45700">
            <a:noAutofit/>
          </a:bodyPr>
          <a:lstStyle/>
          <a:p>
            <a:pPr indent="-323850" lvl="0" marL="320040" marR="0" rtl="0" algn="l">
              <a:lnSpc>
                <a:spcPct val="100000"/>
              </a:lnSpc>
              <a:spcBef>
                <a:spcPts val="0"/>
              </a:spcBef>
              <a:buClr>
                <a:schemeClr val="accent2"/>
              </a:buClr>
              <a:buSzPct val="100000"/>
              <a:buFont typeface="Noto Symbol"/>
              <a:buChar char="◻"/>
            </a:pPr>
            <a:r>
              <a:rPr b="0" baseline="0" i="0" lang="en" sz="1800" u="none" cap="none" strike="noStrike">
                <a:solidFill>
                  <a:schemeClr val="dk1"/>
                </a:solidFill>
                <a:latin typeface="Arial"/>
                <a:ea typeface="Arial"/>
                <a:cs typeface="Arial"/>
                <a:sym typeface="Arial"/>
              </a:rPr>
              <a:t>1mb bins on the genome for a specific cancer type</a:t>
            </a:r>
          </a:p>
          <a:p>
            <a:pPr indent="-289560" lvl="1" marL="640080" marR="0" rtl="0" algn="l">
              <a:lnSpc>
                <a:spcPct val="100000"/>
              </a:lnSpc>
              <a:spcBef>
                <a:spcPts val="550"/>
              </a:spcBef>
              <a:buClr>
                <a:schemeClr val="accent1"/>
              </a:buClr>
              <a:buSzPct val="100000"/>
              <a:buFont typeface="Noto Symbol"/>
              <a:buChar char="⬜"/>
            </a:pPr>
            <a:r>
              <a:rPr b="0" baseline="0" i="0" lang="en" sz="1200" u="none" cap="none" strike="noStrike">
                <a:solidFill>
                  <a:schemeClr val="dk1"/>
                </a:solidFill>
                <a:latin typeface="Arial"/>
                <a:ea typeface="Arial"/>
                <a:cs typeface="Arial"/>
                <a:sym typeface="Arial"/>
              </a:rPr>
              <a:t>                       number of variants in the i</a:t>
            </a:r>
            <a:r>
              <a:rPr b="0" baseline="30000" i="0" lang="en" sz="1200" u="none" cap="none" strike="noStrike">
                <a:solidFill>
                  <a:schemeClr val="dk1"/>
                </a:solidFill>
                <a:latin typeface="Arial"/>
                <a:ea typeface="Arial"/>
                <a:cs typeface="Arial"/>
                <a:sym typeface="Arial"/>
              </a:rPr>
              <a:t>th</a:t>
            </a:r>
            <a:r>
              <a:rPr b="0" baseline="0" i="0" lang="en" sz="1200" u="none" cap="none" strike="noStrike">
                <a:solidFill>
                  <a:schemeClr val="dk1"/>
                </a:solidFill>
                <a:latin typeface="Arial"/>
                <a:ea typeface="Arial"/>
                <a:cs typeface="Arial"/>
                <a:sym typeface="Arial"/>
              </a:rPr>
              <a:t> 1mb bin</a:t>
            </a:r>
          </a:p>
          <a:p>
            <a:pPr indent="-289560" lvl="1" marL="640080" marR="0" rtl="0" algn="l">
              <a:lnSpc>
                <a:spcPct val="100000"/>
              </a:lnSpc>
              <a:spcBef>
                <a:spcPts val="550"/>
              </a:spcBef>
              <a:buClr>
                <a:schemeClr val="accent1"/>
              </a:buClr>
              <a:buSzPct val="100000"/>
              <a:buFont typeface="Noto Symbol"/>
              <a:buChar char="⬜"/>
            </a:pPr>
            <a:r>
              <a:rPr b="0" baseline="0" i="0" lang="en" sz="1200" u="none" cap="none" strike="noStrike">
                <a:solidFill>
                  <a:schemeClr val="dk1"/>
                </a:solidFill>
                <a:latin typeface="Arial"/>
                <a:ea typeface="Arial"/>
                <a:cs typeface="Arial"/>
                <a:sym typeface="Arial"/>
              </a:rPr>
              <a:t>                        total number of bases in that region</a:t>
            </a:r>
          </a:p>
          <a:p>
            <a:pPr indent="-289560" lvl="1" marL="640080" marR="0" rtl="0" algn="l">
              <a:lnSpc>
                <a:spcPct val="100000"/>
              </a:lnSpc>
              <a:spcBef>
                <a:spcPts val="550"/>
              </a:spcBef>
              <a:buClr>
                <a:schemeClr val="accent1"/>
              </a:buClr>
              <a:buSzPct val="100000"/>
              <a:buFont typeface="Noto Symbol"/>
              <a:buChar char="⬜"/>
            </a:pPr>
            <a:r>
              <a:rPr b="0" baseline="0" i="0" lang="en" sz="1200" u="none" cap="none" strike="noStrike">
                <a:solidFill>
                  <a:schemeClr val="dk1"/>
                </a:solidFill>
                <a:latin typeface="Arial"/>
                <a:ea typeface="Arial"/>
                <a:cs typeface="Arial"/>
                <a:sym typeface="Arial"/>
              </a:rPr>
              <a:t>            probability of observing     conditional on </a:t>
            </a:r>
            <a:r>
              <a:rPr lang="en" sz="1200">
                <a:solidFill>
                  <a:schemeClr val="dk1"/>
                </a:solidFill>
              </a:rPr>
              <a:t>theta</a:t>
            </a:r>
            <a:r>
              <a:rPr b="0" baseline="0" i="0" lang="en" sz="1200" u="none" cap="none" strike="noStrike">
                <a:solidFill>
                  <a:schemeClr val="dk1"/>
                </a:solidFill>
                <a:latin typeface="Arial"/>
                <a:ea typeface="Arial"/>
                <a:cs typeface="Arial"/>
                <a:sym typeface="Arial"/>
              </a:rPr>
              <a:t> , with </a:t>
            </a:r>
          </a:p>
          <a:p>
            <a:pPr indent="-289560" lvl="1" marL="640080" marR="0" rtl="0" algn="l">
              <a:lnSpc>
                <a:spcPct val="100000"/>
              </a:lnSpc>
              <a:spcBef>
                <a:spcPts val="550"/>
              </a:spcBef>
              <a:buClr>
                <a:schemeClr val="accent1"/>
              </a:buClr>
              <a:buSzPct val="100000"/>
              <a:buFont typeface="Noto Symbol"/>
              <a:buChar char="⬜"/>
            </a:pPr>
            <a:r>
              <a:rPr b="0" baseline="0" i="0" lang="en" sz="1200" u="none" cap="none" strike="noStrike">
                <a:solidFill>
                  <a:schemeClr val="dk1"/>
                </a:solidFill>
                <a:latin typeface="Arial"/>
                <a:ea typeface="Arial"/>
                <a:cs typeface="Arial"/>
                <a:sym typeface="Arial"/>
              </a:rPr>
              <a:t>Generalized Additive models with location, scale, and shape, including binomial, Poisson, negative binomial, beta-binomial, and etc…</a:t>
            </a:r>
          </a:p>
          <a:p>
            <a:pPr indent="-213360" lvl="1" marL="640080" marR="0" rtl="0" algn="l">
              <a:lnSpc>
                <a:spcPct val="100000"/>
              </a:lnSpc>
              <a:spcBef>
                <a:spcPts val="550"/>
              </a:spcBef>
              <a:buClr>
                <a:schemeClr val="accent1"/>
              </a:buClr>
              <a:buFont typeface="Noto Symbol"/>
              <a:buNone/>
            </a:pPr>
            <a:r>
              <a:t/>
            </a:r>
            <a:endParaRPr b="0" baseline="0" i="0" sz="1800" u="none" cap="none" strike="noStrike">
              <a:solidFill>
                <a:schemeClr val="dk1"/>
              </a:solidFill>
              <a:latin typeface="Arial"/>
              <a:ea typeface="Arial"/>
              <a:cs typeface="Arial"/>
              <a:sym typeface="Arial"/>
            </a:endParaRPr>
          </a:p>
          <a:p>
            <a:pPr indent="-213360" lvl="1" marL="640080" marR="0" rtl="0" algn="l">
              <a:lnSpc>
                <a:spcPct val="100000"/>
              </a:lnSpc>
              <a:spcBef>
                <a:spcPts val="550"/>
              </a:spcBef>
              <a:buClr>
                <a:schemeClr val="accent1"/>
              </a:buClr>
              <a:buFont typeface="Noto Symbol"/>
              <a:buNone/>
            </a:pPr>
            <a:r>
              <a:t/>
            </a:r>
            <a:endParaRPr b="0" baseline="0" i="0" sz="1800" u="none" cap="none" strike="noStrike">
              <a:solidFill>
                <a:schemeClr val="dk1"/>
              </a:solidFill>
              <a:latin typeface="Arial"/>
              <a:ea typeface="Arial"/>
              <a:cs typeface="Arial"/>
              <a:sym typeface="Arial"/>
            </a:endParaRPr>
          </a:p>
          <a:p>
            <a:pPr indent="-213360" lvl="1" marL="640080" marR="0" rtl="0" algn="l">
              <a:lnSpc>
                <a:spcPct val="100000"/>
              </a:lnSpc>
              <a:spcBef>
                <a:spcPts val="550"/>
              </a:spcBef>
              <a:buClr>
                <a:schemeClr val="accent1"/>
              </a:buClr>
              <a:buFont typeface="Noto Symbol"/>
              <a:buNone/>
            </a:pPr>
            <a:r>
              <a:t/>
            </a:r>
            <a:endParaRPr b="0" baseline="0" i="0" sz="1800" u="none" cap="none" strike="noStrike">
              <a:solidFill>
                <a:schemeClr val="dk1"/>
              </a:solidFill>
              <a:latin typeface="Arial"/>
              <a:ea typeface="Arial"/>
              <a:cs typeface="Arial"/>
              <a:sym typeface="Arial"/>
            </a:endParaRPr>
          </a:p>
          <a:p>
            <a:pPr indent="-289560" lvl="1" marL="640080" marR="0" rtl="0" algn="l">
              <a:lnSpc>
                <a:spcPct val="100000"/>
              </a:lnSpc>
              <a:spcBef>
                <a:spcPts val="550"/>
              </a:spcBef>
              <a:buClr>
                <a:schemeClr val="accent1"/>
              </a:buClr>
              <a:buSzPct val="100000"/>
              <a:buFont typeface="Noto Symbol"/>
              <a:buChar char="⬜"/>
            </a:pPr>
            <a:r>
              <a:rPr b="0" baseline="0" i="0" lang="en" sz="1200" u="none" cap="none" strike="noStrike">
                <a:solidFill>
                  <a:schemeClr val="dk1"/>
                </a:solidFill>
                <a:latin typeface="Arial"/>
                <a:ea typeface="Arial"/>
                <a:cs typeface="Arial"/>
                <a:sym typeface="Arial"/>
              </a:rPr>
              <a:t>List of covariant: </a:t>
            </a:r>
            <a:r>
              <a:rPr b="0" baseline="0" i="0" lang="en" sz="1200" u="none" cap="none" strike="noStrike">
                <a:solidFill>
                  <a:srgbClr val="0000FF"/>
                </a:solidFill>
                <a:latin typeface="Arial"/>
                <a:ea typeface="Arial"/>
                <a:cs typeface="Arial"/>
                <a:sym typeface="Arial"/>
              </a:rPr>
              <a:t>381 features from the Epigenetics Roadmap and ENCODE</a:t>
            </a:r>
          </a:p>
          <a:p>
            <a:pPr indent="-247650" lvl="2" marL="914400" marR="0" rtl="0" algn="l">
              <a:lnSpc>
                <a:spcPct val="100000"/>
              </a:lnSpc>
              <a:spcBef>
                <a:spcPts val="500"/>
              </a:spcBef>
              <a:buClr>
                <a:schemeClr val="accent2"/>
              </a:buClr>
              <a:buSzPct val="100000"/>
              <a:buFont typeface="Noto Symbol"/>
              <a:buChar char="■"/>
            </a:pPr>
            <a:r>
              <a:rPr b="0" baseline="0" i="0" lang="en" sz="1200" u="none" cap="none" strike="noStrike">
                <a:solidFill>
                  <a:schemeClr val="dk1"/>
                </a:solidFill>
                <a:latin typeface="Arial"/>
                <a:ea typeface="Arial"/>
                <a:cs typeface="Arial"/>
                <a:sym typeface="Arial"/>
              </a:rPr>
              <a:t>Several modification marks: Histone_H3K27ac, Histone_H3K27me3, Histone_H3K36me3, Histone_H3K4me1, Histone_H3K4me3, Histone_H3K9ac, Histone_H3K9me3</a:t>
            </a:r>
          </a:p>
          <a:p>
            <a:pPr indent="-247650" lvl="2" marL="914400" marR="0" rtl="0" algn="l">
              <a:lnSpc>
                <a:spcPct val="100000"/>
              </a:lnSpc>
              <a:spcBef>
                <a:spcPts val="500"/>
              </a:spcBef>
              <a:buClr>
                <a:schemeClr val="accent2"/>
              </a:buClr>
              <a:buSzPct val="100000"/>
              <a:buFont typeface="Noto Symbol"/>
              <a:buChar char="■"/>
            </a:pPr>
            <a:r>
              <a:rPr b="0" baseline="0" i="0" lang="en" sz="1200" u="none" cap="none" strike="noStrike">
                <a:solidFill>
                  <a:schemeClr val="dk1"/>
                </a:solidFill>
                <a:latin typeface="Arial"/>
                <a:ea typeface="Arial"/>
                <a:cs typeface="Arial"/>
                <a:sym typeface="Arial"/>
              </a:rPr>
              <a:t>Expression data from mRNA-seq, Chromatin accessibility </a:t>
            </a:r>
          </a:p>
          <a:p>
            <a:pPr indent="-247650" lvl="2" marL="914400" marR="0" rtl="0" algn="l">
              <a:lnSpc>
                <a:spcPct val="100000"/>
              </a:lnSpc>
              <a:spcBef>
                <a:spcPts val="500"/>
              </a:spcBef>
              <a:buClr>
                <a:schemeClr val="accent2"/>
              </a:buClr>
              <a:buSzPct val="100000"/>
              <a:buFont typeface="Noto Symbol"/>
              <a:buChar char="■"/>
            </a:pPr>
            <a:r>
              <a:rPr b="0" baseline="0" i="0" lang="en" sz="1200" u="none" cap="none" strike="noStrike">
                <a:solidFill>
                  <a:schemeClr val="dk1"/>
                </a:solidFill>
                <a:latin typeface="Arial"/>
                <a:ea typeface="Arial"/>
                <a:cs typeface="Arial"/>
                <a:sym typeface="Arial"/>
              </a:rPr>
              <a:t>GC content, CpG percentage, replication timing</a:t>
            </a:r>
          </a:p>
        </p:txBody>
      </p:sp>
      <p:pic>
        <p:nvPicPr>
          <p:cNvPr id="1108" name="Shape 1108"/>
          <p:cNvPicPr preferRelativeResize="0"/>
          <p:nvPr/>
        </p:nvPicPr>
        <p:blipFill rotWithShape="1">
          <a:blip r:embed="rId3">
            <a:alphaModFix/>
          </a:blip>
          <a:srcRect b="0" l="0" r="0" t="0"/>
          <a:stretch/>
        </p:blipFill>
        <p:spPr>
          <a:xfrm>
            <a:off x="1316672" y="1564300"/>
            <a:ext cx="891300" cy="215400"/>
          </a:xfrm>
          <a:prstGeom prst="rect">
            <a:avLst/>
          </a:prstGeom>
          <a:noFill/>
          <a:ln>
            <a:noFill/>
          </a:ln>
        </p:spPr>
      </p:pic>
      <p:pic>
        <p:nvPicPr>
          <p:cNvPr id="1109" name="Shape 1109"/>
          <p:cNvPicPr preferRelativeResize="0"/>
          <p:nvPr/>
        </p:nvPicPr>
        <p:blipFill rotWithShape="1">
          <a:blip r:embed="rId4">
            <a:alphaModFix/>
          </a:blip>
          <a:srcRect b="0" l="0" r="0" t="0"/>
          <a:stretch/>
        </p:blipFill>
        <p:spPr>
          <a:xfrm>
            <a:off x="1248300" y="1846550"/>
            <a:ext cx="1070999" cy="213899"/>
          </a:xfrm>
          <a:prstGeom prst="rect">
            <a:avLst/>
          </a:prstGeom>
          <a:noFill/>
          <a:ln>
            <a:noFill/>
          </a:ln>
        </p:spPr>
      </p:pic>
      <p:pic>
        <p:nvPicPr>
          <p:cNvPr id="1110" name="Shape 1110"/>
          <p:cNvPicPr preferRelativeResize="0"/>
          <p:nvPr/>
        </p:nvPicPr>
        <p:blipFill rotWithShape="1">
          <a:blip r:embed="rId5">
            <a:alphaModFix/>
          </a:blip>
          <a:srcRect b="0" l="0" r="0" t="0"/>
          <a:stretch/>
        </p:blipFill>
        <p:spPr>
          <a:xfrm>
            <a:off x="3421988" y="2092550"/>
            <a:ext cx="131999" cy="183299"/>
          </a:xfrm>
          <a:prstGeom prst="rect">
            <a:avLst/>
          </a:prstGeom>
          <a:noFill/>
          <a:ln>
            <a:noFill/>
          </a:ln>
        </p:spPr>
      </p:pic>
      <p:pic>
        <p:nvPicPr>
          <p:cNvPr id="1111" name="Shape 1111"/>
          <p:cNvPicPr preferRelativeResize="0"/>
          <p:nvPr/>
        </p:nvPicPr>
        <p:blipFill rotWithShape="1">
          <a:blip r:embed="rId6">
            <a:alphaModFix/>
          </a:blip>
          <a:srcRect b="0" l="0" r="0" t="0"/>
          <a:stretch/>
        </p:blipFill>
        <p:spPr>
          <a:xfrm>
            <a:off x="1329253" y="2102775"/>
            <a:ext cx="444600" cy="183299"/>
          </a:xfrm>
          <a:prstGeom prst="rect">
            <a:avLst/>
          </a:prstGeom>
          <a:noFill/>
          <a:ln>
            <a:noFill/>
          </a:ln>
        </p:spPr>
      </p:pic>
      <p:pic>
        <p:nvPicPr>
          <p:cNvPr id="1112" name="Shape 1112"/>
          <p:cNvPicPr preferRelativeResize="0"/>
          <p:nvPr/>
        </p:nvPicPr>
        <p:blipFill rotWithShape="1">
          <a:blip r:embed="rId7">
            <a:alphaModFix/>
          </a:blip>
          <a:srcRect b="0" l="0" r="0" t="0"/>
          <a:stretch/>
        </p:blipFill>
        <p:spPr>
          <a:xfrm>
            <a:off x="3038275" y="2867950"/>
            <a:ext cx="3560400" cy="635100"/>
          </a:xfrm>
          <a:prstGeom prst="rect">
            <a:avLst/>
          </a:prstGeom>
          <a:noFill/>
          <a:ln>
            <a:noFill/>
          </a:ln>
        </p:spPr>
      </p:pic>
      <p:pic>
        <p:nvPicPr>
          <p:cNvPr id="1113" name="Shape 1113"/>
          <p:cNvPicPr preferRelativeResize="0"/>
          <p:nvPr/>
        </p:nvPicPr>
        <p:blipFill rotWithShape="1">
          <a:blip r:embed="rId8">
            <a:alphaModFix/>
          </a:blip>
          <a:srcRect b="0" l="0" r="0" t="0"/>
          <a:stretch/>
        </p:blipFill>
        <p:spPr>
          <a:xfrm>
            <a:off x="5453857" y="2092550"/>
            <a:ext cx="609599" cy="183299"/>
          </a:xfrm>
          <a:prstGeom prst="rect">
            <a:avLst/>
          </a:prstGeom>
          <a:noFill/>
          <a:ln>
            <a:noFill/>
          </a:ln>
        </p:spPr>
      </p:pic>
      <p:grpSp>
        <p:nvGrpSpPr>
          <p:cNvPr id="1114" name="Shape 1114"/>
          <p:cNvGrpSpPr/>
          <p:nvPr/>
        </p:nvGrpSpPr>
        <p:grpSpPr>
          <a:xfrm>
            <a:off x="5692347" y="1542038"/>
            <a:ext cx="1096795" cy="635073"/>
            <a:chOff x="6256057" y="2163900"/>
            <a:chExt cx="1473000" cy="846764"/>
          </a:xfrm>
        </p:grpSpPr>
        <p:pic>
          <p:nvPicPr>
            <p:cNvPr id="1115" name="Shape 1115"/>
            <p:cNvPicPr preferRelativeResize="0"/>
            <p:nvPr/>
          </p:nvPicPr>
          <p:blipFill rotWithShape="1">
            <a:blip r:embed="rId9">
              <a:alphaModFix/>
            </a:blip>
            <a:srcRect b="0" l="0" r="0" t="0"/>
            <a:stretch/>
          </p:blipFill>
          <p:spPr>
            <a:xfrm>
              <a:off x="6789157" y="2163900"/>
              <a:ext cx="939900" cy="749399"/>
            </a:xfrm>
            <a:prstGeom prst="rect">
              <a:avLst/>
            </a:prstGeom>
            <a:noFill/>
            <a:ln>
              <a:noFill/>
            </a:ln>
          </p:spPr>
        </p:pic>
        <p:cxnSp>
          <p:nvCxnSpPr>
            <p:cNvPr id="1116" name="Shape 1116"/>
            <p:cNvCxnSpPr/>
            <p:nvPr/>
          </p:nvCxnSpPr>
          <p:spPr>
            <a:xfrm flipH="1">
              <a:off x="6256057" y="2563665"/>
              <a:ext cx="533099" cy="447000"/>
            </a:xfrm>
            <a:prstGeom prst="straightConnector1">
              <a:avLst/>
            </a:prstGeom>
            <a:noFill/>
            <a:ln cap="flat" cmpd="sng" w="19050">
              <a:solidFill>
                <a:schemeClr val="accent1"/>
              </a:solidFill>
              <a:prstDash val="solid"/>
              <a:round/>
              <a:headEnd len="med" w="med" type="none"/>
              <a:tailEnd len="lg" w="lg" type="stealth"/>
            </a:ln>
          </p:spPr>
        </p:cxnSp>
      </p:grpSp>
      <p:sp>
        <p:nvSpPr>
          <p:cNvPr id="1117" name="Shape 1117"/>
          <p:cNvSpPr/>
          <p:nvPr/>
        </p:nvSpPr>
        <p:spPr>
          <a:xfrm>
            <a:off x="6120977" y="1587412"/>
            <a:ext cx="609599" cy="544500"/>
          </a:xfrm>
          <a:prstGeom prst="rect">
            <a:avLst/>
          </a:prstGeom>
          <a:solidFill>
            <a:srgbClr val="568278">
              <a:alpha val="12940"/>
            </a:srgbClr>
          </a:solidFill>
          <a:ln cap="flat" cmpd="sng" w="100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Arial"/>
              <a:ea typeface="Arial"/>
              <a:cs typeface="Arial"/>
              <a:sym typeface="Arial"/>
            </a:endParaRPr>
          </a:p>
        </p:txBody>
      </p:sp>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22" name="Shape 1122"/>
        <p:cNvGrpSpPr/>
        <p:nvPr/>
      </p:nvGrpSpPr>
      <p:grpSpPr>
        <a:xfrm>
          <a:off x="0" y="0"/>
          <a:ext cx="0" cy="0"/>
          <a:chOff x="0" y="0"/>
          <a:chExt cx="0" cy="0"/>
        </a:xfrm>
      </p:grpSpPr>
      <p:sp>
        <p:nvSpPr>
          <p:cNvPr id="1123" name="Shape 1123"/>
          <p:cNvSpPr txBox="1"/>
          <p:nvPr>
            <p:ph type="title"/>
          </p:nvPr>
        </p:nvSpPr>
        <p:spPr>
          <a:xfrm>
            <a:off x="612647" y="171450"/>
            <a:ext cx="8153399" cy="742800"/>
          </a:xfrm>
          <a:prstGeom prst="rect">
            <a:avLst/>
          </a:prstGeom>
          <a:noFill/>
          <a:ln>
            <a:noFill/>
          </a:ln>
        </p:spPr>
        <p:txBody>
          <a:bodyPr anchorCtr="0" anchor="ctr" bIns="45700" lIns="91425" rIns="91425" tIns="45700">
            <a:noAutofit/>
          </a:bodyPr>
          <a:lstStyle/>
          <a:p>
            <a:pPr indent="0" lvl="0" marL="0" marR="0" rtl="0" algn="ctr">
              <a:spcBef>
                <a:spcPts val="0"/>
              </a:spcBef>
              <a:buClr>
                <a:schemeClr val="dk2"/>
              </a:buClr>
              <a:buSzPct val="25000"/>
              <a:buFont typeface="Arial"/>
              <a:buNone/>
            </a:pPr>
            <a:r>
              <a:rPr b="0" baseline="0" i="0" lang="en" sz="4400" u="none" cap="none" strike="noStrike">
                <a:solidFill>
                  <a:schemeClr val="dk2"/>
                </a:solidFill>
                <a:latin typeface="Arial"/>
                <a:ea typeface="Arial"/>
                <a:cs typeface="Arial"/>
                <a:sym typeface="Arial"/>
              </a:rPr>
              <a:t>Performance on 1mp bins</a:t>
            </a:r>
          </a:p>
        </p:txBody>
      </p:sp>
      <p:sp>
        <p:nvSpPr>
          <p:cNvPr id="1124" name="Shape 1124"/>
          <p:cNvSpPr txBox="1"/>
          <p:nvPr>
            <p:ph idx="10" type="dt"/>
          </p:nvPr>
        </p:nvSpPr>
        <p:spPr>
          <a:xfrm>
            <a:off x="6096000" y="4686300"/>
            <a:ext cx="2666999" cy="273900"/>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b="0" baseline="0" i="0" lang="en" sz="1400" u="none" cap="none" strike="noStrike">
                <a:solidFill>
                  <a:schemeClr val="dk2"/>
                </a:solidFill>
                <a:latin typeface="Arial"/>
                <a:ea typeface="Arial"/>
                <a:cs typeface="Arial"/>
                <a:sym typeface="Arial"/>
              </a:rPr>
              <a:t>6/1</a:t>
            </a:r>
            <a:r>
              <a:rPr lang="en">
                <a:solidFill>
                  <a:schemeClr val="dk2"/>
                </a:solidFill>
              </a:rPr>
              <a:t>8</a:t>
            </a:r>
            <a:r>
              <a:rPr b="0" baseline="0" i="0" lang="en" sz="1400" u="none" cap="none" strike="noStrike">
                <a:solidFill>
                  <a:schemeClr val="dk2"/>
                </a:solidFill>
                <a:latin typeface="Arial"/>
                <a:ea typeface="Arial"/>
                <a:cs typeface="Arial"/>
                <a:sym typeface="Arial"/>
              </a:rPr>
              <a:t>/15</a:t>
            </a:r>
          </a:p>
        </p:txBody>
      </p:sp>
      <p:sp>
        <p:nvSpPr>
          <p:cNvPr id="1125" name="Shape 1125"/>
          <p:cNvSpPr txBox="1"/>
          <p:nvPr>
            <p:ph idx="12" type="sldNum"/>
          </p:nvPr>
        </p:nvSpPr>
        <p:spPr>
          <a:xfrm>
            <a:off x="0" y="954166"/>
            <a:ext cx="533399" cy="183299"/>
          </a:xfrm>
          <a:prstGeom prst="rect">
            <a:avLst/>
          </a:prstGeom>
          <a:noFill/>
          <a:ln>
            <a:noFill/>
          </a:ln>
        </p:spPr>
        <p:txBody>
          <a:bodyPr anchorCtr="0" anchor="ctr" bIns="45700" lIns="91425" rIns="91425" tIns="45700">
            <a:noAutofit/>
          </a:bodyPr>
          <a:lstStyle/>
          <a:p>
            <a:pPr indent="0" lvl="0" marL="0" marR="0" rtl="0" algn="ctr">
              <a:lnSpc>
                <a:spcPct val="80000"/>
              </a:lnSpc>
              <a:spcBef>
                <a:spcPts val="0"/>
              </a:spcBef>
              <a:buSzPct val="25000"/>
              <a:buNone/>
            </a:pPr>
            <a:fld id="{00000000-1234-1234-1234-123412341234}" type="slidenum">
              <a:rPr b="1" baseline="0" i="0" lang="en" sz="1200" u="none" cap="none" strike="noStrike">
                <a:solidFill>
                  <a:srgbClr val="FFFFFF"/>
                </a:solidFill>
                <a:latin typeface="Arial"/>
                <a:ea typeface="Arial"/>
                <a:cs typeface="Arial"/>
                <a:sym typeface="Arial"/>
              </a:rPr>
              <a:t>‹#›</a:t>
            </a:fld>
          </a:p>
        </p:txBody>
      </p:sp>
      <p:pic>
        <p:nvPicPr>
          <p:cNvPr id="1126" name="Shape 1126"/>
          <p:cNvPicPr preferRelativeResize="0"/>
          <p:nvPr/>
        </p:nvPicPr>
        <p:blipFill>
          <a:blip r:embed="rId3">
            <a:alphaModFix/>
          </a:blip>
          <a:stretch>
            <a:fillRect/>
          </a:stretch>
        </p:blipFill>
        <p:spPr>
          <a:xfrm>
            <a:off x="1311100" y="1282921"/>
            <a:ext cx="6857998" cy="3337406"/>
          </a:xfrm>
          <a:prstGeom prst="rect">
            <a:avLst/>
          </a:prstGeom>
          <a:noFill/>
          <a:ln>
            <a:noFill/>
          </a:ln>
        </p:spPr>
      </p:pic>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30" name="Shape 1130"/>
        <p:cNvGrpSpPr/>
        <p:nvPr/>
      </p:nvGrpSpPr>
      <p:grpSpPr>
        <a:xfrm>
          <a:off x="0" y="0"/>
          <a:ext cx="0" cy="0"/>
          <a:chOff x="0" y="0"/>
          <a:chExt cx="0" cy="0"/>
        </a:xfrm>
      </p:grpSpPr>
      <p:sp>
        <p:nvSpPr>
          <p:cNvPr id="1131" name="Shape 1131"/>
          <p:cNvSpPr txBox="1"/>
          <p:nvPr>
            <p:ph type="title"/>
          </p:nvPr>
        </p:nvSpPr>
        <p:spPr>
          <a:xfrm>
            <a:off x="612647" y="171450"/>
            <a:ext cx="8153399" cy="742800"/>
          </a:xfrm>
          <a:prstGeom prst="rect">
            <a:avLst/>
          </a:prstGeom>
          <a:noFill/>
          <a:ln>
            <a:noFill/>
          </a:ln>
        </p:spPr>
        <p:txBody>
          <a:bodyPr anchorCtr="0" anchor="ctr" bIns="45700" lIns="91425" rIns="91425" tIns="45700">
            <a:noAutofit/>
          </a:bodyPr>
          <a:lstStyle/>
          <a:p>
            <a:pPr indent="0" lvl="0" marL="0" marR="0" rtl="0" algn="l">
              <a:spcBef>
                <a:spcPts val="0"/>
              </a:spcBef>
              <a:buClr>
                <a:schemeClr val="dk2"/>
              </a:buClr>
              <a:buSzPct val="25000"/>
              <a:buFont typeface="Arial"/>
              <a:buNone/>
            </a:pPr>
            <a:r>
              <a:rPr b="0" baseline="0" i="0" lang="en" sz="2800" u="none" cap="none" strike="noStrike">
                <a:solidFill>
                  <a:schemeClr val="dk2"/>
                </a:solidFill>
                <a:latin typeface="Arial"/>
                <a:ea typeface="Arial"/>
                <a:cs typeface="Arial"/>
                <a:sym typeface="Arial"/>
              </a:rPr>
              <a:t>Multicollinearity due to highly correlated features</a:t>
            </a:r>
          </a:p>
        </p:txBody>
      </p:sp>
      <p:sp>
        <p:nvSpPr>
          <p:cNvPr id="1132" name="Shape 1132"/>
          <p:cNvSpPr txBox="1"/>
          <p:nvPr>
            <p:ph idx="10" type="dt"/>
          </p:nvPr>
        </p:nvSpPr>
        <p:spPr>
          <a:xfrm>
            <a:off x="6096000" y="4686300"/>
            <a:ext cx="2666999" cy="273900"/>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b="0" baseline="0" i="0" lang="en" sz="1400" u="none" cap="none" strike="noStrike">
                <a:solidFill>
                  <a:schemeClr val="dk2"/>
                </a:solidFill>
                <a:latin typeface="Arial"/>
                <a:ea typeface="Arial"/>
                <a:cs typeface="Arial"/>
                <a:sym typeface="Arial"/>
              </a:rPr>
              <a:t>6/17/15</a:t>
            </a:r>
          </a:p>
        </p:txBody>
      </p:sp>
      <p:sp>
        <p:nvSpPr>
          <p:cNvPr id="1133" name="Shape 1133"/>
          <p:cNvSpPr txBox="1"/>
          <p:nvPr>
            <p:ph idx="12" type="sldNum"/>
          </p:nvPr>
        </p:nvSpPr>
        <p:spPr>
          <a:xfrm>
            <a:off x="0" y="954166"/>
            <a:ext cx="533399" cy="183299"/>
          </a:xfrm>
          <a:prstGeom prst="rect">
            <a:avLst/>
          </a:prstGeom>
          <a:noFill/>
          <a:ln>
            <a:noFill/>
          </a:ln>
        </p:spPr>
        <p:txBody>
          <a:bodyPr anchorCtr="0" anchor="ctr" bIns="45700" lIns="91425" rIns="91425" tIns="45700">
            <a:noAutofit/>
          </a:bodyPr>
          <a:lstStyle/>
          <a:p>
            <a:pPr indent="0" lvl="0" marL="0" marR="0" rtl="0" algn="ctr">
              <a:lnSpc>
                <a:spcPct val="80000"/>
              </a:lnSpc>
              <a:spcBef>
                <a:spcPts val="0"/>
              </a:spcBef>
              <a:buSzPct val="25000"/>
              <a:buNone/>
            </a:pPr>
            <a:fld id="{00000000-1234-1234-1234-123412341234}" type="slidenum">
              <a:rPr b="1" baseline="0" i="0" lang="en" sz="1200" u="none" cap="none" strike="noStrike">
                <a:solidFill>
                  <a:srgbClr val="FFFFFF"/>
                </a:solidFill>
                <a:latin typeface="Arial"/>
                <a:ea typeface="Arial"/>
                <a:cs typeface="Arial"/>
                <a:sym typeface="Arial"/>
              </a:rPr>
              <a:t>‹#›</a:t>
            </a:fld>
          </a:p>
        </p:txBody>
      </p:sp>
      <p:pic>
        <p:nvPicPr>
          <p:cNvPr id="1134" name="Shape 1134"/>
          <p:cNvPicPr preferRelativeResize="0"/>
          <p:nvPr/>
        </p:nvPicPr>
        <p:blipFill>
          <a:blip r:embed="rId3">
            <a:alphaModFix/>
          </a:blip>
          <a:stretch>
            <a:fillRect/>
          </a:stretch>
        </p:blipFill>
        <p:spPr>
          <a:xfrm>
            <a:off x="1143000" y="1329144"/>
            <a:ext cx="6857997" cy="3631059"/>
          </a:xfrm>
          <a:prstGeom prst="rect">
            <a:avLst/>
          </a:prstGeom>
          <a:noFill/>
          <a:ln>
            <a:noFill/>
          </a:ln>
        </p:spPr>
      </p:pic>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38" name="Shape 1138"/>
        <p:cNvGrpSpPr/>
        <p:nvPr/>
      </p:nvGrpSpPr>
      <p:grpSpPr>
        <a:xfrm>
          <a:off x="0" y="0"/>
          <a:ext cx="0" cy="0"/>
          <a:chOff x="0" y="0"/>
          <a:chExt cx="0" cy="0"/>
        </a:xfrm>
      </p:grpSpPr>
      <p:sp>
        <p:nvSpPr>
          <p:cNvPr id="1139" name="Shape 1139"/>
          <p:cNvSpPr txBox="1"/>
          <p:nvPr>
            <p:ph type="title"/>
          </p:nvPr>
        </p:nvSpPr>
        <p:spPr>
          <a:xfrm>
            <a:off x="0" y="171450"/>
            <a:ext cx="8950799" cy="742800"/>
          </a:xfrm>
          <a:prstGeom prst="rect">
            <a:avLst/>
          </a:prstGeom>
          <a:noFill/>
          <a:ln>
            <a:noFill/>
          </a:ln>
        </p:spPr>
        <p:txBody>
          <a:bodyPr anchorCtr="0" anchor="ctr" bIns="45700" lIns="91425" rIns="91425" tIns="45700">
            <a:noAutofit/>
          </a:bodyPr>
          <a:lstStyle/>
          <a:p>
            <a:pPr indent="0" lvl="0" marL="0" marR="0" rtl="0" algn="ctr">
              <a:spcBef>
                <a:spcPts val="0"/>
              </a:spcBef>
              <a:buClr>
                <a:schemeClr val="dk2"/>
              </a:buClr>
              <a:buSzPct val="25000"/>
              <a:buFont typeface="Arial"/>
              <a:buNone/>
            </a:pPr>
            <a:r>
              <a:rPr b="0" baseline="0" i="0" lang="en" sz="3000" u="none" cap="none" strike="noStrike">
                <a:solidFill>
                  <a:schemeClr val="dk2"/>
                </a:solidFill>
                <a:latin typeface="Arial"/>
                <a:ea typeface="Arial"/>
                <a:cs typeface="Arial"/>
                <a:sym typeface="Arial"/>
              </a:rPr>
              <a:t>Lack of statistical power in smaller regions</a:t>
            </a:r>
          </a:p>
        </p:txBody>
      </p:sp>
      <p:sp>
        <p:nvSpPr>
          <p:cNvPr id="1140" name="Shape 1140"/>
          <p:cNvSpPr txBox="1"/>
          <p:nvPr>
            <p:ph idx="12" type="sldNum"/>
          </p:nvPr>
        </p:nvSpPr>
        <p:spPr>
          <a:xfrm>
            <a:off x="0" y="954166"/>
            <a:ext cx="533399" cy="183299"/>
          </a:xfrm>
          <a:prstGeom prst="rect">
            <a:avLst/>
          </a:prstGeom>
          <a:noFill/>
          <a:ln>
            <a:noFill/>
          </a:ln>
        </p:spPr>
        <p:txBody>
          <a:bodyPr anchorCtr="0" anchor="ctr" bIns="45700" lIns="91425" rIns="91425" tIns="45700">
            <a:noAutofit/>
          </a:bodyPr>
          <a:lstStyle/>
          <a:p>
            <a:pPr indent="0" lvl="0" marL="0" marR="0" rtl="0" algn="ctr">
              <a:lnSpc>
                <a:spcPct val="80000"/>
              </a:lnSpc>
              <a:spcBef>
                <a:spcPts val="0"/>
              </a:spcBef>
              <a:buSzPct val="25000"/>
              <a:buNone/>
            </a:pPr>
            <a:fld id="{00000000-1234-1234-1234-123412341234}" type="slidenum">
              <a:rPr b="1" baseline="0" i="0" lang="en" sz="1200" u="none" cap="none" strike="noStrike">
                <a:solidFill>
                  <a:srgbClr val="FFFFFF"/>
                </a:solidFill>
                <a:latin typeface="Arial"/>
                <a:ea typeface="Arial"/>
                <a:cs typeface="Arial"/>
                <a:sym typeface="Arial"/>
              </a:rPr>
              <a:t>‹#›</a:t>
            </a:fld>
          </a:p>
        </p:txBody>
      </p:sp>
      <p:sp>
        <p:nvSpPr>
          <p:cNvPr id="1141" name="Shape 1141"/>
          <p:cNvSpPr txBox="1"/>
          <p:nvPr>
            <p:ph idx="1" type="body"/>
          </p:nvPr>
        </p:nvSpPr>
        <p:spPr>
          <a:xfrm>
            <a:off x="612647" y="1200150"/>
            <a:ext cx="8153399" cy="3371999"/>
          </a:xfrm>
          <a:prstGeom prst="rect">
            <a:avLst/>
          </a:prstGeom>
          <a:noFill/>
          <a:ln>
            <a:noFill/>
          </a:ln>
        </p:spPr>
        <p:txBody>
          <a:bodyPr anchorCtr="0" anchor="t" bIns="45700" lIns="91425" rIns="91425" tIns="45700">
            <a:noAutofit/>
          </a:bodyPr>
          <a:lstStyle/>
          <a:p>
            <a:pPr indent="-320040" lvl="0" marL="320040" marR="0" rtl="0" algn="l">
              <a:spcBef>
                <a:spcPts val="0"/>
              </a:spcBef>
              <a:buClr>
                <a:schemeClr val="accent2"/>
              </a:buClr>
              <a:buSzPct val="60000"/>
              <a:buFont typeface="Noto Symbol"/>
              <a:buChar char="◻"/>
            </a:pPr>
            <a:r>
              <a:rPr b="0" baseline="0" i="0" lang="en" sz="2000" u="none" cap="none" strike="noStrike">
                <a:solidFill>
                  <a:schemeClr val="dk1"/>
                </a:solidFill>
                <a:latin typeface="Arial"/>
                <a:ea typeface="Arial"/>
                <a:cs typeface="Arial"/>
                <a:sym typeface="Arial"/>
              </a:rPr>
              <a:t>Challenge: target regions are usually not large enough for accurate background mutation rate estimation</a:t>
            </a:r>
          </a:p>
          <a:p>
            <a:pPr indent="-320040" lvl="0" marL="320040" marR="0" rtl="0" algn="l">
              <a:spcBef>
                <a:spcPts val="700"/>
              </a:spcBef>
              <a:buClr>
                <a:schemeClr val="accent2"/>
              </a:buClr>
              <a:buSzPct val="60000"/>
              <a:buFont typeface="Noto Symbol"/>
              <a:buChar char="◻"/>
            </a:pPr>
            <a:r>
              <a:rPr b="0" baseline="0" i="0" lang="en" sz="2000" u="none" cap="none" strike="noStrike">
                <a:solidFill>
                  <a:schemeClr val="dk1"/>
                </a:solidFill>
                <a:latin typeface="Arial"/>
                <a:ea typeface="Arial"/>
                <a:cs typeface="Arial"/>
                <a:sym typeface="Arial"/>
              </a:rPr>
              <a:t>Nearest neighbor: in high dimensional space, difficult to find a neighbor</a:t>
            </a:r>
          </a:p>
          <a:p>
            <a:pPr indent="-320040" lvl="0" marL="320040" marR="0" rtl="0" algn="l">
              <a:spcBef>
                <a:spcPts val="700"/>
              </a:spcBef>
              <a:buClr>
                <a:schemeClr val="accent2"/>
              </a:buClr>
              <a:buSzPct val="60000"/>
              <a:buFont typeface="Noto Symbol"/>
              <a:buChar char="◻"/>
            </a:pPr>
            <a:r>
              <a:rPr b="0" baseline="0" i="0" lang="en" sz="2000" u="none" cap="none" strike="noStrike">
                <a:solidFill>
                  <a:schemeClr val="dk1"/>
                </a:solidFill>
                <a:latin typeface="Arial"/>
                <a:ea typeface="Arial"/>
                <a:cs typeface="Arial"/>
                <a:sym typeface="Arial"/>
              </a:rPr>
              <a:t>Solution: test region clustering based on predictions</a:t>
            </a:r>
          </a:p>
          <a:p>
            <a:pPr indent="0" lvl="0" marL="0" marR="0" rtl="0" algn="l">
              <a:spcBef>
                <a:spcPts val="700"/>
              </a:spcBef>
              <a:buClr>
                <a:schemeClr val="accent2"/>
              </a:buClr>
              <a:buFont typeface="Noto Symbol"/>
              <a:buNone/>
            </a:pPr>
            <a:r>
              <a:t/>
            </a:r>
            <a:endParaRPr b="0" baseline="0" i="0" sz="2000" u="none" cap="none" strike="noStrike">
              <a:solidFill>
                <a:schemeClr val="dk1"/>
              </a:solidFill>
              <a:latin typeface="Arial"/>
              <a:ea typeface="Arial"/>
              <a:cs typeface="Arial"/>
              <a:sym typeface="Arial"/>
            </a:endParaRPr>
          </a:p>
        </p:txBody>
      </p:sp>
      <p:grpSp>
        <p:nvGrpSpPr>
          <p:cNvPr id="1142" name="Shape 1142"/>
          <p:cNvGrpSpPr/>
          <p:nvPr/>
        </p:nvGrpSpPr>
        <p:grpSpPr>
          <a:xfrm>
            <a:off x="1026749" y="3031872"/>
            <a:ext cx="3143795" cy="2033947"/>
            <a:chOff x="612644" y="2474392"/>
            <a:chExt cx="2540235" cy="2288419"/>
          </a:xfrm>
        </p:grpSpPr>
        <p:pic>
          <p:nvPicPr>
            <p:cNvPr id="1143" name="Shape 1143"/>
            <p:cNvPicPr preferRelativeResize="0"/>
            <p:nvPr/>
          </p:nvPicPr>
          <p:blipFill rotWithShape="1">
            <a:blip r:embed="rId3">
              <a:alphaModFix/>
            </a:blip>
            <a:srcRect b="20921" l="11636" r="14806" t="23875"/>
            <a:stretch/>
          </p:blipFill>
          <p:spPr>
            <a:xfrm>
              <a:off x="612644" y="2736012"/>
              <a:ext cx="2500200" cy="2026799"/>
            </a:xfrm>
            <a:prstGeom prst="rect">
              <a:avLst/>
            </a:prstGeom>
            <a:noFill/>
            <a:ln>
              <a:noFill/>
            </a:ln>
          </p:spPr>
        </p:pic>
        <p:sp>
          <p:nvSpPr>
            <p:cNvPr id="1144" name="Shape 1144"/>
            <p:cNvSpPr txBox="1"/>
            <p:nvPr/>
          </p:nvSpPr>
          <p:spPr>
            <a:xfrm>
              <a:off x="955379" y="2474392"/>
              <a:ext cx="2197500" cy="2616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100" u="none" cap="none" strike="noStrike">
                  <a:solidFill>
                    <a:schemeClr val="dk1"/>
                  </a:solidFill>
                  <a:latin typeface="Arial"/>
                  <a:ea typeface="Arial"/>
                  <a:cs typeface="Arial"/>
                  <a:sym typeface="Arial"/>
                </a:rPr>
                <a:t>10kb region Correlation: -0.1127</a:t>
              </a:r>
            </a:p>
          </p:txBody>
        </p:sp>
      </p:grpSp>
      <p:grpSp>
        <p:nvGrpSpPr>
          <p:cNvPr id="1145" name="Shape 1145"/>
          <p:cNvGrpSpPr/>
          <p:nvPr/>
        </p:nvGrpSpPr>
        <p:grpSpPr>
          <a:xfrm>
            <a:off x="4477325" y="2773674"/>
            <a:ext cx="3126600" cy="2292050"/>
            <a:chOff x="4460500" y="3406407"/>
            <a:chExt cx="3126600" cy="3056067"/>
          </a:xfrm>
        </p:grpSpPr>
        <p:pic>
          <p:nvPicPr>
            <p:cNvPr id="1146" name="Shape 1146"/>
            <p:cNvPicPr preferRelativeResize="0"/>
            <p:nvPr/>
          </p:nvPicPr>
          <p:blipFill rotWithShape="1">
            <a:blip r:embed="rId4">
              <a:alphaModFix/>
            </a:blip>
            <a:srcRect b="7875" l="4144" r="4764" t="10598"/>
            <a:stretch/>
          </p:blipFill>
          <p:spPr>
            <a:xfrm>
              <a:off x="4737400" y="3750726"/>
              <a:ext cx="2849699" cy="2434500"/>
            </a:xfrm>
            <a:prstGeom prst="rect">
              <a:avLst/>
            </a:prstGeom>
            <a:noFill/>
            <a:ln>
              <a:noFill/>
            </a:ln>
          </p:spPr>
        </p:pic>
        <p:sp>
          <p:nvSpPr>
            <p:cNvPr id="1147" name="Shape 1147"/>
            <p:cNvSpPr txBox="1"/>
            <p:nvPr/>
          </p:nvSpPr>
          <p:spPr>
            <a:xfrm rot="-5400000">
              <a:off x="3371949" y="4494957"/>
              <a:ext cx="2454000" cy="2768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Mutations/total bases</a:t>
              </a:r>
            </a:p>
          </p:txBody>
        </p:sp>
        <p:sp>
          <p:nvSpPr>
            <p:cNvPr id="1148" name="Shape 1148"/>
            <p:cNvSpPr txBox="1"/>
            <p:nvPr/>
          </p:nvSpPr>
          <p:spPr>
            <a:xfrm>
              <a:off x="5681622" y="6185575"/>
              <a:ext cx="1336199" cy="2768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Arial"/>
                  <a:ea typeface="Arial"/>
                  <a:cs typeface="Arial"/>
                  <a:sym typeface="Arial"/>
                </a:rPr>
                <a:t>Local cluster ID</a:t>
              </a:r>
            </a:p>
          </p:txBody>
        </p:sp>
      </p:grpSp>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52" name="Shape 1152"/>
        <p:cNvGrpSpPr/>
        <p:nvPr/>
      </p:nvGrpSpPr>
      <p:grpSpPr>
        <a:xfrm>
          <a:off x="0" y="0"/>
          <a:ext cx="0" cy="0"/>
          <a:chOff x="0" y="0"/>
          <a:chExt cx="0" cy="0"/>
        </a:xfrm>
      </p:grpSpPr>
      <p:sp>
        <p:nvSpPr>
          <p:cNvPr id="1153" name="Shape 1153"/>
          <p:cNvSpPr txBox="1"/>
          <p:nvPr>
            <p:ph type="title"/>
          </p:nvPr>
        </p:nvSpPr>
        <p:spPr>
          <a:xfrm>
            <a:off x="612650" y="171450"/>
            <a:ext cx="8531400" cy="742800"/>
          </a:xfrm>
          <a:prstGeom prst="rect">
            <a:avLst/>
          </a:prstGeom>
          <a:noFill/>
          <a:ln>
            <a:noFill/>
          </a:ln>
        </p:spPr>
        <p:txBody>
          <a:bodyPr anchorCtr="0" anchor="ctr" bIns="45700" lIns="91425" rIns="91425" tIns="45700">
            <a:noAutofit/>
          </a:bodyPr>
          <a:lstStyle/>
          <a:p>
            <a:pPr indent="0" lvl="0" marL="0" marR="0" rtl="0" algn="ctr">
              <a:spcBef>
                <a:spcPts val="0"/>
              </a:spcBef>
              <a:buClr>
                <a:schemeClr val="dk2"/>
              </a:buClr>
              <a:buSzPct val="25000"/>
              <a:buFont typeface="Arial"/>
              <a:buNone/>
            </a:pPr>
            <a:r>
              <a:rPr lang="en" sz="3950">
                <a:solidFill>
                  <a:schemeClr val="dk2"/>
                </a:solidFill>
              </a:rPr>
              <a:t>Workflow</a:t>
            </a:r>
            <a:r>
              <a:rPr b="0" baseline="0" i="0" lang="en" sz="3950" u="none" cap="none" strike="noStrike">
                <a:solidFill>
                  <a:schemeClr val="dk2"/>
                </a:solidFill>
                <a:latin typeface="Arial"/>
                <a:ea typeface="Arial"/>
                <a:cs typeface="Arial"/>
                <a:sym typeface="Arial"/>
              </a:rPr>
              <a:t> of our analysis</a:t>
            </a:r>
          </a:p>
        </p:txBody>
      </p:sp>
      <p:sp>
        <p:nvSpPr>
          <p:cNvPr id="1154" name="Shape 1154"/>
          <p:cNvSpPr txBox="1"/>
          <p:nvPr>
            <p:ph idx="12" type="sldNum"/>
          </p:nvPr>
        </p:nvSpPr>
        <p:spPr>
          <a:xfrm>
            <a:off x="0" y="954166"/>
            <a:ext cx="533399" cy="183299"/>
          </a:xfrm>
          <a:prstGeom prst="rect">
            <a:avLst/>
          </a:prstGeom>
          <a:noFill/>
          <a:ln>
            <a:noFill/>
          </a:ln>
        </p:spPr>
        <p:txBody>
          <a:bodyPr anchorCtr="0" anchor="ctr" bIns="45700" lIns="91425" rIns="91425" tIns="45700">
            <a:noAutofit/>
          </a:bodyPr>
          <a:lstStyle/>
          <a:p>
            <a:pPr indent="0" lvl="0" marL="0" marR="0" rtl="0" algn="ctr">
              <a:lnSpc>
                <a:spcPct val="80000"/>
              </a:lnSpc>
              <a:spcBef>
                <a:spcPts val="0"/>
              </a:spcBef>
              <a:buSzPct val="25000"/>
              <a:buNone/>
            </a:pPr>
            <a:fld id="{00000000-1234-1234-1234-123412341234}" type="slidenum">
              <a:rPr b="1" baseline="0" i="0" lang="en" sz="1200" u="none" cap="none" strike="noStrike">
                <a:solidFill>
                  <a:srgbClr val="FFFFFF"/>
                </a:solidFill>
                <a:latin typeface="Arial"/>
                <a:ea typeface="Arial"/>
                <a:cs typeface="Arial"/>
                <a:sym typeface="Arial"/>
              </a:rPr>
              <a:t>‹#›</a:t>
            </a:fld>
          </a:p>
        </p:txBody>
      </p:sp>
      <p:pic>
        <p:nvPicPr>
          <p:cNvPr id="1155" name="Shape 1155"/>
          <p:cNvPicPr preferRelativeResize="0"/>
          <p:nvPr/>
        </p:nvPicPr>
        <p:blipFill>
          <a:blip r:embed="rId3">
            <a:alphaModFix/>
          </a:blip>
          <a:stretch>
            <a:fillRect/>
          </a:stretch>
        </p:blipFill>
        <p:spPr>
          <a:xfrm>
            <a:off x="1607187" y="1209550"/>
            <a:ext cx="6542324" cy="3933949"/>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4" name="Shape 394"/>
        <p:cNvGrpSpPr/>
        <p:nvPr/>
      </p:nvGrpSpPr>
      <p:grpSpPr>
        <a:xfrm>
          <a:off x="0" y="0"/>
          <a:ext cx="0" cy="0"/>
          <a:chOff x="0" y="0"/>
          <a:chExt cx="0" cy="0"/>
        </a:xfrm>
      </p:grpSpPr>
      <p:pic>
        <p:nvPicPr>
          <p:cNvPr id="395" name="Shape 395"/>
          <p:cNvPicPr preferRelativeResize="0"/>
          <p:nvPr/>
        </p:nvPicPr>
        <p:blipFill>
          <a:blip r:embed="rId3">
            <a:alphaModFix/>
          </a:blip>
          <a:stretch>
            <a:fillRect/>
          </a:stretch>
        </p:blipFill>
        <p:spPr>
          <a:xfrm>
            <a:off x="1844850" y="339050"/>
            <a:ext cx="4969600" cy="4851599"/>
          </a:xfrm>
          <a:prstGeom prst="rect">
            <a:avLst/>
          </a:prstGeom>
          <a:noFill/>
          <a:ln>
            <a:noFill/>
          </a:ln>
        </p:spPr>
      </p:pic>
      <p:sp>
        <p:nvSpPr>
          <p:cNvPr id="396" name="Shape 396"/>
          <p:cNvSpPr txBox="1"/>
          <p:nvPr/>
        </p:nvSpPr>
        <p:spPr>
          <a:xfrm>
            <a:off x="408250" y="201650"/>
            <a:ext cx="3807899" cy="444300"/>
          </a:xfrm>
          <a:prstGeom prst="rect">
            <a:avLst/>
          </a:prstGeom>
          <a:noFill/>
          <a:ln>
            <a:noFill/>
          </a:ln>
        </p:spPr>
        <p:txBody>
          <a:bodyPr anchorCtr="0" anchor="t" bIns="91425" lIns="91425" rIns="91425" tIns="91425">
            <a:noAutofit/>
          </a:bodyPr>
          <a:lstStyle/>
          <a:p>
            <a:pPr>
              <a:spcBef>
                <a:spcPts val="0"/>
              </a:spcBef>
              <a:buNone/>
            </a:pPr>
            <a:r>
              <a:rPr lang="en" sz="2400"/>
              <a:t>RESULTS</a:t>
            </a:r>
          </a:p>
        </p:txBody>
      </p:sp>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noFill/>
      </p:bgPr>
    </p:bg>
    <p:spTree>
      <p:nvGrpSpPr>
        <p:cNvPr id="1159" name="Shape 1159"/>
        <p:cNvGrpSpPr/>
        <p:nvPr/>
      </p:nvGrpSpPr>
      <p:grpSpPr>
        <a:xfrm>
          <a:off x="0" y="0"/>
          <a:ext cx="0" cy="0"/>
          <a:chOff x="0" y="0"/>
          <a:chExt cx="0" cy="0"/>
        </a:xfrm>
      </p:grpSpPr>
      <p:sp>
        <p:nvSpPr>
          <p:cNvPr id="1160" name="Shape 1160"/>
          <p:cNvSpPr/>
          <p:nvPr/>
        </p:nvSpPr>
        <p:spPr>
          <a:xfrm>
            <a:off x="457171" y="205014"/>
            <a:ext cx="8228437" cy="858511"/>
          </a:xfrm>
          <a:prstGeom prst="rect">
            <a:avLst/>
          </a:prstGeom>
          <a:noFill/>
          <a:ln>
            <a:noFill/>
          </a:ln>
        </p:spPr>
        <p:txBody>
          <a:bodyPr anchorCtr="0" anchor="ctr" bIns="0" lIns="0" rIns="0" tIns="0">
            <a:noAutofit/>
          </a:bodyPr>
          <a:lstStyle/>
          <a:p>
            <a:pPr indent="0" lvl="0" marL="0" marR="0" rtl="0" algn="ctr">
              <a:lnSpc>
                <a:spcPct val="100000"/>
              </a:lnSpc>
              <a:spcBef>
                <a:spcPts val="0"/>
              </a:spcBef>
              <a:buSzPct val="25000"/>
              <a:buNone/>
            </a:pPr>
            <a:r>
              <a:rPr b="1" baseline="0" i="0" lang="en" sz="2200" u="none" cap="none" strike="noStrike">
                <a:solidFill>
                  <a:srgbClr val="000000"/>
                </a:solidFill>
                <a:latin typeface="Cambria"/>
                <a:ea typeface="Cambria"/>
                <a:cs typeface="Cambria"/>
                <a:sym typeface="Cambria"/>
              </a:rPr>
              <a:t>Impact of non-coding somatic mutations in CpG and </a:t>
            </a:r>
          </a:p>
          <a:p>
            <a:pPr indent="0" lvl="0" marL="0" marR="0" rtl="0" algn="ctr">
              <a:lnSpc>
                <a:spcPct val="100000"/>
              </a:lnSpc>
              <a:spcBef>
                <a:spcPts val="0"/>
              </a:spcBef>
              <a:buSzPct val="25000"/>
              <a:buNone/>
            </a:pPr>
            <a:r>
              <a:rPr b="1" baseline="0" i="0" lang="en" sz="2200" u="none" cap="none" strike="noStrike">
                <a:solidFill>
                  <a:srgbClr val="000000"/>
                </a:solidFill>
                <a:latin typeface="Cambria"/>
                <a:ea typeface="Cambria"/>
                <a:cs typeface="Cambria"/>
                <a:sym typeface="Cambria"/>
              </a:rPr>
              <a:t>CpG island context on gene expression (Part 1)</a:t>
            </a:r>
          </a:p>
        </p:txBody>
      </p:sp>
      <p:sp>
        <p:nvSpPr>
          <p:cNvPr id="1161" name="Shape 1161"/>
          <p:cNvSpPr/>
          <p:nvPr/>
        </p:nvSpPr>
        <p:spPr>
          <a:xfrm>
            <a:off x="3483648" y="2675224"/>
            <a:ext cx="4629842" cy="2373214"/>
          </a:xfrm>
          <a:prstGeom prst="rect">
            <a:avLst/>
          </a:prstGeom>
          <a:noFill/>
          <a:ln>
            <a:noFill/>
          </a:ln>
        </p:spPr>
        <p:txBody>
          <a:bodyPr anchorCtr="0" anchor="ctr" bIns="76025" lIns="76025" rIns="76025" tIns="76025">
            <a:noAutofit/>
          </a:bodyPr>
          <a:lstStyle/>
          <a:p>
            <a:pPr>
              <a:spcBef>
                <a:spcPts val="0"/>
              </a:spcBef>
              <a:buNone/>
            </a:pPr>
            <a:r>
              <a:t/>
            </a:r>
            <a:endParaRPr/>
          </a:p>
        </p:txBody>
      </p:sp>
      <p:sp>
        <p:nvSpPr>
          <p:cNvPr id="1162" name="Shape 1162"/>
          <p:cNvSpPr/>
          <p:nvPr/>
        </p:nvSpPr>
        <p:spPr>
          <a:xfrm>
            <a:off x="594975" y="3600846"/>
            <a:ext cx="2239199" cy="731399"/>
          </a:xfrm>
          <a:prstGeom prst="rect">
            <a:avLst/>
          </a:prstGeom>
          <a:noFill/>
          <a:ln>
            <a:noFill/>
          </a:ln>
        </p:spPr>
        <p:txBody>
          <a:bodyPr anchorCtr="0" anchor="t" bIns="37425" lIns="74825" rIns="74825" tIns="37425">
            <a:noAutofit/>
          </a:bodyPr>
          <a:lstStyle/>
          <a:p>
            <a:pPr>
              <a:spcBef>
                <a:spcPts val="0"/>
              </a:spcBef>
              <a:buNone/>
            </a:pPr>
            <a:r>
              <a:rPr b="0" baseline="0" i="0" lang="en" sz="1300" u="none" cap="none" strike="noStrike"/>
              <a:t>CpG gain:	AG</a:t>
            </a:r>
            <a:r>
              <a:rPr lang="en" sz="1300"/>
              <a:t>	</a:t>
            </a:r>
            <a:r>
              <a:rPr b="0" baseline="0" i="0" lang="en" sz="1300" u="none" cap="none" strike="noStrike"/>
              <a:t>→ CG </a:t>
            </a:r>
          </a:p>
          <a:p>
            <a:pPr>
              <a:spcBef>
                <a:spcPts val="0"/>
              </a:spcBef>
              <a:buNone/>
            </a:pPr>
            <a:r>
              <a:rPr b="0" baseline="0" i="0" lang="en" sz="1300" u="none" cap="none" strike="noStrike"/>
              <a:t>CpG loss:	CG </a:t>
            </a:r>
            <a:r>
              <a:rPr lang="en" sz="1300"/>
              <a:t>	</a:t>
            </a:r>
            <a:r>
              <a:rPr b="0" baseline="0" i="0" lang="en" sz="1300" u="none" cap="none" strike="noStrike"/>
              <a:t>→ CT</a:t>
            </a:r>
          </a:p>
          <a:p>
            <a:pPr>
              <a:spcBef>
                <a:spcPts val="0"/>
              </a:spcBef>
              <a:buNone/>
            </a:pPr>
            <a:r>
              <a:rPr b="0" baseline="0" i="0" lang="en" sz="1300" u="none" cap="none" strike="noStrike"/>
              <a:t>CpG shift:   </a:t>
            </a:r>
            <a:r>
              <a:rPr lang="en" sz="1300"/>
              <a:t>	</a:t>
            </a:r>
            <a:r>
              <a:rPr b="0" baseline="0" i="0" lang="en" sz="1300" u="none" cap="none" strike="noStrike"/>
              <a:t>CGG 	→ CCG</a:t>
            </a:r>
          </a:p>
        </p:txBody>
      </p:sp>
      <p:sp>
        <p:nvSpPr>
          <p:cNvPr id="1163" name="Shape 1163"/>
          <p:cNvSpPr/>
          <p:nvPr/>
        </p:nvSpPr>
        <p:spPr>
          <a:xfrm>
            <a:off x="331776" y="1021151"/>
            <a:ext cx="8211455" cy="583689"/>
          </a:xfrm>
          <a:prstGeom prst="rect">
            <a:avLst/>
          </a:prstGeom>
          <a:noFill/>
          <a:ln>
            <a:noFill/>
          </a:ln>
        </p:spPr>
        <p:txBody>
          <a:bodyPr anchorCtr="0" anchor="t" bIns="37425" lIns="74825" rIns="74825" tIns="37425">
            <a:noAutofit/>
          </a:bodyPr>
          <a:lstStyle/>
          <a:p>
            <a:pPr indent="0" lvl="0" marL="0" marR="0" rtl="0" algn="l">
              <a:lnSpc>
                <a:spcPct val="100000"/>
              </a:lnSpc>
              <a:spcBef>
                <a:spcPts val="0"/>
              </a:spcBef>
              <a:buSzPct val="25000"/>
              <a:buNone/>
            </a:pPr>
            <a:r>
              <a:rPr b="0" baseline="0" i="0" lang="en" u="none" cap="none" strike="noStrike"/>
              <a:t>CpG dinucleotides are special</a:t>
            </a:r>
          </a:p>
          <a:p>
            <a:pPr indent="0" lvl="0" marL="0" marR="0" rtl="0" algn="l">
              <a:lnSpc>
                <a:spcPct val="100000"/>
              </a:lnSpc>
              <a:spcBef>
                <a:spcPts val="0"/>
              </a:spcBef>
              <a:buSzPct val="25000"/>
              <a:buNone/>
            </a:pPr>
            <a:r>
              <a:rPr b="0" baseline="0" i="0" lang="en" u="none" cap="none" strike="noStrike"/>
              <a:t>- CpG dinucleotides are methylation acceptors </a:t>
            </a:r>
          </a:p>
          <a:p>
            <a:pPr indent="0" lvl="0" marL="0" marR="0" rtl="0" algn="l">
              <a:lnSpc>
                <a:spcPct val="100000"/>
              </a:lnSpc>
              <a:spcBef>
                <a:spcPts val="0"/>
              </a:spcBef>
              <a:buSzPct val="25000"/>
              <a:buNone/>
            </a:pPr>
            <a:r>
              <a:rPr b="0" baseline="0" i="0" lang="en" u="none" cap="none" strike="noStrike"/>
              <a:t>- CpGs are underrepresented in the genome due to deamination</a:t>
            </a:r>
          </a:p>
          <a:p>
            <a:pPr indent="0" lvl="0" marL="0" marR="0" rtl="0" algn="l">
              <a:lnSpc>
                <a:spcPct val="100000"/>
              </a:lnSpc>
              <a:spcBef>
                <a:spcPts val="0"/>
              </a:spcBef>
              <a:buSzPct val="25000"/>
              <a:buNone/>
            </a:pPr>
            <a:r>
              <a:rPr b="0" baseline="0" i="0" lang="en" u="none" cap="none" strike="noStrike"/>
              <a:t>	→ CpG-rich regulatory sequences are rare</a:t>
            </a:r>
          </a:p>
          <a:p>
            <a:pPr indent="0" lvl="0" marL="0" marR="0" rtl="0" algn="l">
              <a:lnSpc>
                <a:spcPct val="100000"/>
              </a:lnSpc>
              <a:spcBef>
                <a:spcPts val="0"/>
              </a:spcBef>
              <a:buSzPct val="25000"/>
              <a:buNone/>
            </a:pPr>
            <a:r>
              <a:rPr b="0" baseline="0" i="0" lang="en" u="none" cap="none" strike="noStrike"/>
              <a:t>→  Focused analysis on mutations in CpG context</a:t>
            </a:r>
          </a:p>
        </p:txBody>
      </p:sp>
      <p:sp>
        <p:nvSpPr>
          <p:cNvPr id="1164" name="Shape 1164"/>
          <p:cNvSpPr/>
          <p:nvPr/>
        </p:nvSpPr>
        <p:spPr>
          <a:xfrm>
            <a:off x="332102" y="2203472"/>
            <a:ext cx="8542905" cy="409538"/>
          </a:xfrm>
          <a:prstGeom prst="rect">
            <a:avLst/>
          </a:prstGeom>
          <a:noFill/>
          <a:ln>
            <a:noFill/>
          </a:ln>
        </p:spPr>
        <p:txBody>
          <a:bodyPr anchorCtr="0" anchor="t" bIns="37425" lIns="74825" rIns="74825" tIns="37425">
            <a:noAutofit/>
          </a:bodyPr>
          <a:lstStyle/>
          <a:p>
            <a:pPr>
              <a:spcBef>
                <a:spcPts val="0"/>
              </a:spcBef>
              <a:buNone/>
            </a:pPr>
            <a:r>
              <a:rPr b="1" baseline="0" i="0" lang="en" sz="1500" u="none" cap="none" strike="noStrike"/>
              <a:t>Preliminary result:</a:t>
            </a:r>
          </a:p>
          <a:p>
            <a:pPr>
              <a:spcBef>
                <a:spcPts val="0"/>
              </a:spcBef>
              <a:buNone/>
            </a:pPr>
            <a:r>
              <a:rPr b="0" baseline="0" i="0" lang="en" sz="1500" u="none" cap="none" strike="noStrike"/>
              <a:t>Santa Cruz Pilot set → non-random distribution of CpG context mutations </a:t>
            </a:r>
          </a:p>
        </p:txBody>
      </p:sp>
      <p:pic>
        <p:nvPicPr>
          <p:cNvPr id="1165" name="Shape 1165"/>
          <p:cNvPicPr preferRelativeResize="0"/>
          <p:nvPr/>
        </p:nvPicPr>
        <p:blipFill>
          <a:blip r:embed="rId3">
            <a:alphaModFix/>
          </a:blip>
          <a:stretch>
            <a:fillRect/>
          </a:stretch>
        </p:blipFill>
        <p:spPr>
          <a:xfrm>
            <a:off x="3172298" y="2820850"/>
            <a:ext cx="3259444" cy="2227599"/>
          </a:xfrm>
          <a:prstGeom prst="rect">
            <a:avLst/>
          </a:prstGeom>
          <a:noFill/>
          <a:ln>
            <a:noFill/>
          </a:ln>
        </p:spPr>
      </p:pic>
      <p:pic>
        <p:nvPicPr>
          <p:cNvPr id="1166" name="Shape 1166"/>
          <p:cNvPicPr preferRelativeResize="0"/>
          <p:nvPr/>
        </p:nvPicPr>
        <p:blipFill>
          <a:blip r:embed="rId4">
            <a:alphaModFix/>
          </a:blip>
          <a:stretch>
            <a:fillRect/>
          </a:stretch>
        </p:blipFill>
        <p:spPr>
          <a:xfrm>
            <a:off x="6238025" y="1270675"/>
            <a:ext cx="1783374" cy="617325"/>
          </a:xfrm>
          <a:prstGeom prst="rect">
            <a:avLst/>
          </a:prstGeom>
          <a:noFill/>
          <a:ln>
            <a:noFill/>
          </a:ln>
        </p:spPr>
      </p:pic>
      <p:sp>
        <p:nvSpPr>
          <p:cNvPr id="1167" name="Shape 1167"/>
          <p:cNvSpPr txBox="1"/>
          <p:nvPr/>
        </p:nvSpPr>
        <p:spPr>
          <a:xfrm>
            <a:off x="6934550" y="2977425"/>
            <a:ext cx="1944000" cy="1951800"/>
          </a:xfrm>
          <a:prstGeom prst="rect">
            <a:avLst/>
          </a:prstGeom>
          <a:noFill/>
          <a:ln>
            <a:noFill/>
          </a:ln>
        </p:spPr>
        <p:txBody>
          <a:bodyPr anchorCtr="0" anchor="t" bIns="91425" lIns="91425" rIns="91425" tIns="91425">
            <a:noAutofit/>
          </a:bodyPr>
          <a:lstStyle/>
          <a:p>
            <a:pPr rtl="0">
              <a:spcBef>
                <a:spcPts val="0"/>
              </a:spcBef>
              <a:buNone/>
            </a:pPr>
            <a:r>
              <a:rPr b="1" lang="en"/>
              <a:t>In a nutshell:</a:t>
            </a:r>
          </a:p>
          <a:p>
            <a:pPr rtl="0">
              <a:spcBef>
                <a:spcPts val="0"/>
              </a:spcBef>
              <a:buNone/>
            </a:pPr>
            <a:r>
              <a:rPr lang="en"/>
              <a:t>Applying mRNA,</a:t>
            </a:r>
          </a:p>
          <a:p>
            <a:pPr>
              <a:spcBef>
                <a:spcPts val="0"/>
              </a:spcBef>
              <a:buNone/>
            </a:pPr>
            <a:r>
              <a:rPr lang="en"/>
              <a:t>SNV and methylation data to analyze mutations in CpG context</a:t>
            </a:r>
          </a:p>
        </p:txBody>
      </p:sp>
      <p:sp>
        <p:nvSpPr>
          <p:cNvPr id="1168" name="Shape 1168"/>
          <p:cNvSpPr txBox="1"/>
          <p:nvPr/>
        </p:nvSpPr>
        <p:spPr>
          <a:xfrm>
            <a:off x="6819725" y="4554150"/>
            <a:ext cx="2181300" cy="459299"/>
          </a:xfrm>
          <a:prstGeom prst="rect">
            <a:avLst/>
          </a:prstGeom>
          <a:noFill/>
          <a:ln>
            <a:noFill/>
          </a:ln>
        </p:spPr>
        <p:txBody>
          <a:bodyPr anchorCtr="0" anchor="t" bIns="91425" lIns="91425" rIns="91425" tIns="91425">
            <a:noAutofit/>
          </a:bodyPr>
          <a:lstStyle/>
          <a:p>
            <a:pPr rtl="0">
              <a:spcBef>
                <a:spcPts val="0"/>
              </a:spcBef>
              <a:buNone/>
            </a:pPr>
            <a:r>
              <a:rPr lang="en" sz="1000"/>
              <a:t>Lars Feuerbach, Sandra Koser,</a:t>
            </a:r>
          </a:p>
          <a:p>
            <a:pPr>
              <a:spcBef>
                <a:spcPts val="0"/>
              </a:spcBef>
              <a:buNone/>
            </a:pPr>
            <a:r>
              <a:rPr lang="en" sz="1000"/>
              <a:t>Benedikt Brors (DKFZ-Heidelberg)</a:t>
            </a:r>
          </a:p>
        </p:txBody>
      </p:sp>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72" name="Shape 1172"/>
        <p:cNvGrpSpPr/>
        <p:nvPr/>
      </p:nvGrpSpPr>
      <p:grpSpPr>
        <a:xfrm>
          <a:off x="0" y="0"/>
          <a:ext cx="0" cy="0"/>
          <a:chOff x="0" y="0"/>
          <a:chExt cx="0" cy="0"/>
        </a:xfrm>
      </p:grpSpPr>
      <p:sp>
        <p:nvSpPr>
          <p:cNvPr id="1173" name="Shape 1173"/>
          <p:cNvSpPr txBox="1"/>
          <p:nvPr/>
        </p:nvSpPr>
        <p:spPr>
          <a:xfrm>
            <a:off x="457171" y="205014"/>
            <a:ext cx="8228437" cy="858756"/>
          </a:xfrm>
          <a:prstGeom prst="rect">
            <a:avLst/>
          </a:prstGeom>
          <a:noFill/>
          <a:ln>
            <a:noFill/>
          </a:ln>
        </p:spPr>
        <p:txBody>
          <a:bodyPr anchorCtr="0" anchor="ctr" bIns="0" lIns="0" rIns="0" tIns="0">
            <a:noAutofit/>
          </a:bodyPr>
          <a:lstStyle/>
          <a:p>
            <a:pPr indent="0" lvl="0" marL="0" marR="0" rtl="0" algn="ctr">
              <a:lnSpc>
                <a:spcPct val="100000"/>
              </a:lnSpc>
              <a:spcBef>
                <a:spcPts val="0"/>
              </a:spcBef>
              <a:buSzPct val="25000"/>
              <a:buNone/>
            </a:pPr>
            <a:r>
              <a:rPr b="1" baseline="0" i="0" lang="en" sz="2200" u="none" cap="none" strike="noStrike">
                <a:solidFill>
                  <a:srgbClr val="000000"/>
                </a:solidFill>
                <a:latin typeface="Cambria"/>
                <a:ea typeface="Cambria"/>
                <a:cs typeface="Cambria"/>
                <a:sym typeface="Cambria"/>
              </a:rPr>
              <a:t>Impact of non-coding somatic mutations in CpG and </a:t>
            </a:r>
            <a:br>
              <a:rPr b="1" baseline="0" i="0" lang="en" sz="2200" u="none" cap="none" strike="noStrike">
                <a:solidFill>
                  <a:srgbClr val="000000"/>
                </a:solidFill>
                <a:latin typeface="Cambria"/>
                <a:ea typeface="Cambria"/>
                <a:cs typeface="Cambria"/>
                <a:sym typeface="Cambria"/>
              </a:rPr>
            </a:br>
            <a:r>
              <a:rPr b="1" baseline="0" i="0" lang="en" sz="2200" u="none" cap="none" strike="noStrike">
                <a:solidFill>
                  <a:srgbClr val="000000"/>
                </a:solidFill>
                <a:latin typeface="Cambria"/>
                <a:ea typeface="Cambria"/>
                <a:cs typeface="Cambria"/>
                <a:sym typeface="Cambria"/>
              </a:rPr>
              <a:t>CpG island context on gene expression (Part 2)</a:t>
            </a:r>
          </a:p>
        </p:txBody>
      </p:sp>
      <p:sp>
        <p:nvSpPr>
          <p:cNvPr id="1174" name="Shape 1174"/>
          <p:cNvSpPr/>
          <p:nvPr/>
        </p:nvSpPr>
        <p:spPr>
          <a:xfrm>
            <a:off x="414720" y="1436567"/>
            <a:ext cx="3317759" cy="2171874"/>
          </a:xfrm>
          <a:prstGeom prst="rect">
            <a:avLst/>
          </a:prstGeom>
          <a:noFill/>
          <a:ln>
            <a:noFill/>
          </a:ln>
        </p:spPr>
        <p:txBody>
          <a:bodyPr anchorCtr="0" anchor="ctr" bIns="76025" lIns="76025" rIns="76025" tIns="76025">
            <a:noAutofit/>
          </a:bodyPr>
          <a:lstStyle/>
          <a:p>
            <a:pPr>
              <a:spcBef>
                <a:spcPts val="0"/>
              </a:spcBef>
              <a:buNone/>
            </a:pPr>
            <a:r>
              <a:t/>
            </a:r>
            <a:endParaRPr/>
          </a:p>
        </p:txBody>
      </p:sp>
      <p:sp>
        <p:nvSpPr>
          <p:cNvPr id="1175" name="Shape 1175"/>
          <p:cNvSpPr/>
          <p:nvPr/>
        </p:nvSpPr>
        <p:spPr>
          <a:xfrm>
            <a:off x="536250" y="3791575"/>
            <a:ext cx="3451500" cy="1295699"/>
          </a:xfrm>
          <a:prstGeom prst="rect">
            <a:avLst/>
          </a:prstGeom>
          <a:noFill/>
          <a:ln>
            <a:noFill/>
          </a:ln>
        </p:spPr>
        <p:txBody>
          <a:bodyPr anchorCtr="0" anchor="t" bIns="37425" lIns="74825" rIns="74825" tIns="37425">
            <a:noAutofit/>
          </a:bodyPr>
          <a:lstStyle/>
          <a:p>
            <a:pPr lvl="0" marR="0" rtl="0" algn="just">
              <a:lnSpc>
                <a:spcPct val="100000"/>
              </a:lnSpc>
              <a:spcBef>
                <a:spcPts val="0"/>
              </a:spcBef>
              <a:buNone/>
            </a:pPr>
            <a:r>
              <a:rPr b="0" baseline="0" i="1" lang="en" u="none" cap="none" strike="noStrike"/>
              <a:t>De novo</a:t>
            </a:r>
            <a:r>
              <a:rPr b="0" baseline="0" i="0" lang="en" u="none" cap="none" strike="noStrike"/>
              <a:t> motifs in CpG islands  </a:t>
            </a:r>
          </a:p>
          <a:p>
            <a:pPr lvl="0" marR="0" rtl="0" algn="just">
              <a:lnSpc>
                <a:spcPct val="100000"/>
              </a:lnSpc>
              <a:spcBef>
                <a:spcPts val="0"/>
              </a:spcBef>
              <a:buNone/>
            </a:pPr>
            <a:r>
              <a:rPr b="0" baseline="0" i="0" lang="en" u="none" cap="none" strike="noStrike"/>
              <a:t>are accessible to </a:t>
            </a:r>
            <a:r>
              <a:rPr b="0" baseline="0" i="1" lang="en" u="none" cap="none" strike="noStrike"/>
              <a:t>trans</a:t>
            </a:r>
            <a:r>
              <a:rPr b="0" baseline="0" i="0" lang="en" u="none" cap="none" strike="noStrike"/>
              <a:t>-factors</a:t>
            </a:r>
          </a:p>
          <a:p>
            <a:pPr indent="25400" lvl="0" marL="0" marR="0" rtl="0" algn="just">
              <a:lnSpc>
                <a:spcPct val="100000"/>
              </a:lnSpc>
              <a:spcBef>
                <a:spcPts val="0"/>
              </a:spcBef>
              <a:buFont typeface="Noto Symbol"/>
              <a:buNone/>
            </a:pPr>
            <a:r>
              <a:t/>
            </a:r>
            <a:endParaRPr b="0" baseline="0" i="0" u="none" cap="none" strike="noStrike"/>
          </a:p>
          <a:p>
            <a:pPr lvl="0" marR="0" rtl="0" algn="just">
              <a:lnSpc>
                <a:spcPct val="100000"/>
              </a:lnSpc>
              <a:spcBef>
                <a:spcPts val="0"/>
              </a:spcBef>
              <a:buNone/>
            </a:pPr>
            <a:r>
              <a:rPr b="0" baseline="0" i="0" lang="en" u="none" cap="none" strike="noStrike"/>
              <a:t>Higher probability to contribute </a:t>
            </a:r>
          </a:p>
          <a:p>
            <a:pPr lvl="0" marR="0" rtl="0" algn="just">
              <a:lnSpc>
                <a:spcPct val="100000"/>
              </a:lnSpc>
              <a:spcBef>
                <a:spcPts val="0"/>
              </a:spcBef>
              <a:buNone/>
            </a:pPr>
            <a:r>
              <a:rPr b="0" baseline="0" i="0" lang="en" u="none" cap="none" strike="noStrike"/>
              <a:t>to selection during cancer evolution</a:t>
            </a:r>
          </a:p>
        </p:txBody>
      </p:sp>
      <p:sp>
        <p:nvSpPr>
          <p:cNvPr id="1176" name="Shape 1176"/>
          <p:cNvSpPr txBox="1"/>
          <p:nvPr/>
        </p:nvSpPr>
        <p:spPr>
          <a:xfrm>
            <a:off x="497664" y="1182076"/>
            <a:ext cx="1907712" cy="235631"/>
          </a:xfrm>
          <a:prstGeom prst="rect">
            <a:avLst/>
          </a:prstGeom>
          <a:noFill/>
          <a:ln>
            <a:noFill/>
          </a:ln>
        </p:spPr>
        <p:txBody>
          <a:bodyPr anchorCtr="0" anchor="t" bIns="37425" lIns="74825" rIns="74825" tIns="37425">
            <a:noAutofit/>
          </a:bodyPr>
          <a:lstStyle/>
          <a:p>
            <a:pPr>
              <a:spcBef>
                <a:spcPts val="0"/>
              </a:spcBef>
              <a:buNone/>
            </a:pPr>
            <a:r>
              <a:rPr b="1" baseline="0" i="0" lang="en" sz="1500" u="none" cap="none" strike="noStrike"/>
              <a:t>Original </a:t>
            </a:r>
            <a:r>
              <a:rPr b="1" lang="en" sz="1500"/>
              <a:t>a</a:t>
            </a:r>
            <a:r>
              <a:rPr b="1" baseline="0" i="0" lang="en" sz="1500" u="none" cap="none" strike="noStrike"/>
              <a:t>bstract</a:t>
            </a:r>
          </a:p>
        </p:txBody>
      </p:sp>
      <p:sp>
        <p:nvSpPr>
          <p:cNvPr id="1177" name="Shape 1177"/>
          <p:cNvSpPr txBox="1"/>
          <p:nvPr/>
        </p:nvSpPr>
        <p:spPr>
          <a:xfrm>
            <a:off x="4147200" y="1182076"/>
            <a:ext cx="4561919" cy="389208"/>
          </a:xfrm>
          <a:prstGeom prst="rect">
            <a:avLst/>
          </a:prstGeom>
          <a:noFill/>
          <a:ln>
            <a:noFill/>
          </a:ln>
        </p:spPr>
        <p:txBody>
          <a:bodyPr anchorCtr="0" anchor="t" bIns="37425" lIns="74825" rIns="74825" tIns="37425">
            <a:noAutofit/>
          </a:bodyPr>
          <a:lstStyle/>
          <a:p>
            <a:pPr>
              <a:spcBef>
                <a:spcPts val="0"/>
              </a:spcBef>
              <a:buNone/>
            </a:pPr>
            <a:r>
              <a:rPr b="1" baseline="0" i="0" lang="en" sz="1500" u="none" cap="none" strike="noStrike"/>
              <a:t>Santa Cruz Pilot </a:t>
            </a:r>
            <a:r>
              <a:rPr b="1" lang="en" sz="1500"/>
              <a:t>d</a:t>
            </a:r>
            <a:r>
              <a:rPr b="1" baseline="0" i="0" lang="en" sz="1500" u="none" cap="none" strike="noStrike"/>
              <a:t>ata – Candidate selection</a:t>
            </a:r>
          </a:p>
          <a:p>
            <a:pPr>
              <a:spcBef>
                <a:spcPts val="0"/>
              </a:spcBef>
              <a:buNone/>
            </a:pPr>
            <a:r>
              <a:rPr b="0" baseline="0" i="0" lang="en" sz="1300" u="none" cap="none" strike="noStrike"/>
              <a:t>→ 36,385 SNVs in promoter CpG island cores</a:t>
            </a:r>
          </a:p>
        </p:txBody>
      </p:sp>
      <p:sp>
        <p:nvSpPr>
          <p:cNvPr id="1178" name="Shape 1178"/>
          <p:cNvSpPr txBox="1"/>
          <p:nvPr/>
        </p:nvSpPr>
        <p:spPr>
          <a:xfrm>
            <a:off x="4416263" y="3421799"/>
            <a:ext cx="4229999" cy="497700"/>
          </a:xfrm>
          <a:prstGeom prst="rect">
            <a:avLst/>
          </a:prstGeom>
          <a:noFill/>
          <a:ln>
            <a:noFill/>
          </a:ln>
        </p:spPr>
        <p:txBody>
          <a:bodyPr anchorCtr="0" anchor="t" bIns="37425" lIns="74825" rIns="74825" tIns="37425">
            <a:noAutofit/>
          </a:bodyPr>
          <a:lstStyle/>
          <a:p>
            <a:pPr indent="0" lvl="0" marL="0" marR="0" rtl="0" algn="just">
              <a:spcBef>
                <a:spcPts val="0"/>
              </a:spcBef>
              <a:buSzPct val="25000"/>
              <a:buNone/>
            </a:pPr>
            <a:r>
              <a:rPr b="1" baseline="0" i="0" lang="en" sz="1200" u="none" cap="none" strike="noStrike"/>
              <a:t>Expression level of onco-suppressor CD99 (chrX):</a:t>
            </a:r>
          </a:p>
          <a:p>
            <a:pPr indent="0" lvl="0" marL="0" marR="0" rtl="0" algn="just">
              <a:spcBef>
                <a:spcPts val="0"/>
              </a:spcBef>
              <a:buSzPct val="25000"/>
              <a:buNone/>
            </a:pPr>
            <a:r>
              <a:rPr b="0" baseline="0" i="1" lang="en" sz="1200" u="none" cap="none" strike="noStrike"/>
              <a:t>FPKM values for samples </a:t>
            </a:r>
            <a:r>
              <a:rPr b="0" baseline="0" i="1" lang="en" sz="1200" u="none" cap="none" strike="noStrike">
                <a:solidFill>
                  <a:srgbClr val="FF0000"/>
                </a:solidFill>
              </a:rPr>
              <a:t>with promoter mutation (red)</a:t>
            </a:r>
            <a:r>
              <a:rPr b="0" baseline="0" i="1" lang="en" sz="1200" u="none" cap="none" strike="noStrike"/>
              <a:t> and</a:t>
            </a:r>
            <a:r>
              <a:rPr b="0" baseline="0" i="1" lang="en" sz="1200" u="none" cap="none" strike="noStrike">
                <a:solidFill>
                  <a:srgbClr val="0000FF"/>
                </a:solidFill>
              </a:rPr>
              <a:t> without (blue)</a:t>
            </a:r>
            <a:r>
              <a:rPr b="0" baseline="0" i="1" lang="en" sz="1200" u="none" cap="none" strike="noStrike"/>
              <a:t>.</a:t>
            </a:r>
          </a:p>
        </p:txBody>
      </p:sp>
      <p:sp>
        <p:nvSpPr>
          <p:cNvPr id="1179" name="Shape 1179"/>
          <p:cNvSpPr txBox="1"/>
          <p:nvPr/>
        </p:nvSpPr>
        <p:spPr>
          <a:xfrm>
            <a:off x="4416263" y="4292802"/>
            <a:ext cx="4229999" cy="583800"/>
          </a:xfrm>
          <a:prstGeom prst="rect">
            <a:avLst/>
          </a:prstGeom>
          <a:noFill/>
          <a:ln>
            <a:noFill/>
          </a:ln>
        </p:spPr>
        <p:txBody>
          <a:bodyPr anchorCtr="0" anchor="t" bIns="37425" lIns="74825" rIns="74825" tIns="37425">
            <a:noAutofit/>
          </a:bodyPr>
          <a:lstStyle/>
          <a:p>
            <a:pPr>
              <a:spcBef>
                <a:spcPts val="0"/>
              </a:spcBef>
              <a:buNone/>
            </a:pPr>
            <a:r>
              <a:rPr b="0" baseline="0" i="0" lang="en" sz="1500" u="none" cap="none" strike="noStrike"/>
              <a:t>To compensate for low read coverage in CpG islands, promising positions are recalled (~10 min per SNV).</a:t>
            </a:r>
          </a:p>
        </p:txBody>
      </p:sp>
      <p:pic>
        <p:nvPicPr>
          <p:cNvPr id="1180" name="Shape 1180"/>
          <p:cNvPicPr preferRelativeResize="0"/>
          <p:nvPr/>
        </p:nvPicPr>
        <p:blipFill>
          <a:blip r:embed="rId3">
            <a:alphaModFix/>
          </a:blip>
          <a:stretch>
            <a:fillRect/>
          </a:stretch>
        </p:blipFill>
        <p:spPr>
          <a:xfrm>
            <a:off x="599449" y="1536001"/>
            <a:ext cx="2584625" cy="2255574"/>
          </a:xfrm>
          <a:prstGeom prst="rect">
            <a:avLst/>
          </a:prstGeom>
          <a:noFill/>
          <a:ln>
            <a:noFill/>
          </a:ln>
        </p:spPr>
      </p:pic>
      <p:sp>
        <p:nvSpPr>
          <p:cNvPr id="1181" name="Shape 1181"/>
          <p:cNvSpPr/>
          <p:nvPr/>
        </p:nvSpPr>
        <p:spPr>
          <a:xfrm>
            <a:off x="5078307" y="3949862"/>
            <a:ext cx="2454299" cy="312599"/>
          </a:xfrm>
          <a:prstGeom prst="downArrow">
            <a:avLst>
              <a:gd fmla="val 50000" name="adj1"/>
              <a:gd fmla="val 50000" name="adj2"/>
            </a:avLst>
          </a:prstGeom>
          <a:solidFill>
            <a:schemeClr val="lt2"/>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rPr lang="en"/>
              <a:t>Deep Pileup</a:t>
            </a:r>
          </a:p>
        </p:txBody>
      </p:sp>
      <p:pic>
        <p:nvPicPr>
          <p:cNvPr id="1182" name="Shape 1182"/>
          <p:cNvPicPr preferRelativeResize="0"/>
          <p:nvPr/>
        </p:nvPicPr>
        <p:blipFill>
          <a:blip r:embed="rId4">
            <a:alphaModFix/>
          </a:blip>
          <a:stretch>
            <a:fillRect/>
          </a:stretch>
        </p:blipFill>
        <p:spPr>
          <a:xfrm>
            <a:off x="5339758" y="1793025"/>
            <a:ext cx="1931391" cy="1598399"/>
          </a:xfrm>
          <a:prstGeom prst="rect">
            <a:avLst/>
          </a:prstGeom>
          <a:noFill/>
          <a:ln>
            <a:noFill/>
          </a:ln>
        </p:spPr>
      </p:pic>
      <p:sp>
        <p:nvSpPr>
          <p:cNvPr id="1183" name="Shape 1183"/>
          <p:cNvSpPr txBox="1"/>
          <p:nvPr/>
        </p:nvSpPr>
        <p:spPr>
          <a:xfrm flipH="1" rot="10800000">
            <a:off x="-7481400" y="820274"/>
            <a:ext cx="13704299" cy="1598400"/>
          </a:xfrm>
          <a:prstGeom prst="rect">
            <a:avLst/>
          </a:prstGeom>
          <a:noFill/>
          <a:ln>
            <a:noFill/>
          </a:ln>
        </p:spPr>
        <p:txBody>
          <a:bodyPr anchorCtr="0" anchor="t"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87" name="Shape 1187"/>
        <p:cNvGrpSpPr/>
        <p:nvPr/>
      </p:nvGrpSpPr>
      <p:grpSpPr>
        <a:xfrm>
          <a:off x="0" y="0"/>
          <a:ext cx="0" cy="0"/>
          <a:chOff x="0" y="0"/>
          <a:chExt cx="0" cy="0"/>
        </a:xfrm>
      </p:grpSpPr>
      <p:sp>
        <p:nvSpPr>
          <p:cNvPr id="1188" name="Shape 1188"/>
          <p:cNvSpPr txBox="1"/>
          <p:nvPr>
            <p:ph type="title"/>
          </p:nvPr>
        </p:nvSpPr>
        <p:spPr>
          <a:xfrm>
            <a:off x="457171" y="205014"/>
            <a:ext cx="8228399" cy="858900"/>
          </a:xfrm>
          <a:prstGeom prst="rect">
            <a:avLst/>
          </a:prstGeom>
        </p:spPr>
        <p:txBody>
          <a:bodyPr anchorCtr="0" anchor="ctr" bIns="76025" lIns="76025" rIns="76025" tIns="76025">
            <a:noAutofit/>
          </a:bodyPr>
          <a:lstStyle/>
          <a:p>
            <a:pPr lvl="0" rtl="0">
              <a:spcBef>
                <a:spcPts val="0"/>
              </a:spcBef>
              <a:buClr>
                <a:schemeClr val="dk1"/>
              </a:buClr>
              <a:buSzPct val="100000"/>
              <a:buFont typeface="Arial"/>
              <a:buNone/>
            </a:pPr>
            <a:r>
              <a:rPr lang="en" sz="1100">
                <a:solidFill>
                  <a:schemeClr val="dk1"/>
                </a:solidFill>
              </a:rPr>
              <a:t>	 	 	 	</a:t>
            </a:r>
          </a:p>
          <a:p>
            <a:pPr lvl="0" rtl="0">
              <a:spcBef>
                <a:spcPts val="0"/>
              </a:spcBef>
              <a:buClr>
                <a:schemeClr val="dk1"/>
              </a:buClr>
              <a:buSzPct val="61111"/>
              <a:buFont typeface="Arial"/>
              <a:buNone/>
            </a:pPr>
            <a:r>
              <a:rPr b="1" lang="en" sz="1800">
                <a:solidFill>
                  <a:schemeClr val="dk1"/>
                </a:solidFill>
              </a:rPr>
              <a:t>Integrative mutation analysis</a:t>
            </a:r>
          </a:p>
          <a:p>
            <a:pPr>
              <a:spcBef>
                <a:spcPts val="0"/>
              </a:spcBef>
              <a:buNone/>
            </a:pPr>
            <a:r>
              <a:t/>
            </a:r>
            <a:endParaRPr/>
          </a:p>
        </p:txBody>
      </p:sp>
      <p:sp>
        <p:nvSpPr>
          <p:cNvPr id="1189" name="Shape 1189"/>
          <p:cNvSpPr txBox="1"/>
          <p:nvPr>
            <p:ph idx="1" type="body"/>
          </p:nvPr>
        </p:nvSpPr>
        <p:spPr>
          <a:xfrm>
            <a:off x="457171" y="1203385"/>
            <a:ext cx="8046300" cy="2982900"/>
          </a:xfrm>
          <a:prstGeom prst="rect">
            <a:avLst/>
          </a:prstGeom>
        </p:spPr>
        <p:txBody>
          <a:bodyPr anchorCtr="0" anchor="ctr" bIns="76025" lIns="76025" rIns="76025" tIns="76025">
            <a:noAutofit/>
          </a:bodyPr>
          <a:lstStyle/>
          <a:p>
            <a:pPr rtl="0">
              <a:spcBef>
                <a:spcPts val="0"/>
              </a:spcBef>
              <a:buNone/>
            </a:pPr>
            <a:r>
              <a:rPr lang="en"/>
              <a:t>Genes like TP53 are deactivated by multiple mechanisms (SNVs, deletions etc.) </a:t>
            </a:r>
          </a:p>
          <a:p>
            <a:pPr lvl="0" rtl="0">
              <a:spcBef>
                <a:spcPts val="0"/>
              </a:spcBef>
              <a:buNone/>
            </a:pPr>
            <a:r>
              <a:rPr lang="en"/>
              <a:t>Genes like TERT gain function by multiple mechanisms (promoter mutations, amplifications etc.)</a:t>
            </a:r>
          </a:p>
          <a:p>
            <a:pPr rtl="0">
              <a:spcBef>
                <a:spcPts val="0"/>
              </a:spcBef>
              <a:buNone/>
            </a:pPr>
            <a:r>
              <a:rPr lang="en"/>
              <a:t>Gene with same phenotype different genotype </a:t>
            </a:r>
            <a:r>
              <a:rPr lang="en" sz="1400">
                <a:solidFill>
                  <a:schemeClr val="dk1"/>
                </a:solidFill>
              </a:rPr>
              <a:t>→</a:t>
            </a:r>
            <a:r>
              <a:rPr lang="en"/>
              <a:t> convergent  cancer evolution target (CCET)</a:t>
            </a:r>
          </a:p>
          <a:p>
            <a:pPr rtl="0">
              <a:spcBef>
                <a:spcPts val="0"/>
              </a:spcBef>
              <a:buNone/>
            </a:pPr>
            <a:r>
              <a:t/>
            </a:r>
            <a:endParaRPr/>
          </a:p>
          <a:p>
            <a:pPr rtl="0">
              <a:spcBef>
                <a:spcPts val="0"/>
              </a:spcBef>
              <a:buNone/>
            </a:pPr>
            <a:r>
              <a:rPr lang="en"/>
              <a:t>Similarly, non-coding elements are subject to different genetic events.</a:t>
            </a:r>
          </a:p>
          <a:p>
            <a:pPr rtl="0">
              <a:spcBef>
                <a:spcPts val="0"/>
              </a:spcBef>
              <a:buNone/>
            </a:pPr>
            <a:r>
              <a:t/>
            </a:r>
            <a:endParaRPr/>
          </a:p>
          <a:p>
            <a:pPr lvl="0" rtl="0">
              <a:spcBef>
                <a:spcPts val="0"/>
              </a:spcBef>
              <a:buClr>
                <a:schemeClr val="dk1"/>
              </a:buClr>
              <a:buSzPct val="91666"/>
              <a:buFont typeface="Arial"/>
              <a:buNone/>
            </a:pPr>
            <a:r>
              <a:rPr lang="en"/>
              <a:t>	 	 	 	</a:t>
            </a:r>
          </a:p>
          <a:p>
            <a:pPr lvl="0" rtl="0" algn="just">
              <a:lnSpc>
                <a:spcPct val="115000"/>
              </a:lnSpc>
              <a:spcBef>
                <a:spcPts val="0"/>
              </a:spcBef>
              <a:buClr>
                <a:schemeClr val="dk1"/>
              </a:buClr>
              <a:buSzPct val="91666"/>
              <a:buFont typeface="Arial"/>
              <a:buNone/>
            </a:pPr>
            <a:r>
              <a:rPr lang="en"/>
              <a:t>To detect to convergent cancer evolution targets (CCETs), we apply a three step pipeline:</a:t>
            </a:r>
          </a:p>
          <a:p>
            <a:pPr lvl="0" rtl="0" algn="just">
              <a:lnSpc>
                <a:spcPct val="115000"/>
              </a:lnSpc>
              <a:spcBef>
                <a:spcPts val="0"/>
              </a:spcBef>
              <a:buClr>
                <a:schemeClr val="dk1"/>
              </a:buClr>
              <a:buSzPct val="91666"/>
              <a:buFont typeface="Arial"/>
              <a:buNone/>
            </a:pPr>
            <a:r>
              <a:rPr lang="en"/>
              <a:t>1) 	Cohort-based quality control for the removal of technology artifacts and biases</a:t>
            </a:r>
          </a:p>
          <a:p>
            <a:pPr lvl="0" rtl="0" algn="just">
              <a:lnSpc>
                <a:spcPct val="115000"/>
              </a:lnSpc>
              <a:spcBef>
                <a:spcPts val="0"/>
              </a:spcBef>
              <a:buNone/>
            </a:pPr>
            <a:r>
              <a:rPr lang="en"/>
              <a:t>2) 	Integration of mutation, differentially methylation and expression callsets into a common datastructure </a:t>
            </a:r>
          </a:p>
          <a:p>
            <a:pPr indent="457200" lvl="0" rtl="0" algn="just">
              <a:lnSpc>
                <a:spcPct val="115000"/>
              </a:lnSpc>
              <a:spcBef>
                <a:spcPts val="0"/>
              </a:spcBef>
              <a:buClr>
                <a:schemeClr val="dk1"/>
              </a:buClr>
              <a:buSzPct val="91666"/>
              <a:buFont typeface="Arial"/>
              <a:buNone/>
            </a:pPr>
            <a:r>
              <a:rPr lang="en"/>
              <a:t>(in co-ordination with PCAWG 2, PCAWG 3, PCAWG 4 and PCAWG 6)</a:t>
            </a:r>
          </a:p>
          <a:p>
            <a:pPr lvl="0" rtl="0" algn="just">
              <a:lnSpc>
                <a:spcPct val="115000"/>
              </a:lnSpc>
              <a:spcBef>
                <a:spcPts val="0"/>
              </a:spcBef>
              <a:buNone/>
            </a:pPr>
            <a:r>
              <a:rPr lang="en"/>
              <a:t>3) 	Statistical analysis of functional elements including coding genes, non-coding RNA, promoters and enhancers</a:t>
            </a:r>
          </a:p>
        </p:txBody>
      </p:sp>
      <p:pic>
        <p:nvPicPr>
          <p:cNvPr id="1190" name="Shape 1190"/>
          <p:cNvPicPr preferRelativeResize="0"/>
          <p:nvPr/>
        </p:nvPicPr>
        <p:blipFill>
          <a:blip r:embed="rId3">
            <a:alphaModFix/>
          </a:blip>
          <a:stretch>
            <a:fillRect/>
          </a:stretch>
        </p:blipFill>
        <p:spPr>
          <a:xfrm>
            <a:off x="979099" y="3985747"/>
            <a:ext cx="5477725" cy="1076824"/>
          </a:xfrm>
          <a:prstGeom prst="rect">
            <a:avLst/>
          </a:prstGeom>
          <a:noFill/>
          <a:ln>
            <a:noFill/>
          </a:ln>
        </p:spPr>
      </p:pic>
      <p:sp>
        <p:nvSpPr>
          <p:cNvPr id="1191" name="Shape 1191"/>
          <p:cNvSpPr txBox="1"/>
          <p:nvPr/>
        </p:nvSpPr>
        <p:spPr>
          <a:xfrm>
            <a:off x="6597750" y="4117387"/>
            <a:ext cx="2449199" cy="482099"/>
          </a:xfrm>
          <a:prstGeom prst="rect">
            <a:avLst/>
          </a:prstGeom>
          <a:noFill/>
          <a:ln>
            <a:noFill/>
          </a:ln>
        </p:spPr>
        <p:txBody>
          <a:bodyPr anchorCtr="0" anchor="t" bIns="91425" lIns="91425" rIns="91425" tIns="91425">
            <a:noAutofit/>
          </a:bodyPr>
          <a:lstStyle/>
          <a:p>
            <a:pPr lvl="0" rtl="0">
              <a:spcBef>
                <a:spcPts val="0"/>
              </a:spcBef>
              <a:buClr>
                <a:schemeClr val="dk1"/>
              </a:buClr>
              <a:buSzPct val="78571"/>
              <a:buFont typeface="Arial"/>
              <a:buNone/>
            </a:pPr>
            <a:r>
              <a:rPr lang="en"/>
              <a:t>	 	 	 	</a:t>
            </a:r>
          </a:p>
          <a:p>
            <a:pPr lvl="0" rtl="0">
              <a:spcBef>
                <a:spcPts val="0"/>
              </a:spcBef>
              <a:buClr>
                <a:schemeClr val="dk1"/>
              </a:buClr>
              <a:buSzPct val="110000"/>
              <a:buFont typeface="Arial"/>
              <a:buNone/>
            </a:pPr>
            <a:r>
              <a:rPr lang="en" sz="1000"/>
              <a:t>Lars Feuerbach, Chen Hong, Qi Wang, Sandra Koser, Benedikt Brors (DKFZ)</a:t>
            </a:r>
          </a:p>
          <a:p>
            <a:pPr>
              <a:spcBef>
                <a:spcPts val="0"/>
              </a:spcBef>
              <a:buNone/>
            </a:pPr>
            <a:r>
              <a:t/>
            </a:r>
            <a:endParaRPr/>
          </a:p>
        </p:txBody>
      </p:sp>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95" name="Shape 1195"/>
        <p:cNvGrpSpPr/>
        <p:nvPr/>
      </p:nvGrpSpPr>
      <p:grpSpPr>
        <a:xfrm>
          <a:off x="0" y="0"/>
          <a:ext cx="0" cy="0"/>
          <a:chOff x="0" y="0"/>
          <a:chExt cx="0" cy="0"/>
        </a:xfrm>
      </p:grpSpPr>
      <p:sp>
        <p:nvSpPr>
          <p:cNvPr id="1196" name="Shape 1196"/>
          <p:cNvSpPr txBox="1"/>
          <p:nvPr>
            <p:ph type="ctrTitle"/>
          </p:nvPr>
        </p:nvSpPr>
        <p:spPr>
          <a:xfrm>
            <a:off x="685800" y="1597819"/>
            <a:ext cx="7772400" cy="1102518"/>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baseline="0" i="0" lang="en" sz="3200" u="none" cap="none" strike="noStrike">
                <a:solidFill>
                  <a:schemeClr val="dk1"/>
                </a:solidFill>
                <a:latin typeface="Calibri"/>
                <a:ea typeface="Calibri"/>
                <a:cs typeface="Calibri"/>
                <a:sym typeface="Calibri"/>
              </a:rPr>
              <a:t>PCAWG-5:  Consequences of somatic mutations on network and pathway activity</a:t>
            </a:r>
          </a:p>
        </p:txBody>
      </p:sp>
      <p:sp>
        <p:nvSpPr>
          <p:cNvPr id="1197" name="Shape 1197"/>
          <p:cNvSpPr txBox="1"/>
          <p:nvPr>
            <p:ph idx="1" type="subTitle"/>
          </p:nvPr>
        </p:nvSpPr>
        <p:spPr>
          <a:xfrm>
            <a:off x="1371600" y="2914650"/>
            <a:ext cx="6400799" cy="1314449"/>
          </a:xfrm>
          <a:prstGeom prst="rect">
            <a:avLst/>
          </a:prstGeom>
          <a:noFill/>
          <a:ln>
            <a:noFill/>
          </a:ln>
        </p:spPr>
        <p:txBody>
          <a:bodyPr anchorCtr="0" anchor="t" bIns="45700" lIns="91425" rIns="91425" tIns="45700">
            <a:noAutofit/>
          </a:bodyPr>
          <a:lstStyle/>
          <a:p>
            <a:pPr indent="0" lvl="0" marL="0" marR="0" rtl="0" algn="ctr">
              <a:spcBef>
                <a:spcPts val="0"/>
              </a:spcBef>
              <a:buClr>
                <a:srgbClr val="888888"/>
              </a:buClr>
              <a:buSzPct val="25000"/>
              <a:buFont typeface="Arial"/>
              <a:buNone/>
            </a:pPr>
            <a:r>
              <a:rPr b="0" baseline="0" i="0" lang="en" sz="3200" u="none" cap="none" strike="noStrike">
                <a:solidFill>
                  <a:srgbClr val="888888"/>
                </a:solidFill>
                <a:latin typeface="Calibri"/>
                <a:ea typeface="Calibri"/>
                <a:cs typeface="Calibri"/>
                <a:sym typeface="Calibri"/>
              </a:rPr>
              <a:t>Ben Raphael</a:t>
            </a:r>
          </a:p>
          <a:p>
            <a:pPr indent="0" lvl="0" marL="0" marR="0" rtl="0" algn="ctr">
              <a:spcBef>
                <a:spcPts val="640"/>
              </a:spcBef>
              <a:buClr>
                <a:srgbClr val="888888"/>
              </a:buClr>
              <a:buSzPct val="25000"/>
              <a:buFont typeface="Arial"/>
              <a:buNone/>
            </a:pPr>
            <a:r>
              <a:rPr b="0" baseline="0" i="0" lang="en" sz="3200" u="none" cap="none" strike="noStrike">
                <a:solidFill>
                  <a:srgbClr val="888888"/>
                </a:solidFill>
                <a:latin typeface="Calibri"/>
                <a:ea typeface="Calibri"/>
                <a:cs typeface="Calibri"/>
                <a:sym typeface="Calibri"/>
              </a:rPr>
              <a:t>Josh Stuart</a:t>
            </a:r>
          </a:p>
        </p:txBody>
      </p:sp>
    </p:spTree>
  </p:cSld>
  <p:clrMapOvr>
    <a:masterClrMapping/>
  </p:clrMapOvr>
  <p:transition spd="slow">
    <p:cut/>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1" name="Shape 1201"/>
        <p:cNvGrpSpPr/>
        <p:nvPr/>
      </p:nvGrpSpPr>
      <p:grpSpPr>
        <a:xfrm>
          <a:off x="0" y="0"/>
          <a:ext cx="0" cy="0"/>
          <a:chOff x="0" y="0"/>
          <a:chExt cx="0" cy="0"/>
        </a:xfrm>
      </p:grpSpPr>
      <p:sp>
        <p:nvSpPr>
          <p:cNvPr id="1202" name="Shape 1202"/>
          <p:cNvSpPr txBox="1"/>
          <p:nvPr>
            <p:ph type="title"/>
          </p:nvPr>
        </p:nvSpPr>
        <p:spPr>
          <a:xfrm>
            <a:off x="457200" y="205979"/>
            <a:ext cx="8229600" cy="85725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baseline="0" i="0" lang="en" sz="4400" u="none" cap="none" strike="noStrike">
                <a:solidFill>
                  <a:schemeClr val="dk1"/>
                </a:solidFill>
                <a:latin typeface="Calibri"/>
                <a:ea typeface="Calibri"/>
                <a:cs typeface="Calibri"/>
                <a:sym typeface="Calibri"/>
              </a:rPr>
              <a:t>Diverse Methods</a:t>
            </a:r>
          </a:p>
        </p:txBody>
      </p:sp>
      <p:sp>
        <p:nvSpPr>
          <p:cNvPr id="1203" name="Shape 1203"/>
          <p:cNvSpPr txBox="1"/>
          <p:nvPr>
            <p:ph idx="1" type="body"/>
          </p:nvPr>
        </p:nvSpPr>
        <p:spPr>
          <a:xfrm>
            <a:off x="457200" y="1200150"/>
            <a:ext cx="6921599" cy="3650699"/>
          </a:xfrm>
          <a:prstGeom prst="rect">
            <a:avLst/>
          </a:prstGeom>
          <a:noFill/>
          <a:ln>
            <a:noFill/>
          </a:ln>
        </p:spPr>
        <p:txBody>
          <a:bodyPr anchorCtr="0" anchor="t" bIns="45700" lIns="91425" rIns="91425" tIns="45700">
            <a:noAutofit/>
          </a:bodyPr>
          <a:lstStyle/>
          <a:p>
            <a:pPr indent="0" lvl="0" marL="0" marR="0" rtl="0" algn="l">
              <a:lnSpc>
                <a:spcPct val="90000"/>
              </a:lnSpc>
              <a:spcBef>
                <a:spcPts val="0"/>
              </a:spcBef>
              <a:buClr>
                <a:schemeClr val="dk1"/>
              </a:buClr>
              <a:buSzPct val="25000"/>
              <a:buFont typeface="Arial"/>
              <a:buNone/>
            </a:pPr>
            <a:r>
              <a:rPr b="0" baseline="0" i="0" lang="en" sz="2700" u="none" cap="none" strike="noStrike">
                <a:solidFill>
                  <a:schemeClr val="dk1"/>
                </a:solidFill>
                <a:latin typeface="Calibri"/>
                <a:ea typeface="Calibri"/>
                <a:cs typeface="Calibri"/>
                <a:sym typeface="Calibri"/>
              </a:rPr>
              <a:t>17 different approaches recorded in Google doc.  Additional contributions anticipated.</a:t>
            </a:r>
          </a:p>
          <a:p>
            <a:pPr indent="-514350" lvl="0" marL="514350" marR="0" rtl="0" algn="l">
              <a:lnSpc>
                <a:spcPct val="90000"/>
              </a:lnSpc>
              <a:spcBef>
                <a:spcPts val="540"/>
              </a:spcBef>
              <a:buClr>
                <a:schemeClr val="dk1"/>
              </a:buClr>
              <a:buSzPct val="100000"/>
              <a:buFont typeface="Calibri"/>
              <a:buAutoNum type="arabicPeriod"/>
            </a:pPr>
            <a:r>
              <a:rPr b="0" baseline="0" i="0" lang="en" sz="2700" u="none" cap="none" strike="noStrike">
                <a:solidFill>
                  <a:schemeClr val="dk1"/>
                </a:solidFill>
                <a:latin typeface="Calibri"/>
                <a:ea typeface="Calibri"/>
                <a:cs typeface="Calibri"/>
                <a:sym typeface="Calibri"/>
              </a:rPr>
              <a:t>Identify gene sets/pathways/subnetworks enriched for mutations</a:t>
            </a:r>
          </a:p>
          <a:p>
            <a:pPr indent="-514350" lvl="0" marL="514350" marR="0" rtl="0" algn="l">
              <a:lnSpc>
                <a:spcPct val="90000"/>
              </a:lnSpc>
              <a:spcBef>
                <a:spcPts val="540"/>
              </a:spcBef>
              <a:buClr>
                <a:schemeClr val="dk1"/>
              </a:buClr>
              <a:buSzPct val="100000"/>
              <a:buFont typeface="Calibri"/>
              <a:buAutoNum type="arabicPeriod"/>
            </a:pPr>
            <a:r>
              <a:rPr b="0" baseline="0" i="0" lang="en" sz="2700" u="none" cap="none" strike="noStrike">
                <a:solidFill>
                  <a:schemeClr val="dk1"/>
                </a:solidFill>
                <a:latin typeface="Calibri"/>
                <a:ea typeface="Calibri"/>
                <a:cs typeface="Calibri"/>
                <a:sym typeface="Calibri"/>
              </a:rPr>
              <a:t>Connect mutated networks to downstream expression changes.</a:t>
            </a:r>
          </a:p>
          <a:p>
            <a:pPr indent="-514350" lvl="0" marL="514350" marR="0" rtl="0" algn="l">
              <a:lnSpc>
                <a:spcPct val="90000"/>
              </a:lnSpc>
              <a:spcBef>
                <a:spcPts val="540"/>
              </a:spcBef>
              <a:buClr>
                <a:schemeClr val="dk1"/>
              </a:buClr>
              <a:buSzPct val="100000"/>
              <a:buFont typeface="Calibri"/>
              <a:buAutoNum type="arabicPeriod"/>
            </a:pPr>
            <a:r>
              <a:rPr b="0" baseline="0" i="0" lang="en" sz="2700" u="none" cap="none" strike="noStrike">
                <a:solidFill>
                  <a:schemeClr val="dk1"/>
                </a:solidFill>
                <a:latin typeface="Calibri"/>
                <a:ea typeface="Calibri"/>
                <a:cs typeface="Calibri"/>
                <a:sym typeface="Calibri"/>
              </a:rPr>
              <a:t>Other: mutual exclusivity, drug-ligand interactions, etc.</a:t>
            </a:r>
          </a:p>
          <a:p>
            <a:pPr indent="-170180" lvl="0" marL="342900" marR="0" rtl="0" algn="l">
              <a:lnSpc>
                <a:spcPct val="90000"/>
              </a:lnSpc>
              <a:spcBef>
                <a:spcPts val="544"/>
              </a:spcBef>
              <a:buClr>
                <a:schemeClr val="dk1"/>
              </a:buClr>
              <a:buFont typeface="Arial"/>
              <a:buNone/>
            </a:pPr>
            <a:r>
              <a:t/>
            </a:r>
            <a:endParaRPr b="0" baseline="0" i="0" sz="2700" u="none" cap="none" strike="noStrike">
              <a:solidFill>
                <a:schemeClr val="dk1"/>
              </a:solidFill>
              <a:latin typeface="Calibri"/>
              <a:ea typeface="Calibri"/>
              <a:cs typeface="Calibri"/>
              <a:sym typeface="Calibri"/>
            </a:endParaRPr>
          </a:p>
        </p:txBody>
      </p:sp>
      <p:grpSp>
        <p:nvGrpSpPr>
          <p:cNvPr id="1204" name="Shape 1204"/>
          <p:cNvGrpSpPr/>
          <p:nvPr/>
        </p:nvGrpSpPr>
        <p:grpSpPr>
          <a:xfrm>
            <a:off x="6785633" y="1639166"/>
            <a:ext cx="2358364" cy="1534973"/>
            <a:chOff x="7175398" y="1703599"/>
            <a:chExt cx="3488704" cy="2322550"/>
          </a:xfrm>
        </p:grpSpPr>
        <p:cxnSp>
          <p:nvCxnSpPr>
            <p:cNvPr id="1205" name="Shape 1205"/>
            <p:cNvCxnSpPr/>
            <p:nvPr/>
          </p:nvCxnSpPr>
          <p:spPr>
            <a:xfrm rot="5400000">
              <a:off x="9239732" y="3615740"/>
              <a:ext cx="206699" cy="254399"/>
            </a:xfrm>
            <a:prstGeom prst="straightConnector1">
              <a:avLst/>
            </a:prstGeom>
            <a:noFill/>
            <a:ln cap="flat" cmpd="sng" w="38100">
              <a:solidFill>
                <a:srgbClr val="595959"/>
              </a:solidFill>
              <a:prstDash val="solid"/>
              <a:round/>
              <a:headEnd len="med" w="med" type="none"/>
              <a:tailEnd len="med" w="med" type="none"/>
            </a:ln>
          </p:spPr>
        </p:cxnSp>
        <p:cxnSp>
          <p:nvCxnSpPr>
            <p:cNvPr id="1206" name="Shape 1206"/>
            <p:cNvCxnSpPr/>
            <p:nvPr/>
          </p:nvCxnSpPr>
          <p:spPr>
            <a:xfrm flipH="1" rot="-5400000">
              <a:off x="8748525" y="3626654"/>
              <a:ext cx="206699" cy="293700"/>
            </a:xfrm>
            <a:prstGeom prst="straightConnector1">
              <a:avLst/>
            </a:prstGeom>
            <a:noFill/>
            <a:ln cap="flat" cmpd="sng" w="38100">
              <a:solidFill>
                <a:srgbClr val="595959"/>
              </a:solidFill>
              <a:prstDash val="solid"/>
              <a:round/>
              <a:headEnd len="med" w="med" type="none"/>
              <a:tailEnd len="med" w="med" type="none"/>
            </a:ln>
          </p:spPr>
        </p:cxnSp>
        <p:cxnSp>
          <p:nvCxnSpPr>
            <p:cNvPr id="1207" name="Shape 1207"/>
            <p:cNvCxnSpPr/>
            <p:nvPr/>
          </p:nvCxnSpPr>
          <p:spPr>
            <a:xfrm rot="-5400000">
              <a:off x="8909706" y="3589204"/>
              <a:ext cx="338100" cy="0"/>
            </a:xfrm>
            <a:prstGeom prst="straightConnector1">
              <a:avLst/>
            </a:prstGeom>
            <a:noFill/>
            <a:ln cap="flat" cmpd="sng" w="38100">
              <a:solidFill>
                <a:srgbClr val="595959"/>
              </a:solidFill>
              <a:prstDash val="solid"/>
              <a:round/>
              <a:headEnd len="med" w="med" type="none"/>
              <a:tailEnd len="med" w="med" type="none"/>
            </a:ln>
          </p:spPr>
        </p:cxnSp>
        <p:cxnSp>
          <p:nvCxnSpPr>
            <p:cNvPr id="1208" name="Shape 1208"/>
            <p:cNvCxnSpPr/>
            <p:nvPr/>
          </p:nvCxnSpPr>
          <p:spPr>
            <a:xfrm flipH="1" rot="-5400000">
              <a:off x="7835560" y="2317737"/>
              <a:ext cx="206699" cy="293700"/>
            </a:xfrm>
            <a:prstGeom prst="straightConnector1">
              <a:avLst/>
            </a:prstGeom>
            <a:noFill/>
            <a:ln cap="flat" cmpd="sng" w="38100">
              <a:solidFill>
                <a:srgbClr val="595959"/>
              </a:solidFill>
              <a:prstDash val="solid"/>
              <a:round/>
              <a:headEnd len="med" w="med" type="none"/>
              <a:tailEnd len="med" w="med" type="none"/>
            </a:ln>
          </p:spPr>
        </p:cxnSp>
        <p:cxnSp>
          <p:nvCxnSpPr>
            <p:cNvPr id="1209" name="Shape 1209"/>
            <p:cNvCxnSpPr/>
            <p:nvPr/>
          </p:nvCxnSpPr>
          <p:spPr>
            <a:xfrm flipH="1" rot="-5400000">
              <a:off x="8300052" y="2635975"/>
              <a:ext cx="206699" cy="293700"/>
            </a:xfrm>
            <a:prstGeom prst="straightConnector1">
              <a:avLst/>
            </a:prstGeom>
            <a:noFill/>
            <a:ln cap="flat" cmpd="sng" w="38100">
              <a:solidFill>
                <a:srgbClr val="595959"/>
              </a:solidFill>
              <a:prstDash val="solid"/>
              <a:round/>
              <a:headEnd len="med" w="med" type="none"/>
              <a:tailEnd len="med" w="med" type="none"/>
            </a:ln>
          </p:spPr>
        </p:cxnSp>
        <p:cxnSp>
          <p:nvCxnSpPr>
            <p:cNvPr id="1210" name="Shape 1210"/>
            <p:cNvCxnSpPr/>
            <p:nvPr/>
          </p:nvCxnSpPr>
          <p:spPr>
            <a:xfrm>
              <a:off x="8443415" y="3283592"/>
              <a:ext cx="498299" cy="0"/>
            </a:xfrm>
            <a:prstGeom prst="straightConnector1">
              <a:avLst/>
            </a:prstGeom>
            <a:noFill/>
            <a:ln cap="flat" cmpd="sng" w="38100">
              <a:solidFill>
                <a:srgbClr val="595959"/>
              </a:solidFill>
              <a:prstDash val="solid"/>
              <a:round/>
              <a:headEnd len="med" w="med" type="none"/>
              <a:tailEnd len="med" w="med" type="none"/>
            </a:ln>
          </p:spPr>
        </p:cxnSp>
        <p:cxnSp>
          <p:nvCxnSpPr>
            <p:cNvPr id="1211" name="Shape 1211"/>
            <p:cNvCxnSpPr/>
            <p:nvPr/>
          </p:nvCxnSpPr>
          <p:spPr>
            <a:xfrm>
              <a:off x="7681721" y="3283592"/>
              <a:ext cx="500100" cy="0"/>
            </a:xfrm>
            <a:prstGeom prst="straightConnector1">
              <a:avLst/>
            </a:prstGeom>
            <a:noFill/>
            <a:ln cap="flat" cmpd="sng" w="38100">
              <a:solidFill>
                <a:srgbClr val="595959"/>
              </a:solidFill>
              <a:prstDash val="solid"/>
              <a:round/>
              <a:headEnd len="med" w="med" type="none"/>
              <a:tailEnd len="med" w="med" type="none"/>
            </a:ln>
          </p:spPr>
        </p:cxnSp>
        <p:cxnSp>
          <p:nvCxnSpPr>
            <p:cNvPr id="1212" name="Shape 1212"/>
            <p:cNvCxnSpPr/>
            <p:nvPr/>
          </p:nvCxnSpPr>
          <p:spPr>
            <a:xfrm rot="5400000">
              <a:off x="8773445" y="3367349"/>
              <a:ext cx="206699" cy="204599"/>
            </a:xfrm>
            <a:prstGeom prst="straightConnector1">
              <a:avLst/>
            </a:prstGeom>
            <a:noFill/>
            <a:ln cap="flat" cmpd="sng" w="38100">
              <a:solidFill>
                <a:srgbClr val="595959"/>
              </a:solidFill>
              <a:prstDash val="solid"/>
              <a:round/>
              <a:headEnd len="med" w="med" type="none"/>
              <a:tailEnd len="med" w="med" type="none"/>
            </a:ln>
          </p:spPr>
        </p:cxnSp>
        <p:cxnSp>
          <p:nvCxnSpPr>
            <p:cNvPr id="1213" name="Shape 1213"/>
            <p:cNvCxnSpPr/>
            <p:nvPr/>
          </p:nvCxnSpPr>
          <p:spPr>
            <a:xfrm rot="-5400000">
              <a:off x="9267151" y="2943701"/>
              <a:ext cx="151200" cy="334200"/>
            </a:xfrm>
            <a:prstGeom prst="straightConnector1">
              <a:avLst/>
            </a:prstGeom>
            <a:noFill/>
            <a:ln cap="flat" cmpd="sng" w="38100">
              <a:solidFill>
                <a:srgbClr val="595959"/>
              </a:solidFill>
              <a:prstDash val="solid"/>
              <a:round/>
              <a:headEnd len="med" w="med" type="none"/>
              <a:tailEnd len="med" w="med" type="none"/>
            </a:ln>
          </p:spPr>
        </p:cxnSp>
        <p:sp>
          <p:nvSpPr>
            <p:cNvPr id="1214" name="Shape 1214"/>
            <p:cNvSpPr/>
            <p:nvPr/>
          </p:nvSpPr>
          <p:spPr>
            <a:xfrm>
              <a:off x="8941721" y="3148746"/>
              <a:ext cx="274199" cy="257099"/>
            </a:xfrm>
            <a:prstGeom prst="ellipse">
              <a:avLst/>
            </a:prstGeom>
            <a:gradFill>
              <a:gsLst>
                <a:gs pos="0">
                  <a:srgbClr val="E5EEFF"/>
                </a:gs>
                <a:gs pos="65000">
                  <a:srgbClr val="BFD5FF"/>
                </a:gs>
                <a:gs pos="100000">
                  <a:srgbClr val="A3C4FF"/>
                </a:gs>
              </a:gsLst>
              <a:lin ang="5400012" scaled="0"/>
            </a:gradFill>
            <a:ln cap="flat" cmpd="sng" w="9525">
              <a:solidFill>
                <a:srgbClr val="4A7E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cxnSp>
          <p:nvCxnSpPr>
            <p:cNvPr id="1215" name="Shape 1215"/>
            <p:cNvCxnSpPr/>
            <p:nvPr/>
          </p:nvCxnSpPr>
          <p:spPr>
            <a:xfrm rot="5400000">
              <a:off x="8773445" y="3367349"/>
              <a:ext cx="206699" cy="204599"/>
            </a:xfrm>
            <a:prstGeom prst="straightConnector1">
              <a:avLst/>
            </a:prstGeom>
            <a:noFill/>
            <a:ln cap="flat" cmpd="sng" w="38100">
              <a:solidFill>
                <a:srgbClr val="595959"/>
              </a:solidFill>
              <a:prstDash val="solid"/>
              <a:round/>
              <a:headEnd len="med" w="med" type="none"/>
              <a:tailEnd len="med" w="med" type="none"/>
            </a:ln>
          </p:spPr>
        </p:cxnSp>
        <p:cxnSp>
          <p:nvCxnSpPr>
            <p:cNvPr id="1216" name="Shape 1216"/>
            <p:cNvCxnSpPr>
              <a:stCxn id="1214" idx="5"/>
            </p:cNvCxnSpPr>
            <p:nvPr/>
          </p:nvCxnSpPr>
          <p:spPr>
            <a:xfrm>
              <a:off x="9175766" y="3368194"/>
              <a:ext cx="293700" cy="204600"/>
            </a:xfrm>
            <a:prstGeom prst="straightConnector1">
              <a:avLst/>
            </a:prstGeom>
            <a:noFill/>
            <a:ln cap="flat" cmpd="sng" w="38100">
              <a:solidFill>
                <a:srgbClr val="595959"/>
              </a:solidFill>
              <a:prstDash val="solid"/>
              <a:round/>
              <a:headEnd len="med" w="med" type="none"/>
              <a:tailEnd len="med" w="med" type="none"/>
            </a:ln>
          </p:spPr>
        </p:cxnSp>
        <p:sp>
          <p:nvSpPr>
            <p:cNvPr id="1217" name="Shape 1217"/>
            <p:cNvSpPr/>
            <p:nvPr/>
          </p:nvSpPr>
          <p:spPr>
            <a:xfrm>
              <a:off x="8941718" y="2557214"/>
              <a:ext cx="275699" cy="255300"/>
            </a:xfrm>
            <a:prstGeom prst="ellipse">
              <a:avLst/>
            </a:prstGeom>
            <a:gradFill>
              <a:gsLst>
                <a:gs pos="0">
                  <a:srgbClr val="E5EEFF"/>
                </a:gs>
                <a:gs pos="65000">
                  <a:srgbClr val="BFD5FF"/>
                </a:gs>
                <a:gs pos="100000">
                  <a:srgbClr val="A3C4FF"/>
                </a:gs>
              </a:gsLst>
              <a:lin ang="5400012" scaled="0"/>
            </a:gradFill>
            <a:ln cap="flat" cmpd="sng" w="9525">
              <a:solidFill>
                <a:srgbClr val="4A7E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cxnSp>
          <p:nvCxnSpPr>
            <p:cNvPr id="1218" name="Shape 1218"/>
            <p:cNvCxnSpPr>
              <a:stCxn id="1214" idx="5"/>
            </p:cNvCxnSpPr>
            <p:nvPr/>
          </p:nvCxnSpPr>
          <p:spPr>
            <a:xfrm>
              <a:off x="9175766" y="3368194"/>
              <a:ext cx="299100" cy="204600"/>
            </a:xfrm>
            <a:prstGeom prst="straightConnector1">
              <a:avLst/>
            </a:prstGeom>
            <a:noFill/>
            <a:ln cap="flat" cmpd="sng" w="38100">
              <a:solidFill>
                <a:srgbClr val="595959"/>
              </a:solidFill>
              <a:prstDash val="solid"/>
              <a:round/>
              <a:headEnd len="med" w="med" type="none"/>
              <a:tailEnd len="med" w="med" type="none"/>
            </a:ln>
          </p:spPr>
        </p:cxnSp>
        <p:cxnSp>
          <p:nvCxnSpPr>
            <p:cNvPr id="1219" name="Shape 1219"/>
            <p:cNvCxnSpPr>
              <a:stCxn id="1214" idx="5"/>
            </p:cNvCxnSpPr>
            <p:nvPr/>
          </p:nvCxnSpPr>
          <p:spPr>
            <a:xfrm>
              <a:off x="9175766" y="3368194"/>
              <a:ext cx="293700" cy="204600"/>
            </a:xfrm>
            <a:prstGeom prst="straightConnector1">
              <a:avLst/>
            </a:prstGeom>
            <a:noFill/>
            <a:ln cap="flat" cmpd="sng" w="38100">
              <a:solidFill>
                <a:srgbClr val="595959"/>
              </a:solidFill>
              <a:prstDash val="solid"/>
              <a:round/>
              <a:headEnd len="med" w="med" type="none"/>
              <a:tailEnd len="med" w="med" type="none"/>
            </a:ln>
          </p:spPr>
        </p:cxnSp>
        <p:sp>
          <p:nvSpPr>
            <p:cNvPr id="1220" name="Shape 1220"/>
            <p:cNvSpPr/>
            <p:nvPr/>
          </p:nvSpPr>
          <p:spPr>
            <a:xfrm>
              <a:off x="8543076" y="3535308"/>
              <a:ext cx="270599" cy="258900"/>
            </a:xfrm>
            <a:prstGeom prst="ellipse">
              <a:avLst/>
            </a:prstGeom>
            <a:gradFill>
              <a:gsLst>
                <a:gs pos="0">
                  <a:srgbClr val="E5EEFF"/>
                </a:gs>
                <a:gs pos="65000">
                  <a:srgbClr val="BFD5FF"/>
                </a:gs>
                <a:gs pos="100000">
                  <a:srgbClr val="A3C4FF"/>
                </a:gs>
              </a:gsLst>
              <a:lin ang="5400012" scaled="0"/>
            </a:gradFill>
            <a:ln cap="flat" cmpd="sng" w="9525">
              <a:solidFill>
                <a:srgbClr val="4A7E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221" name="Shape 1221"/>
            <p:cNvSpPr/>
            <p:nvPr/>
          </p:nvSpPr>
          <p:spPr>
            <a:xfrm>
              <a:off x="9470281" y="2812527"/>
              <a:ext cx="270599" cy="260700"/>
            </a:xfrm>
            <a:prstGeom prst="ellipse">
              <a:avLst/>
            </a:prstGeom>
            <a:gradFill>
              <a:gsLst>
                <a:gs pos="0">
                  <a:srgbClr val="FF0000"/>
                </a:gs>
                <a:gs pos="100000">
                  <a:srgbClr val="F2DCDB"/>
                </a:gs>
              </a:gsLst>
              <a:lin ang="0" scaled="0"/>
            </a:gradFill>
            <a:ln cap="flat" cmpd="sng" w="9525">
              <a:solidFill>
                <a:srgbClr val="BE4B4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222" name="Shape 1222"/>
            <p:cNvSpPr/>
            <p:nvPr/>
          </p:nvSpPr>
          <p:spPr>
            <a:xfrm>
              <a:off x="8947059" y="3765450"/>
              <a:ext cx="270599" cy="260700"/>
            </a:xfrm>
            <a:prstGeom prst="ellipse">
              <a:avLst/>
            </a:prstGeom>
            <a:gradFill>
              <a:gsLst>
                <a:gs pos="0">
                  <a:srgbClr val="FF0000"/>
                </a:gs>
                <a:gs pos="100000">
                  <a:srgbClr val="F2DCDB"/>
                </a:gs>
              </a:gsLst>
              <a:lin ang="0" scaled="0"/>
            </a:gradFill>
            <a:ln cap="flat" cmpd="sng" w="9525">
              <a:solidFill>
                <a:srgbClr val="BE4B4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223" name="Shape 1223"/>
            <p:cNvSpPr/>
            <p:nvPr/>
          </p:nvSpPr>
          <p:spPr>
            <a:xfrm>
              <a:off x="7550023" y="2155258"/>
              <a:ext cx="270599" cy="260700"/>
            </a:xfrm>
            <a:prstGeom prst="ellipse">
              <a:avLst/>
            </a:prstGeom>
            <a:gradFill>
              <a:gsLst>
                <a:gs pos="0">
                  <a:srgbClr val="FFEBDB"/>
                </a:gs>
                <a:gs pos="65000">
                  <a:srgbClr val="FFD0AA"/>
                </a:gs>
                <a:gs pos="100000">
                  <a:srgbClr val="FFBE86"/>
                </a:gs>
              </a:gsLst>
              <a:lin ang="5400012" scaled="0"/>
            </a:gradFill>
            <a:ln cap="flat" cmpd="sng" w="9525">
              <a:solidFill>
                <a:srgbClr val="F69240"/>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224" name="Shape 1224"/>
            <p:cNvSpPr/>
            <p:nvPr/>
          </p:nvSpPr>
          <p:spPr>
            <a:xfrm>
              <a:off x="8160448" y="3148746"/>
              <a:ext cx="270599" cy="260700"/>
            </a:xfrm>
            <a:prstGeom prst="ellipse">
              <a:avLst/>
            </a:prstGeom>
            <a:gradFill>
              <a:gsLst>
                <a:gs pos="0">
                  <a:srgbClr val="FF0000"/>
                </a:gs>
                <a:gs pos="100000">
                  <a:srgbClr val="F2DCDB"/>
                </a:gs>
              </a:gsLst>
              <a:lin ang="0" scaled="0"/>
            </a:gradFill>
            <a:ln cap="flat" cmpd="sng" w="9525">
              <a:solidFill>
                <a:srgbClr val="BE4B4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cxnSp>
          <p:nvCxnSpPr>
            <p:cNvPr id="1225" name="Shape 1225"/>
            <p:cNvCxnSpPr/>
            <p:nvPr/>
          </p:nvCxnSpPr>
          <p:spPr>
            <a:xfrm rot="-5400000">
              <a:off x="8911495" y="2979696"/>
              <a:ext cx="336299" cy="0"/>
            </a:xfrm>
            <a:prstGeom prst="straightConnector1">
              <a:avLst/>
            </a:prstGeom>
            <a:noFill/>
            <a:ln cap="flat" cmpd="sng" w="38100">
              <a:solidFill>
                <a:srgbClr val="595959"/>
              </a:solidFill>
              <a:prstDash val="solid"/>
              <a:round/>
              <a:headEnd len="med" w="med" type="none"/>
              <a:tailEnd len="med" w="med" type="none"/>
            </a:ln>
          </p:spPr>
        </p:cxnSp>
        <p:cxnSp>
          <p:nvCxnSpPr>
            <p:cNvPr id="1226" name="Shape 1226"/>
            <p:cNvCxnSpPr/>
            <p:nvPr/>
          </p:nvCxnSpPr>
          <p:spPr>
            <a:xfrm flipH="1" rot="-5400000">
              <a:off x="8743964" y="2983157"/>
              <a:ext cx="186900" cy="283499"/>
            </a:xfrm>
            <a:prstGeom prst="straightConnector1">
              <a:avLst/>
            </a:prstGeom>
            <a:noFill/>
            <a:ln cap="flat" cmpd="sng" w="38100">
              <a:solidFill>
                <a:srgbClr val="595959"/>
              </a:solidFill>
              <a:prstDash val="solid"/>
              <a:round/>
              <a:headEnd len="med" w="med" type="none"/>
              <a:tailEnd len="med" w="med" type="none"/>
            </a:ln>
          </p:spPr>
        </p:cxnSp>
        <p:sp>
          <p:nvSpPr>
            <p:cNvPr id="1227" name="Shape 1227"/>
            <p:cNvSpPr/>
            <p:nvPr/>
          </p:nvSpPr>
          <p:spPr>
            <a:xfrm>
              <a:off x="8025193" y="2467317"/>
              <a:ext cx="270599" cy="260700"/>
            </a:xfrm>
            <a:prstGeom prst="ellipse">
              <a:avLst/>
            </a:prstGeom>
            <a:gradFill>
              <a:gsLst>
                <a:gs pos="0">
                  <a:srgbClr val="FFEBDB"/>
                </a:gs>
                <a:gs pos="65000">
                  <a:srgbClr val="FFD0AA"/>
                </a:gs>
                <a:gs pos="100000">
                  <a:srgbClr val="FFBE86"/>
                </a:gs>
              </a:gsLst>
              <a:lin ang="5400012" scaled="0"/>
            </a:gradFill>
            <a:ln cap="flat" cmpd="sng" w="9525">
              <a:solidFill>
                <a:srgbClr val="F69240"/>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228" name="Shape 1228"/>
            <p:cNvSpPr/>
            <p:nvPr/>
          </p:nvSpPr>
          <p:spPr>
            <a:xfrm>
              <a:off x="8488896" y="2812527"/>
              <a:ext cx="270599" cy="260700"/>
            </a:xfrm>
            <a:prstGeom prst="ellipse">
              <a:avLst/>
            </a:prstGeom>
            <a:gradFill>
              <a:gsLst>
                <a:gs pos="0">
                  <a:srgbClr val="FFEBDB"/>
                </a:gs>
                <a:gs pos="65000">
                  <a:srgbClr val="FFD0AA"/>
                </a:gs>
                <a:gs pos="100000">
                  <a:srgbClr val="FFBE86"/>
                </a:gs>
              </a:gsLst>
              <a:lin ang="5400012" scaled="0"/>
            </a:gradFill>
            <a:ln cap="flat" cmpd="sng" w="9525">
              <a:solidFill>
                <a:srgbClr val="F69240"/>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229" name="Shape 1229"/>
            <p:cNvSpPr/>
            <p:nvPr/>
          </p:nvSpPr>
          <p:spPr>
            <a:xfrm rot="2306204">
              <a:off x="7182485" y="2217011"/>
              <a:ext cx="1889326" cy="681375"/>
            </a:xfrm>
            <a:prstGeom prst="ellipse">
              <a:avLst/>
            </a:prstGeom>
            <a:noFill/>
            <a:ln cap="flat" cmpd="sng" w="28575">
              <a:solidFill>
                <a:schemeClr val="dk1"/>
              </a:solidFill>
              <a:prstDash val="lgDash"/>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230" name="Shape 1230"/>
            <p:cNvSpPr/>
            <p:nvPr/>
          </p:nvSpPr>
          <p:spPr>
            <a:xfrm>
              <a:off x="7412992" y="3149833"/>
              <a:ext cx="274199" cy="257099"/>
            </a:xfrm>
            <a:prstGeom prst="ellipse">
              <a:avLst/>
            </a:prstGeom>
            <a:gradFill>
              <a:gsLst>
                <a:gs pos="0">
                  <a:srgbClr val="E5EEFF"/>
                </a:gs>
                <a:gs pos="65000">
                  <a:srgbClr val="BFD5FF"/>
                </a:gs>
                <a:gs pos="100000">
                  <a:srgbClr val="A3C4FF"/>
                </a:gs>
              </a:gsLst>
              <a:lin ang="5400012" scaled="0"/>
            </a:gradFill>
            <a:ln cap="flat" cmpd="sng" w="9525">
              <a:solidFill>
                <a:srgbClr val="4A7E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231" name="Shape 1231"/>
            <p:cNvSpPr/>
            <p:nvPr/>
          </p:nvSpPr>
          <p:spPr>
            <a:xfrm>
              <a:off x="9443481" y="3501146"/>
              <a:ext cx="274199" cy="257099"/>
            </a:xfrm>
            <a:prstGeom prst="ellipse">
              <a:avLst/>
            </a:prstGeom>
            <a:gradFill>
              <a:gsLst>
                <a:gs pos="0">
                  <a:srgbClr val="E5EEFF"/>
                </a:gs>
                <a:gs pos="65000">
                  <a:srgbClr val="BFD5FF"/>
                </a:gs>
                <a:gs pos="100000">
                  <a:srgbClr val="A3C4FF"/>
                </a:gs>
              </a:gsLst>
              <a:lin ang="5400012" scaled="0"/>
            </a:gradFill>
            <a:ln cap="flat" cmpd="sng" w="9525">
              <a:solidFill>
                <a:srgbClr val="4A7E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232" name="Shape 1232"/>
            <p:cNvSpPr/>
            <p:nvPr/>
          </p:nvSpPr>
          <p:spPr>
            <a:xfrm>
              <a:off x="9908056" y="3149835"/>
              <a:ext cx="270599" cy="260700"/>
            </a:xfrm>
            <a:prstGeom prst="ellipse">
              <a:avLst/>
            </a:prstGeom>
            <a:gradFill>
              <a:gsLst>
                <a:gs pos="0">
                  <a:srgbClr val="FFEBDB"/>
                </a:gs>
                <a:gs pos="65000">
                  <a:srgbClr val="FFD0AA"/>
                </a:gs>
                <a:gs pos="100000">
                  <a:srgbClr val="FFBE86"/>
                </a:gs>
              </a:gsLst>
              <a:lin ang="5400012" scaled="0"/>
            </a:gradFill>
            <a:ln cap="flat" cmpd="sng" w="9525">
              <a:solidFill>
                <a:srgbClr val="F69240"/>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233" name="Shape 1233"/>
            <p:cNvSpPr/>
            <p:nvPr/>
          </p:nvSpPr>
          <p:spPr>
            <a:xfrm>
              <a:off x="9930917" y="2514606"/>
              <a:ext cx="270599" cy="260700"/>
            </a:xfrm>
            <a:prstGeom prst="ellipse">
              <a:avLst/>
            </a:prstGeom>
            <a:gradFill>
              <a:gsLst>
                <a:gs pos="0">
                  <a:srgbClr val="FF0000"/>
                </a:gs>
                <a:gs pos="100000">
                  <a:srgbClr val="F2DCDB"/>
                </a:gs>
              </a:gsLst>
              <a:lin ang="0" scaled="0"/>
            </a:gradFill>
            <a:ln cap="flat" cmpd="sng" w="9525">
              <a:solidFill>
                <a:srgbClr val="BE4B4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cxnSp>
          <p:nvCxnSpPr>
            <p:cNvPr id="1234" name="Shape 1234"/>
            <p:cNvCxnSpPr>
              <a:stCxn id="1221" idx="5"/>
              <a:endCxn id="1232" idx="1"/>
            </p:cNvCxnSpPr>
            <p:nvPr/>
          </p:nvCxnSpPr>
          <p:spPr>
            <a:xfrm>
              <a:off x="9701252" y="3035049"/>
              <a:ext cx="246300" cy="153000"/>
            </a:xfrm>
            <a:prstGeom prst="straightConnector1">
              <a:avLst/>
            </a:prstGeom>
            <a:noFill/>
            <a:ln cap="flat" cmpd="sng" w="38100">
              <a:solidFill>
                <a:srgbClr val="595959"/>
              </a:solidFill>
              <a:prstDash val="solid"/>
              <a:round/>
              <a:headEnd len="med" w="med" type="none"/>
              <a:tailEnd len="med" w="med" type="none"/>
            </a:ln>
          </p:spPr>
        </p:cxnSp>
        <p:cxnSp>
          <p:nvCxnSpPr>
            <p:cNvPr id="1235" name="Shape 1235"/>
            <p:cNvCxnSpPr>
              <a:stCxn id="1233" idx="4"/>
              <a:endCxn id="1232" idx="0"/>
            </p:cNvCxnSpPr>
            <p:nvPr/>
          </p:nvCxnSpPr>
          <p:spPr>
            <a:xfrm flipH="1">
              <a:off x="10043117" y="2775306"/>
              <a:ext cx="23100" cy="374400"/>
            </a:xfrm>
            <a:prstGeom prst="straightConnector1">
              <a:avLst/>
            </a:prstGeom>
            <a:noFill/>
            <a:ln cap="flat" cmpd="sng" w="38100">
              <a:solidFill>
                <a:srgbClr val="595959"/>
              </a:solidFill>
              <a:prstDash val="solid"/>
              <a:round/>
              <a:headEnd len="med" w="med" type="none"/>
              <a:tailEnd len="med" w="med" type="none"/>
            </a:ln>
          </p:spPr>
        </p:cxnSp>
        <p:cxnSp>
          <p:nvCxnSpPr>
            <p:cNvPr id="1236" name="Shape 1236"/>
            <p:cNvCxnSpPr>
              <a:stCxn id="1233" idx="3"/>
              <a:endCxn id="1221" idx="7"/>
            </p:cNvCxnSpPr>
            <p:nvPr/>
          </p:nvCxnSpPr>
          <p:spPr>
            <a:xfrm flipH="1">
              <a:off x="9701146" y="2737127"/>
              <a:ext cx="269400" cy="113400"/>
            </a:xfrm>
            <a:prstGeom prst="straightConnector1">
              <a:avLst/>
            </a:prstGeom>
            <a:noFill/>
            <a:ln cap="flat" cmpd="sng" w="38100">
              <a:solidFill>
                <a:srgbClr val="595959"/>
              </a:solidFill>
              <a:prstDash val="solid"/>
              <a:round/>
              <a:headEnd len="med" w="med" type="none"/>
              <a:tailEnd len="med" w="med" type="none"/>
            </a:ln>
          </p:spPr>
        </p:cxnSp>
        <p:sp>
          <p:nvSpPr>
            <p:cNvPr id="1237" name="Shape 1237"/>
            <p:cNvSpPr/>
            <p:nvPr/>
          </p:nvSpPr>
          <p:spPr>
            <a:xfrm rot="2307034">
              <a:off x="9406100" y="2344759"/>
              <a:ext cx="1013605" cy="1139827"/>
            </a:xfrm>
            <a:prstGeom prst="ellipse">
              <a:avLst/>
            </a:prstGeom>
            <a:noFill/>
            <a:ln cap="flat" cmpd="sng" w="28575">
              <a:solidFill>
                <a:schemeClr val="dk1"/>
              </a:solidFill>
              <a:prstDash val="lgDash"/>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grpSp>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41" name="Shape 1241"/>
        <p:cNvGrpSpPr/>
        <p:nvPr/>
      </p:nvGrpSpPr>
      <p:grpSpPr>
        <a:xfrm>
          <a:off x="0" y="0"/>
          <a:ext cx="0" cy="0"/>
          <a:chOff x="0" y="0"/>
          <a:chExt cx="0" cy="0"/>
        </a:xfrm>
      </p:grpSpPr>
      <p:sp>
        <p:nvSpPr>
          <p:cNvPr id="1242" name="Shape 1242"/>
          <p:cNvSpPr txBox="1"/>
          <p:nvPr>
            <p:ph type="title"/>
          </p:nvPr>
        </p:nvSpPr>
        <p:spPr>
          <a:xfrm>
            <a:off x="457200" y="205979"/>
            <a:ext cx="8229600" cy="85725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baseline="0" i="0" lang="en" sz="4400" u="none" cap="none" strike="noStrike">
                <a:solidFill>
                  <a:schemeClr val="dk1"/>
                </a:solidFill>
                <a:latin typeface="Calibri"/>
                <a:ea typeface="Calibri"/>
                <a:cs typeface="Calibri"/>
                <a:sym typeface="Calibri"/>
              </a:rPr>
              <a:t>Network Pilot: Goals</a:t>
            </a:r>
          </a:p>
        </p:txBody>
      </p:sp>
      <p:sp>
        <p:nvSpPr>
          <p:cNvPr id="1243" name="Shape 1243"/>
          <p:cNvSpPr txBox="1"/>
          <p:nvPr>
            <p:ph idx="1" type="body"/>
          </p:nvPr>
        </p:nvSpPr>
        <p:spPr>
          <a:xfrm>
            <a:off x="457200" y="1200150"/>
            <a:ext cx="8229600" cy="3394472"/>
          </a:xfrm>
          <a:prstGeom prst="rect">
            <a:avLst/>
          </a:prstGeom>
          <a:noFill/>
          <a:ln>
            <a:noFill/>
          </a:ln>
        </p:spPr>
        <p:txBody>
          <a:bodyPr anchorCtr="0" anchor="t" bIns="45700" lIns="91425" rIns="91425" tIns="45700">
            <a:noAutofit/>
          </a:bodyPr>
          <a:lstStyle/>
          <a:p>
            <a:pPr indent="-514350" lvl="0" marL="514350" marR="0" rtl="0" algn="l">
              <a:spcBef>
                <a:spcPts val="0"/>
              </a:spcBef>
              <a:buClr>
                <a:schemeClr val="dk1"/>
              </a:buClr>
              <a:buSzPct val="100000"/>
              <a:buFont typeface="Calibri"/>
              <a:buAutoNum type="arabicPeriod"/>
            </a:pPr>
            <a:r>
              <a:rPr b="0" baseline="0" i="0" lang="en" sz="3200" u="none" cap="none" strike="noStrike">
                <a:solidFill>
                  <a:schemeClr val="dk1"/>
                </a:solidFill>
                <a:latin typeface="Calibri"/>
                <a:ea typeface="Calibri"/>
                <a:cs typeface="Calibri"/>
                <a:sym typeface="Calibri"/>
              </a:rPr>
              <a:t>Test network-driven analysis of pan-cancer data </a:t>
            </a:r>
          </a:p>
          <a:p>
            <a:pPr indent="-514350" lvl="0" marL="514350" marR="0" rtl="0" algn="l">
              <a:spcBef>
                <a:spcPts val="640"/>
              </a:spcBef>
              <a:buClr>
                <a:schemeClr val="dk1"/>
              </a:buClr>
              <a:buSzPct val="100000"/>
              <a:buFont typeface="Calibri"/>
              <a:buAutoNum type="arabicPeriod"/>
            </a:pPr>
            <a:r>
              <a:rPr b="0" baseline="0" i="0" lang="en" sz="3200" u="none" cap="none" strike="noStrike">
                <a:solidFill>
                  <a:schemeClr val="dk1"/>
                </a:solidFill>
                <a:latin typeface="Calibri"/>
                <a:ea typeface="Calibri"/>
                <a:cs typeface="Calibri"/>
                <a:sym typeface="Calibri"/>
              </a:rPr>
              <a:t>Evaluate and compare diverse methods</a:t>
            </a:r>
          </a:p>
          <a:p>
            <a:pPr indent="-514350" lvl="0" marL="514350" marR="0" rtl="0" algn="l">
              <a:spcBef>
                <a:spcPts val="640"/>
              </a:spcBef>
              <a:buClr>
                <a:schemeClr val="dk1"/>
              </a:buClr>
              <a:buSzPct val="100000"/>
              <a:buFont typeface="Calibri"/>
              <a:buAutoNum type="arabicPeriod"/>
            </a:pPr>
            <a:r>
              <a:rPr b="0" baseline="0" i="0" lang="en" sz="3200" u="none" cap="none" strike="noStrike">
                <a:solidFill>
                  <a:schemeClr val="dk1"/>
                </a:solidFill>
                <a:latin typeface="Calibri"/>
                <a:ea typeface="Calibri"/>
                <a:cs typeface="Calibri"/>
                <a:sym typeface="Calibri"/>
              </a:rPr>
              <a:t>Investigate construction of consensus networks</a:t>
            </a:r>
          </a:p>
        </p:txBody>
      </p:sp>
      <p:sp>
        <p:nvSpPr>
          <p:cNvPr id="1244" name="Shape 1244"/>
          <p:cNvSpPr txBox="1"/>
          <p:nvPr/>
        </p:nvSpPr>
        <p:spPr>
          <a:xfrm>
            <a:off x="5751789" y="4720714"/>
            <a:ext cx="3392210" cy="36933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800" u="none" cap="none" strike="noStrike">
                <a:solidFill>
                  <a:schemeClr val="dk1"/>
                </a:solidFill>
                <a:latin typeface="Calibri"/>
                <a:ea typeface="Calibri"/>
                <a:cs typeface="Calibri"/>
                <a:sym typeface="Calibri"/>
              </a:rPr>
              <a:t>Jüri Reimand, B. Raphael, J. Stuart</a:t>
            </a:r>
          </a:p>
        </p:txBody>
      </p:sp>
    </p:spTree>
  </p:cSld>
  <p:clrMapOvr>
    <a:masterClrMapping/>
  </p:clrMapOvr>
  <p:transition spd="slow">
    <p:cut/>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48" name="Shape 1248"/>
        <p:cNvGrpSpPr/>
        <p:nvPr/>
      </p:nvGrpSpPr>
      <p:grpSpPr>
        <a:xfrm>
          <a:off x="0" y="0"/>
          <a:ext cx="0" cy="0"/>
          <a:chOff x="0" y="0"/>
          <a:chExt cx="0" cy="0"/>
        </a:xfrm>
      </p:grpSpPr>
      <p:sp>
        <p:nvSpPr>
          <p:cNvPr id="1249" name="Shape 1249"/>
          <p:cNvSpPr txBox="1"/>
          <p:nvPr>
            <p:ph type="title"/>
          </p:nvPr>
        </p:nvSpPr>
        <p:spPr>
          <a:xfrm>
            <a:off x="457200" y="205979"/>
            <a:ext cx="8229600" cy="85725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baseline="0" i="0" lang="en" sz="4400" u="none" cap="none" strike="noStrike">
                <a:solidFill>
                  <a:schemeClr val="dk1"/>
                </a:solidFill>
                <a:latin typeface="Calibri"/>
                <a:ea typeface="Calibri"/>
                <a:cs typeface="Calibri"/>
                <a:sym typeface="Calibri"/>
              </a:rPr>
              <a:t>Standardized Data</a:t>
            </a:r>
          </a:p>
        </p:txBody>
      </p:sp>
      <p:sp>
        <p:nvSpPr>
          <p:cNvPr id="1250" name="Shape 1250"/>
          <p:cNvSpPr txBox="1"/>
          <p:nvPr>
            <p:ph idx="1" type="body"/>
          </p:nvPr>
        </p:nvSpPr>
        <p:spPr>
          <a:xfrm>
            <a:off x="457200" y="974325"/>
            <a:ext cx="8229600" cy="3394500"/>
          </a:xfrm>
          <a:prstGeom prst="rect">
            <a:avLst/>
          </a:prstGeom>
          <a:noFill/>
          <a:ln>
            <a:noFill/>
          </a:ln>
        </p:spPr>
        <p:txBody>
          <a:bodyPr anchorCtr="0" anchor="t" bIns="45700" lIns="91425" rIns="91425" tIns="45700">
            <a:noAutofit/>
          </a:bodyPr>
          <a:lstStyle/>
          <a:p>
            <a:pPr indent="-342900" lvl="0" marL="342900" marR="0" rtl="0" algn="l">
              <a:lnSpc>
                <a:spcPct val="80000"/>
              </a:lnSpc>
              <a:spcBef>
                <a:spcPts val="0"/>
              </a:spcBef>
              <a:buClr>
                <a:schemeClr val="dk1"/>
              </a:buClr>
              <a:buSzPct val="100000"/>
              <a:buFont typeface="Arial"/>
              <a:buChar char="•"/>
            </a:pPr>
            <a:r>
              <a:rPr b="0" baseline="0" i="0" lang="en" sz="2500" u="none" cap="none" strike="noStrike">
                <a:solidFill>
                  <a:schemeClr val="dk1"/>
                </a:solidFill>
                <a:latin typeface="Calibri"/>
                <a:ea typeface="Calibri"/>
                <a:cs typeface="Calibri"/>
                <a:sym typeface="Calibri"/>
              </a:rPr>
              <a:t>Santa Cruz Pilot dataset: mutations and RNA-Seq</a:t>
            </a:r>
          </a:p>
          <a:p>
            <a:pPr indent="-342900" lvl="0" marL="342900" marR="0" rtl="0" algn="l">
              <a:lnSpc>
                <a:spcPct val="80000"/>
              </a:lnSpc>
              <a:spcBef>
                <a:spcPts val="500"/>
              </a:spcBef>
              <a:buClr>
                <a:schemeClr val="dk1"/>
              </a:buClr>
              <a:buSzPct val="100000"/>
              <a:buFont typeface="Arial"/>
              <a:buChar char="•"/>
            </a:pPr>
            <a:r>
              <a:rPr b="0" baseline="0" i="0" lang="en" sz="2500" u="none" cap="none" strike="noStrike">
                <a:solidFill>
                  <a:schemeClr val="dk1"/>
                </a:solidFill>
                <a:latin typeface="Calibri"/>
                <a:ea typeface="Calibri"/>
                <a:cs typeface="Calibri"/>
                <a:sym typeface="Calibri"/>
              </a:rPr>
              <a:t>Randomized mutation data</a:t>
            </a:r>
          </a:p>
          <a:p>
            <a:pPr indent="-342900" lvl="0" marL="342900" marR="0" rtl="0" algn="l">
              <a:lnSpc>
                <a:spcPct val="80000"/>
              </a:lnSpc>
              <a:spcBef>
                <a:spcPts val="500"/>
              </a:spcBef>
              <a:buClr>
                <a:schemeClr val="dk1"/>
              </a:buClr>
              <a:buSzPct val="100000"/>
              <a:buFont typeface="Arial"/>
              <a:buChar char="•"/>
            </a:pPr>
            <a:r>
              <a:rPr b="0" baseline="0" i="0" lang="en" sz="2500" u="none" cap="none" strike="noStrike">
                <a:solidFill>
                  <a:schemeClr val="dk1"/>
                </a:solidFill>
                <a:latin typeface="Calibri"/>
                <a:ea typeface="Calibri"/>
                <a:cs typeface="Calibri"/>
                <a:sym typeface="Calibri"/>
              </a:rPr>
              <a:t>Pathways and Networks</a:t>
            </a:r>
          </a:p>
          <a:p>
            <a:pPr indent="-285750" lvl="1" marL="742950" marR="0" rtl="0" algn="l">
              <a:lnSpc>
                <a:spcPct val="80000"/>
              </a:lnSpc>
              <a:spcBef>
                <a:spcPts val="430"/>
              </a:spcBef>
              <a:buClr>
                <a:schemeClr val="dk1"/>
              </a:buClr>
              <a:buSzPct val="97727"/>
              <a:buFont typeface="Arial"/>
              <a:buChar char="–"/>
            </a:pPr>
            <a:r>
              <a:rPr b="0" baseline="0" i="0" lang="en" sz="2150" u="none" cap="none" strike="noStrike">
                <a:solidFill>
                  <a:schemeClr val="dk1"/>
                </a:solidFill>
                <a:latin typeface="Calibri"/>
                <a:ea typeface="Calibri"/>
                <a:cs typeface="Calibri"/>
                <a:sym typeface="Calibri"/>
              </a:rPr>
              <a:t>Gene sets (GO Biological Process, KEGG and Reactome)</a:t>
            </a:r>
          </a:p>
          <a:p>
            <a:pPr indent="-285750" lvl="1" marL="742950" marR="0" rtl="0" algn="l">
              <a:lnSpc>
                <a:spcPct val="80000"/>
              </a:lnSpc>
              <a:spcBef>
                <a:spcPts val="430"/>
              </a:spcBef>
              <a:buClr>
                <a:schemeClr val="dk1"/>
              </a:buClr>
              <a:buSzPct val="97727"/>
              <a:buFont typeface="Arial"/>
              <a:buChar char="–"/>
            </a:pPr>
            <a:r>
              <a:rPr b="0" baseline="0" i="0" lang="en" sz="2150" u="none" cap="none" strike="noStrike">
                <a:solidFill>
                  <a:schemeClr val="dk1"/>
                </a:solidFill>
                <a:latin typeface="Calibri"/>
                <a:ea typeface="Calibri"/>
                <a:cs typeface="Calibri"/>
                <a:sym typeface="Calibri"/>
              </a:rPr>
              <a:t>Physical protein-protein interaction network (High-confidence network with 2+ PMIDs)</a:t>
            </a:r>
          </a:p>
          <a:p>
            <a:pPr indent="-285750" lvl="1" marL="742950" marR="0" rtl="0" algn="l">
              <a:lnSpc>
                <a:spcPct val="80000"/>
              </a:lnSpc>
              <a:spcBef>
                <a:spcPts val="430"/>
              </a:spcBef>
              <a:buClr>
                <a:schemeClr val="dk1"/>
              </a:buClr>
              <a:buSzPct val="97727"/>
              <a:buFont typeface="Arial"/>
              <a:buChar char="–"/>
            </a:pPr>
            <a:r>
              <a:rPr b="0" baseline="0" i="0" lang="en" sz="2150" u="none" cap="none" strike="noStrike">
                <a:solidFill>
                  <a:schemeClr val="dk1"/>
                </a:solidFill>
                <a:latin typeface="Calibri"/>
                <a:ea typeface="Calibri"/>
                <a:cs typeface="Calibri"/>
                <a:sym typeface="Calibri"/>
              </a:rPr>
              <a:t>Pathway-based network from PathwayCommons</a:t>
            </a:r>
          </a:p>
          <a:p>
            <a:pPr indent="-285750" lvl="1" marL="742950" marR="0" rtl="0" algn="l">
              <a:lnSpc>
                <a:spcPct val="80000"/>
              </a:lnSpc>
              <a:spcBef>
                <a:spcPts val="430"/>
              </a:spcBef>
              <a:buClr>
                <a:schemeClr val="dk1"/>
              </a:buClr>
              <a:buSzPct val="97727"/>
              <a:buFont typeface="Arial"/>
              <a:buChar char="–"/>
            </a:pPr>
            <a:r>
              <a:rPr b="0" baseline="0" i="0" lang="en" sz="2150" u="none" cap="none" strike="noStrike">
                <a:solidFill>
                  <a:schemeClr val="dk1"/>
                </a:solidFill>
                <a:latin typeface="Calibri"/>
                <a:ea typeface="Calibri"/>
                <a:cs typeface="Calibri"/>
                <a:sym typeface="Calibri"/>
              </a:rPr>
              <a:t>ENCODE regulatory network</a:t>
            </a:r>
          </a:p>
          <a:p>
            <a:pPr indent="-342900" lvl="0" marL="342900" marR="0" rtl="0" algn="l">
              <a:lnSpc>
                <a:spcPct val="80000"/>
              </a:lnSpc>
              <a:spcBef>
                <a:spcPts val="500"/>
              </a:spcBef>
              <a:buClr>
                <a:schemeClr val="dk1"/>
              </a:buClr>
              <a:buSzPct val="100000"/>
              <a:buFont typeface="Arial"/>
              <a:buChar char="•"/>
            </a:pPr>
            <a:r>
              <a:rPr b="0" baseline="0" i="0" lang="en" sz="2500" u="none" cap="none" strike="noStrike">
                <a:solidFill>
                  <a:schemeClr val="dk1"/>
                </a:solidFill>
                <a:latin typeface="Calibri"/>
                <a:ea typeface="Calibri"/>
                <a:cs typeface="Calibri"/>
                <a:sym typeface="Calibri"/>
              </a:rPr>
              <a:t>Results from signals pilot (OncodriveFM2, ncDriver, etc.)</a:t>
            </a:r>
          </a:p>
          <a:p>
            <a:pPr indent="-185420" lvl="0" marL="342900" marR="0" rtl="0" algn="l">
              <a:lnSpc>
                <a:spcPct val="80000"/>
              </a:lnSpc>
              <a:spcBef>
                <a:spcPts val="496"/>
              </a:spcBef>
              <a:buClr>
                <a:schemeClr val="dk1"/>
              </a:buClr>
              <a:buFont typeface="Arial"/>
              <a:buNone/>
            </a:pPr>
            <a:r>
              <a:t/>
            </a:r>
            <a:endParaRPr b="0" baseline="0" i="0" sz="2500" u="none" cap="none" strike="noStrike">
              <a:solidFill>
                <a:schemeClr val="dk1"/>
              </a:solidFill>
              <a:latin typeface="Calibri"/>
              <a:ea typeface="Calibri"/>
              <a:cs typeface="Calibri"/>
              <a:sym typeface="Calibri"/>
            </a:endParaRPr>
          </a:p>
        </p:txBody>
      </p:sp>
      <p:sp>
        <p:nvSpPr>
          <p:cNvPr id="1251" name="Shape 1251"/>
          <p:cNvSpPr txBox="1"/>
          <p:nvPr/>
        </p:nvSpPr>
        <p:spPr>
          <a:xfrm>
            <a:off x="7502529" y="4731544"/>
            <a:ext cx="1394227" cy="36933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800" u="none" cap="none" strike="noStrike">
                <a:solidFill>
                  <a:schemeClr val="dk1"/>
                </a:solidFill>
                <a:latin typeface="Calibri"/>
                <a:ea typeface="Calibri"/>
                <a:cs typeface="Calibri"/>
                <a:sym typeface="Calibri"/>
              </a:rPr>
              <a:t>Jüri Reimand</a:t>
            </a:r>
          </a:p>
        </p:txBody>
      </p:sp>
      <p:sp>
        <p:nvSpPr>
          <p:cNvPr id="1252" name="Shape 1252"/>
          <p:cNvSpPr txBox="1"/>
          <p:nvPr/>
        </p:nvSpPr>
        <p:spPr>
          <a:xfrm>
            <a:off x="1148575" y="4594623"/>
            <a:ext cx="5512534" cy="36933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800" u="none" cap="none" strike="noStrike">
                <a:solidFill>
                  <a:schemeClr val="dk1"/>
                </a:solidFill>
                <a:latin typeface="Calibri"/>
                <a:ea typeface="Calibri"/>
                <a:cs typeface="Calibri"/>
                <a:sym typeface="Calibri"/>
              </a:rPr>
              <a:t>All on Synapse, with IDs on PCAWG-2-5-9-14 Google doc.</a:t>
            </a:r>
          </a:p>
        </p:txBody>
      </p:sp>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57" name="Shape 1257"/>
        <p:cNvGrpSpPr/>
        <p:nvPr/>
      </p:nvGrpSpPr>
      <p:grpSpPr>
        <a:xfrm>
          <a:off x="0" y="0"/>
          <a:ext cx="0" cy="0"/>
          <a:chOff x="0" y="0"/>
          <a:chExt cx="0" cy="0"/>
        </a:xfrm>
      </p:grpSpPr>
      <p:sp>
        <p:nvSpPr>
          <p:cNvPr id="1258" name="Shape 1258"/>
          <p:cNvSpPr txBox="1"/>
          <p:nvPr>
            <p:ph type="title"/>
          </p:nvPr>
        </p:nvSpPr>
        <p:spPr>
          <a:xfrm>
            <a:off x="457200" y="205979"/>
            <a:ext cx="8229600" cy="85725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baseline="0" i="0" lang="en" sz="4400" u="none" cap="none" strike="noStrike">
                <a:solidFill>
                  <a:schemeClr val="dk1"/>
                </a:solidFill>
                <a:latin typeface="Calibri"/>
                <a:ea typeface="Calibri"/>
                <a:cs typeface="Calibri"/>
                <a:sym typeface="Calibri"/>
              </a:rPr>
              <a:t>Preliminary Results</a:t>
            </a:r>
          </a:p>
        </p:txBody>
      </p:sp>
      <p:sp>
        <p:nvSpPr>
          <p:cNvPr id="1259" name="Shape 1259"/>
          <p:cNvSpPr txBox="1"/>
          <p:nvPr>
            <p:ph idx="1" type="body"/>
          </p:nvPr>
        </p:nvSpPr>
        <p:spPr>
          <a:xfrm>
            <a:off x="457200" y="1200150"/>
            <a:ext cx="8463776" cy="3394472"/>
          </a:xfrm>
          <a:prstGeom prst="rect">
            <a:avLst/>
          </a:prstGeom>
          <a:noFill/>
          <a:ln>
            <a:noFill/>
          </a:ln>
        </p:spPr>
        <p:txBody>
          <a:bodyPr anchorCtr="0" anchor="t" bIns="45700" lIns="91425" rIns="91425" tIns="45700">
            <a:noAutofit/>
          </a:bodyPr>
          <a:lstStyle/>
          <a:p>
            <a:pPr indent="-342900" lvl="0" marL="342900" marR="0" rtl="0" algn="l">
              <a:lnSpc>
                <a:spcPct val="90000"/>
              </a:lnSpc>
              <a:spcBef>
                <a:spcPts val="0"/>
              </a:spcBef>
              <a:buClr>
                <a:schemeClr val="dk1"/>
              </a:buClr>
              <a:buSzPct val="100000"/>
              <a:buFont typeface="Arial"/>
              <a:buChar char="•"/>
            </a:pPr>
            <a:r>
              <a:rPr b="1" baseline="0" i="0" lang="en" sz="2700" u="none" cap="none" strike="noStrike">
                <a:solidFill>
                  <a:schemeClr val="dk1"/>
                </a:solidFill>
                <a:latin typeface="Calibri"/>
                <a:ea typeface="Calibri"/>
                <a:cs typeface="Calibri"/>
                <a:sym typeface="Calibri"/>
              </a:rPr>
              <a:t>Pathway enrichment </a:t>
            </a:r>
            <a:r>
              <a:rPr b="0" baseline="0" i="0" lang="en" sz="2700" u="none" cap="none" strike="noStrike">
                <a:solidFill>
                  <a:schemeClr val="dk1"/>
                </a:solidFill>
                <a:latin typeface="Calibri"/>
                <a:ea typeface="Calibri"/>
                <a:cs typeface="Calibri"/>
                <a:sym typeface="Calibri"/>
              </a:rPr>
              <a:t>(KEGG, GO, Corum, NCI Pathways, etc.):   Miguel Vazquez (A. Valencia group)</a:t>
            </a:r>
          </a:p>
          <a:p>
            <a:pPr indent="-342900" lvl="0" marL="342900" marR="0" rtl="0" algn="l">
              <a:lnSpc>
                <a:spcPct val="90000"/>
              </a:lnSpc>
              <a:spcBef>
                <a:spcPts val="540"/>
              </a:spcBef>
              <a:buClr>
                <a:schemeClr val="dk1"/>
              </a:buClr>
              <a:buSzPct val="100000"/>
              <a:buFont typeface="Arial"/>
              <a:buChar char="•"/>
            </a:pPr>
            <a:r>
              <a:rPr b="1" baseline="0" i="0" lang="en" sz="2700" u="none" cap="none" strike="noStrike">
                <a:solidFill>
                  <a:schemeClr val="dk1"/>
                </a:solidFill>
                <a:latin typeface="Calibri"/>
                <a:ea typeface="Calibri"/>
                <a:cs typeface="Calibri"/>
                <a:sym typeface="Calibri"/>
              </a:rPr>
              <a:t>HotNet2</a:t>
            </a:r>
            <a:r>
              <a:rPr b="0" baseline="0" i="0" lang="en" sz="2700" u="none" cap="none" strike="noStrike">
                <a:solidFill>
                  <a:schemeClr val="dk1"/>
                </a:solidFill>
                <a:latin typeface="Calibri"/>
                <a:ea typeface="Calibri"/>
                <a:cs typeface="Calibri"/>
                <a:sym typeface="Calibri"/>
              </a:rPr>
              <a:t> mutated subnetworks: Max Leiserson (Raphael group)</a:t>
            </a:r>
          </a:p>
          <a:p>
            <a:pPr indent="-342900" lvl="0" marL="342900" marR="0" rtl="0" algn="l">
              <a:lnSpc>
                <a:spcPct val="90000"/>
              </a:lnSpc>
              <a:spcBef>
                <a:spcPts val="540"/>
              </a:spcBef>
              <a:buClr>
                <a:schemeClr val="dk1"/>
              </a:buClr>
              <a:buSzPct val="100000"/>
              <a:buFont typeface="Arial"/>
              <a:buChar char="•"/>
            </a:pPr>
            <a:r>
              <a:rPr b="1" baseline="0" i="0" lang="en" sz="2700" u="none" cap="none" strike="noStrike">
                <a:solidFill>
                  <a:schemeClr val="dk1"/>
                </a:solidFill>
                <a:latin typeface="Calibri"/>
                <a:ea typeface="Calibri"/>
                <a:cs typeface="Calibri"/>
                <a:sym typeface="Calibri"/>
              </a:rPr>
              <a:t>SSA.ME</a:t>
            </a:r>
            <a:r>
              <a:rPr b="0" baseline="0" i="0" lang="en" sz="2700" u="none" cap="none" strike="noStrike">
                <a:solidFill>
                  <a:schemeClr val="dk1"/>
                </a:solidFill>
                <a:latin typeface="Calibri"/>
                <a:ea typeface="Calibri"/>
                <a:cs typeface="Calibri"/>
                <a:sym typeface="Calibri"/>
              </a:rPr>
              <a:t> mutated subnetworks: Kathleen Mar</a:t>
            </a:r>
            <a:r>
              <a:rPr lang="en" sz="2700">
                <a:solidFill>
                  <a:schemeClr val="dk1"/>
                </a:solidFill>
                <a:latin typeface="Calibri"/>
                <a:ea typeface="Calibri"/>
                <a:cs typeface="Calibri"/>
                <a:sym typeface="Calibri"/>
              </a:rPr>
              <a:t>c</a:t>
            </a:r>
            <a:r>
              <a:rPr b="0" baseline="0" i="0" lang="en" sz="2700" u="none" cap="none" strike="noStrike">
                <a:solidFill>
                  <a:schemeClr val="dk1"/>
                </a:solidFill>
                <a:latin typeface="Calibri"/>
                <a:ea typeface="Calibri"/>
                <a:cs typeface="Calibri"/>
                <a:sym typeface="Calibri"/>
              </a:rPr>
              <a:t>hal</a:t>
            </a:r>
          </a:p>
          <a:p>
            <a:pPr indent="-342900" lvl="0" marL="342900" marR="0" rtl="0" algn="l">
              <a:lnSpc>
                <a:spcPct val="90000"/>
              </a:lnSpc>
              <a:spcBef>
                <a:spcPts val="540"/>
              </a:spcBef>
              <a:buClr>
                <a:schemeClr val="dk1"/>
              </a:buClr>
              <a:buSzPct val="100000"/>
              <a:buFont typeface="Arial"/>
              <a:buChar char="•"/>
            </a:pPr>
            <a:r>
              <a:rPr b="1" baseline="0" i="0" lang="en" sz="2700" u="none" cap="none" strike="noStrike">
                <a:solidFill>
                  <a:schemeClr val="dk1"/>
                </a:solidFill>
                <a:latin typeface="Calibri"/>
                <a:ea typeface="Calibri"/>
                <a:cs typeface="Calibri"/>
                <a:sym typeface="Calibri"/>
              </a:rPr>
              <a:t>NBDI</a:t>
            </a:r>
            <a:r>
              <a:rPr b="0" baseline="0" i="0" lang="en" sz="2700" u="none" cap="none" strike="noStrike">
                <a:solidFill>
                  <a:schemeClr val="dk1"/>
                </a:solidFill>
                <a:latin typeface="Calibri"/>
                <a:ea typeface="Calibri"/>
                <a:cs typeface="Calibri"/>
                <a:sym typeface="Calibri"/>
              </a:rPr>
              <a:t> mutations and gene expression: Kathleen Marchal</a:t>
            </a:r>
          </a:p>
          <a:p>
            <a:pPr indent="-342900" lvl="0" marL="342900" marR="0" rtl="0" algn="l">
              <a:lnSpc>
                <a:spcPct val="90000"/>
              </a:lnSpc>
              <a:spcBef>
                <a:spcPts val="540"/>
              </a:spcBef>
              <a:buClr>
                <a:schemeClr val="dk1"/>
              </a:buClr>
              <a:buSzPct val="100000"/>
              <a:buFont typeface="Arial"/>
              <a:buChar char="•"/>
            </a:pPr>
            <a:r>
              <a:rPr b="1" baseline="0" i="0" lang="en" sz="2700" u="none" cap="none" strike="noStrike">
                <a:solidFill>
                  <a:schemeClr val="dk1"/>
                </a:solidFill>
                <a:latin typeface="Calibri"/>
                <a:ea typeface="Calibri"/>
                <a:cs typeface="Calibri"/>
                <a:sym typeface="Calibri"/>
              </a:rPr>
              <a:t>Reactome</a:t>
            </a:r>
            <a:r>
              <a:rPr b="0" baseline="0" i="0" lang="en" sz="2700" u="none" cap="none" strike="noStrike">
                <a:solidFill>
                  <a:schemeClr val="dk1"/>
                </a:solidFill>
                <a:latin typeface="Calibri"/>
                <a:ea typeface="Calibri"/>
                <a:cs typeface="Calibri"/>
                <a:sym typeface="Calibri"/>
              </a:rPr>
              <a:t> mutated subnetworks: Guanming Wu (L. Stein group)</a:t>
            </a:r>
          </a:p>
          <a:p>
            <a:pPr indent="-170180" lvl="0" marL="342900" marR="0" rtl="0" algn="l">
              <a:lnSpc>
                <a:spcPct val="90000"/>
              </a:lnSpc>
              <a:spcBef>
                <a:spcPts val="544"/>
              </a:spcBef>
              <a:buClr>
                <a:schemeClr val="dk1"/>
              </a:buClr>
              <a:buFont typeface="Arial"/>
              <a:buNone/>
            </a:pPr>
            <a:r>
              <a:t/>
            </a:r>
            <a:endParaRPr b="0" baseline="0" i="0" sz="2700" u="none" cap="none" strike="noStrike">
              <a:solidFill>
                <a:schemeClr val="dk1"/>
              </a:solidFill>
              <a:latin typeface="Calibri"/>
              <a:ea typeface="Calibri"/>
              <a:cs typeface="Calibri"/>
              <a:sym typeface="Calibri"/>
            </a:endParaRPr>
          </a:p>
          <a:p>
            <a:pPr indent="-170180" lvl="0" marL="342900" marR="0" rtl="0" algn="l">
              <a:lnSpc>
                <a:spcPct val="90000"/>
              </a:lnSpc>
              <a:spcBef>
                <a:spcPts val="544"/>
              </a:spcBef>
              <a:buClr>
                <a:schemeClr val="dk1"/>
              </a:buClr>
              <a:buFont typeface="Arial"/>
              <a:buNone/>
            </a:pPr>
            <a:r>
              <a:t/>
            </a:r>
            <a:endParaRPr b="0" baseline="0" i="0" sz="2700" u="none" cap="none" strike="noStrike">
              <a:solidFill>
                <a:schemeClr val="dk1"/>
              </a:solidFill>
              <a:latin typeface="Calibri"/>
              <a:ea typeface="Calibri"/>
              <a:cs typeface="Calibri"/>
              <a:sym typeface="Calibri"/>
            </a:endParaRPr>
          </a:p>
          <a:p>
            <a:pPr indent="-170180" lvl="0" marL="342900" marR="0" rtl="0" algn="l">
              <a:lnSpc>
                <a:spcPct val="90000"/>
              </a:lnSpc>
              <a:spcBef>
                <a:spcPts val="544"/>
              </a:spcBef>
              <a:buClr>
                <a:schemeClr val="dk1"/>
              </a:buClr>
              <a:buFont typeface="Arial"/>
              <a:buNone/>
            </a:pPr>
            <a:r>
              <a:t/>
            </a:r>
            <a:endParaRPr b="0" baseline="0" i="0" sz="2700" u="none" cap="none" strike="noStrike">
              <a:solidFill>
                <a:schemeClr val="dk1"/>
              </a:solidFill>
              <a:latin typeface="Calibri"/>
              <a:ea typeface="Calibri"/>
              <a:cs typeface="Calibri"/>
              <a:sym typeface="Calibri"/>
            </a:endParaRPr>
          </a:p>
        </p:txBody>
      </p:sp>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63" name="Shape 1263"/>
        <p:cNvGrpSpPr/>
        <p:nvPr/>
      </p:nvGrpSpPr>
      <p:grpSpPr>
        <a:xfrm>
          <a:off x="0" y="0"/>
          <a:ext cx="0" cy="0"/>
          <a:chOff x="0" y="0"/>
          <a:chExt cx="0" cy="0"/>
        </a:xfrm>
      </p:grpSpPr>
      <p:sp>
        <p:nvSpPr>
          <p:cNvPr id="1264" name="Shape 1264"/>
          <p:cNvSpPr txBox="1"/>
          <p:nvPr>
            <p:ph type="title"/>
          </p:nvPr>
        </p:nvSpPr>
        <p:spPr>
          <a:xfrm>
            <a:off x="42733" y="13653"/>
            <a:ext cx="9101265" cy="11430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baseline="0" i="1" lang="en" sz="3950" u="none" cap="none" strike="noStrike">
                <a:solidFill>
                  <a:schemeClr val="dk1"/>
                </a:solidFill>
                <a:latin typeface="Calibri"/>
                <a:ea typeface="Calibri"/>
                <a:cs typeface="Calibri"/>
                <a:sym typeface="Calibri"/>
              </a:rPr>
              <a:t>HotNet2</a:t>
            </a:r>
            <a:br>
              <a:rPr b="0" baseline="0" i="0" lang="en" sz="3950" u="none" cap="none" strike="noStrike">
                <a:solidFill>
                  <a:schemeClr val="dk1"/>
                </a:solidFill>
                <a:latin typeface="Calibri"/>
                <a:ea typeface="Calibri"/>
                <a:cs typeface="Calibri"/>
                <a:sym typeface="Calibri"/>
              </a:rPr>
            </a:br>
            <a:r>
              <a:rPr b="0" baseline="0" i="0" lang="en" sz="3950" u="none" cap="none" strike="noStrike">
                <a:solidFill>
                  <a:schemeClr val="dk1"/>
                </a:solidFill>
                <a:latin typeface="Calibri"/>
                <a:ea typeface="Calibri"/>
                <a:cs typeface="Calibri"/>
                <a:sym typeface="Calibri"/>
              </a:rPr>
              <a:t>Significantly Altered Subnetworks</a:t>
            </a:r>
          </a:p>
        </p:txBody>
      </p:sp>
      <p:pic>
        <p:nvPicPr>
          <p:cNvPr id="1265" name="Shape 1265"/>
          <p:cNvPicPr preferRelativeResize="0"/>
          <p:nvPr/>
        </p:nvPicPr>
        <p:blipFill rotWithShape="1">
          <a:blip r:embed="rId3">
            <a:alphaModFix/>
          </a:blip>
          <a:srcRect b="0" l="0" r="0" t="0"/>
          <a:stretch/>
        </p:blipFill>
        <p:spPr>
          <a:xfrm>
            <a:off x="1893027" y="1927121"/>
            <a:ext cx="1629975" cy="1544444"/>
          </a:xfrm>
          <a:prstGeom prst="rect">
            <a:avLst/>
          </a:prstGeom>
          <a:noFill/>
          <a:ln>
            <a:noFill/>
          </a:ln>
        </p:spPr>
      </p:pic>
      <p:graphicFrame>
        <p:nvGraphicFramePr>
          <p:cNvPr id="1266" name="Shape 1266"/>
          <p:cNvGraphicFramePr/>
          <p:nvPr/>
        </p:nvGraphicFramePr>
        <p:xfrm>
          <a:off x="1155312" y="3820026"/>
          <a:ext cx="3000000" cy="3000000"/>
        </p:xfrm>
        <a:graphic>
          <a:graphicData uri="http://schemas.openxmlformats.org/drawingml/2006/table">
            <a:tbl>
              <a:tblPr>
                <a:noFill/>
                <a:tableStyleId>{B951FEC5-BB3E-47DC-BEC5-3C72EE439582}</a:tableStyleId>
              </a:tblPr>
              <a:tblGrid>
                <a:gridCol w="259275"/>
                <a:gridCol w="259275"/>
                <a:gridCol w="259275"/>
                <a:gridCol w="259275"/>
                <a:gridCol w="259275"/>
                <a:gridCol w="259275"/>
                <a:gridCol w="259275"/>
              </a:tblGrid>
              <a:tr h="161450">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28575">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28575">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28575">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28575">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28575">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dk1"/>
                    </a:solidFill>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28575">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28575">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28575">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r>
              <a:tr h="161450">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28575">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dk1"/>
                    </a:solidFill>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dk1"/>
                    </a:solidFill>
                  </a:tcPr>
                </a:tc>
              </a:tr>
              <a:tr h="161450">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28575">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dk1"/>
                    </a:solidFill>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r>
              <a:tr h="161450">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28575">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r>
              <a:tr h="161450">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28575">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dk1"/>
                    </a:solidFill>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r>
              <a:tr h="161450">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28575">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dk1"/>
                    </a:solidFill>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r>
              <a:tr h="161450">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28575">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dk1"/>
                    </a:solidFill>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dk1"/>
                    </a:solidFill>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r>
              <a:tr h="161450">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28575">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tcPr>
                </a:tc>
                <a:tc>
                  <a:txBody>
                    <a:bodyPr>
                      <a:noAutofit/>
                    </a:bodyPr>
                    <a:lstStyle/>
                    <a:p>
                      <a:pPr indent="0" lvl="0" marL="0" marR="0" rtl="0" algn="l">
                        <a:lnSpc>
                          <a:spcPct val="100000"/>
                        </a:lnSpc>
                        <a:spcBef>
                          <a:spcPts val="0"/>
                        </a:spcBef>
                        <a:spcAft>
                          <a:spcPts val="0"/>
                        </a:spcAft>
                        <a:buClr>
                          <a:schemeClr val="dk1"/>
                        </a:buClr>
                        <a:buFont typeface="Calibri"/>
                        <a:buNone/>
                      </a:pPr>
                      <a:r>
                        <a:t/>
                      </a:r>
                      <a:endParaRPr b="0" baseline="0" i="0" sz="300" u="none" cap="none" strike="noStrike">
                        <a:solidFill>
                          <a:schemeClr val="dk1"/>
                        </a:solidFill>
                        <a:latin typeface="Arial"/>
                        <a:ea typeface="Arial"/>
                        <a:cs typeface="Arial"/>
                        <a:sym typeface="Arial"/>
                      </a:endParaRPr>
                    </a:p>
                  </a:txBody>
                  <a:tcPr marT="57875" marB="57875" marR="113825" marL="113825">
                    <a:lnL cap="flat" cmpd="sng" w="12700">
                      <a:solidFill>
                        <a:schemeClr val="dk1"/>
                      </a:solidFill>
                      <a:prstDash val="solid"/>
                      <a:round/>
                      <a:headEnd len="med" w="med" type="none"/>
                      <a:tailEnd len="med" w="med" type="none"/>
                    </a:lnL>
                    <a:lnR cap="flat" cmpd="sng" w="12700">
                      <a:solidFill>
                        <a:schemeClr val="dk1"/>
                      </a:solidFill>
                      <a:prstDash val="solid"/>
                      <a:round/>
                      <a:headEnd len="med" w="med" type="none"/>
                      <a:tailEnd len="med" w="med" type="none"/>
                    </a:lnR>
                    <a:lnT cap="flat" cmpd="sng" w="12700">
                      <a:solidFill>
                        <a:schemeClr val="dk1"/>
                      </a:solidFill>
                      <a:prstDash val="solid"/>
                      <a:round/>
                      <a:headEnd len="med" w="med" type="none"/>
                      <a:tailEnd len="med" w="med" type="none"/>
                    </a:lnT>
                    <a:lnB cap="flat" cmpd="sng" w="12700">
                      <a:solidFill>
                        <a:schemeClr val="dk1"/>
                      </a:solidFill>
                      <a:prstDash val="solid"/>
                      <a:round/>
                      <a:headEnd len="med" w="med" type="none"/>
                      <a:tailEnd len="med" w="med" type="none"/>
                    </a:lnB>
                    <a:solidFill>
                      <a:schemeClr val="dk1"/>
                    </a:solidFill>
                  </a:tcPr>
                </a:tc>
              </a:tr>
            </a:tbl>
          </a:graphicData>
        </a:graphic>
      </p:graphicFrame>
      <p:sp>
        <p:nvSpPr>
          <p:cNvPr id="1267" name="Shape 1267"/>
          <p:cNvSpPr txBox="1"/>
          <p:nvPr/>
        </p:nvSpPr>
        <p:spPr>
          <a:xfrm>
            <a:off x="1670369" y="3473435"/>
            <a:ext cx="744475" cy="346589"/>
          </a:xfrm>
          <a:prstGeom prst="rect">
            <a:avLst/>
          </a:prstGeom>
          <a:noFill/>
          <a:ln>
            <a:noFill/>
          </a:ln>
        </p:spPr>
        <p:txBody>
          <a:bodyPr anchorCtr="0" anchor="t" bIns="57300" lIns="114625" rIns="114625" tIns="57300">
            <a:noAutofit/>
          </a:bodyPr>
          <a:lstStyle/>
          <a:p>
            <a:pPr indent="0" lvl="0" marL="0" marR="0" rtl="0" algn="l">
              <a:spcBef>
                <a:spcPts val="0"/>
              </a:spcBef>
              <a:buSzPct val="25000"/>
              <a:buNone/>
            </a:pPr>
            <a:r>
              <a:rPr b="0" baseline="0" i="0" lang="en" sz="1500" u="none" cap="none" strike="noStrike">
                <a:solidFill>
                  <a:schemeClr val="dk1"/>
                </a:solidFill>
                <a:latin typeface="Calibri"/>
                <a:ea typeface="Calibri"/>
                <a:cs typeface="Calibri"/>
                <a:sym typeface="Calibri"/>
              </a:rPr>
              <a:t>Scores</a:t>
            </a:r>
          </a:p>
        </p:txBody>
      </p:sp>
      <p:sp>
        <p:nvSpPr>
          <p:cNvPr id="1268" name="Shape 1268"/>
          <p:cNvSpPr txBox="1"/>
          <p:nvPr/>
        </p:nvSpPr>
        <p:spPr>
          <a:xfrm rot="-5400000">
            <a:off x="625103" y="4275449"/>
            <a:ext cx="720586" cy="346589"/>
          </a:xfrm>
          <a:prstGeom prst="rect">
            <a:avLst/>
          </a:prstGeom>
          <a:noFill/>
          <a:ln>
            <a:noFill/>
          </a:ln>
        </p:spPr>
        <p:txBody>
          <a:bodyPr anchorCtr="0" anchor="t" bIns="57300" lIns="114625" rIns="114625" tIns="57300">
            <a:noAutofit/>
          </a:bodyPr>
          <a:lstStyle/>
          <a:p>
            <a:pPr indent="0" lvl="0" marL="0" marR="0" rtl="0" algn="l">
              <a:spcBef>
                <a:spcPts val="0"/>
              </a:spcBef>
              <a:buSzPct val="25000"/>
              <a:buNone/>
            </a:pPr>
            <a:r>
              <a:rPr b="0" baseline="0" i="0" lang="en" sz="1500" u="none" cap="none" strike="noStrike">
                <a:solidFill>
                  <a:schemeClr val="dk1"/>
                </a:solidFill>
                <a:latin typeface="Calibri"/>
                <a:ea typeface="Calibri"/>
                <a:cs typeface="Calibri"/>
                <a:sym typeface="Calibri"/>
              </a:rPr>
              <a:t>Genes</a:t>
            </a:r>
          </a:p>
        </p:txBody>
      </p:sp>
      <p:sp>
        <p:nvSpPr>
          <p:cNvPr id="1269" name="Shape 1269"/>
          <p:cNvSpPr/>
          <p:nvPr/>
        </p:nvSpPr>
        <p:spPr>
          <a:xfrm flipH="1" rot="-7382888">
            <a:off x="3824734" y="3634396"/>
            <a:ext cx="457118" cy="997136"/>
          </a:xfrm>
          <a:prstGeom prst="downArrow">
            <a:avLst>
              <a:gd fmla="val 50000" name="adj1"/>
              <a:gd fmla="val 50000" name="adj2"/>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270" name="Shape 1270"/>
          <p:cNvSpPr txBox="1"/>
          <p:nvPr/>
        </p:nvSpPr>
        <p:spPr>
          <a:xfrm>
            <a:off x="42732" y="2286540"/>
            <a:ext cx="1973626" cy="677620"/>
          </a:xfrm>
          <a:prstGeom prst="rect">
            <a:avLst/>
          </a:prstGeom>
          <a:noFill/>
          <a:ln>
            <a:noFill/>
          </a:ln>
        </p:spPr>
        <p:txBody>
          <a:bodyPr anchorCtr="0" anchor="t" bIns="45700" lIns="91425" rIns="91425" tIns="45700">
            <a:noAutofit/>
          </a:bodyPr>
          <a:lstStyle/>
          <a:p>
            <a:pPr indent="-2083" lvl="0" marL="40183" marR="0" rtl="0" algn="l">
              <a:lnSpc>
                <a:spcPct val="90000"/>
              </a:lnSpc>
              <a:spcBef>
                <a:spcPts val="0"/>
              </a:spcBef>
              <a:buSzPct val="25000"/>
              <a:buNone/>
            </a:pPr>
            <a:r>
              <a:rPr b="0" baseline="0" i="1" lang="en" sz="1400" u="none" cap="none" strike="noStrike">
                <a:solidFill>
                  <a:schemeClr val="dk1"/>
                </a:solidFill>
                <a:latin typeface="Calibri"/>
                <a:ea typeface="Calibri"/>
                <a:cs typeface="Calibri"/>
                <a:sym typeface="Calibri"/>
              </a:rPr>
              <a:t>Nodes</a:t>
            </a:r>
            <a:r>
              <a:rPr b="0" baseline="0" i="0" lang="en" sz="1400" u="none" cap="none" strike="noStrike">
                <a:solidFill>
                  <a:schemeClr val="dk1"/>
                </a:solidFill>
                <a:latin typeface="Calibri"/>
                <a:ea typeface="Calibri"/>
                <a:cs typeface="Calibri"/>
                <a:sym typeface="Calibri"/>
              </a:rPr>
              <a:t> = genes/proteins</a:t>
            </a:r>
          </a:p>
          <a:p>
            <a:pPr indent="-2083" lvl="0" marL="40183" marR="0" rtl="0" algn="l">
              <a:lnSpc>
                <a:spcPct val="90000"/>
              </a:lnSpc>
              <a:spcBef>
                <a:spcPts val="0"/>
              </a:spcBef>
              <a:buSzPct val="25000"/>
              <a:buNone/>
            </a:pPr>
            <a:r>
              <a:rPr b="0" baseline="0" i="1" lang="en" sz="1400" u="none" cap="none" strike="noStrike">
                <a:solidFill>
                  <a:schemeClr val="dk1"/>
                </a:solidFill>
                <a:latin typeface="Calibri"/>
                <a:ea typeface="Calibri"/>
                <a:cs typeface="Calibri"/>
                <a:sym typeface="Calibri"/>
              </a:rPr>
              <a:t>Edges</a:t>
            </a:r>
            <a:r>
              <a:rPr b="0" baseline="0" i="0" lang="en" sz="1400" u="none" cap="none" strike="noStrike">
                <a:solidFill>
                  <a:schemeClr val="dk1"/>
                </a:solidFill>
                <a:latin typeface="Calibri"/>
                <a:ea typeface="Calibri"/>
                <a:cs typeface="Calibri"/>
                <a:sym typeface="Calibri"/>
              </a:rPr>
              <a:t> = (pairwise) interactions</a:t>
            </a:r>
          </a:p>
        </p:txBody>
      </p:sp>
      <p:sp>
        <p:nvSpPr>
          <p:cNvPr id="1271" name="Shape 1271"/>
          <p:cNvSpPr/>
          <p:nvPr/>
        </p:nvSpPr>
        <p:spPr>
          <a:xfrm rot="-3673931">
            <a:off x="3732755" y="2539544"/>
            <a:ext cx="457119" cy="997136"/>
          </a:xfrm>
          <a:prstGeom prst="downArrow">
            <a:avLst>
              <a:gd fmla="val 50000" name="adj1"/>
              <a:gd fmla="val 50000" name="adj2"/>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272" name="Shape 1272"/>
          <p:cNvSpPr txBox="1"/>
          <p:nvPr/>
        </p:nvSpPr>
        <p:spPr>
          <a:xfrm>
            <a:off x="42733" y="1160291"/>
            <a:ext cx="8886900" cy="8310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2400" u="none" cap="none" strike="noStrike">
                <a:solidFill>
                  <a:schemeClr val="dk1"/>
                </a:solidFill>
                <a:latin typeface="Calibri"/>
                <a:ea typeface="Calibri"/>
                <a:cs typeface="Calibri"/>
                <a:sym typeface="Calibri"/>
              </a:rPr>
              <a:t>Question</a:t>
            </a:r>
            <a:r>
              <a:rPr b="0" baseline="0" i="0" lang="en" sz="2400" u="none" cap="none" strike="noStrike">
                <a:solidFill>
                  <a:schemeClr val="dk1"/>
                </a:solidFill>
                <a:latin typeface="Calibri"/>
                <a:ea typeface="Calibri"/>
                <a:cs typeface="Calibri"/>
                <a:sym typeface="Calibri"/>
              </a:rPr>
              <a:t>: Given network labeled with vertex scores, are these scores clustered on network?</a:t>
            </a:r>
          </a:p>
        </p:txBody>
      </p:sp>
      <p:sp>
        <p:nvSpPr>
          <p:cNvPr id="1273" name="Shape 1273"/>
          <p:cNvSpPr txBox="1"/>
          <p:nvPr/>
        </p:nvSpPr>
        <p:spPr>
          <a:xfrm>
            <a:off x="7408302" y="1991288"/>
            <a:ext cx="1565188" cy="338547"/>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0" baseline="0" i="1" lang="en" sz="1600" u="none" cap="none" strike="noStrike">
                <a:solidFill>
                  <a:schemeClr val="dk1"/>
                </a:solidFill>
                <a:latin typeface="Calibri"/>
                <a:ea typeface="Calibri"/>
                <a:cs typeface="Calibri"/>
                <a:sym typeface="Calibri"/>
              </a:rPr>
              <a:t>Gene score</a:t>
            </a:r>
          </a:p>
        </p:txBody>
      </p:sp>
      <p:sp>
        <p:nvSpPr>
          <p:cNvPr id="1274" name="Shape 1274"/>
          <p:cNvSpPr/>
          <p:nvPr/>
        </p:nvSpPr>
        <p:spPr>
          <a:xfrm rot="10800000">
            <a:off x="7997200" y="2456883"/>
            <a:ext cx="251767" cy="1351692"/>
          </a:xfrm>
          <a:prstGeom prst="rect">
            <a:avLst/>
          </a:prstGeom>
          <a:gradFill>
            <a:gsLst>
              <a:gs pos="0">
                <a:srgbClr val="9BC1FF"/>
              </a:gs>
              <a:gs pos="50000">
                <a:srgbClr val="FAC090"/>
              </a:gs>
              <a:gs pos="100000">
                <a:srgbClr val="FF0000"/>
              </a:gs>
            </a:gsLst>
            <a:lin ang="5400000" scaled="0"/>
          </a:gradFill>
          <a:ln>
            <a:noFill/>
          </a:ln>
        </p:spPr>
        <p:txBody>
          <a:bodyPr anchorCtr="0" anchor="ctr" bIns="91425" lIns="91425" rIns="91425" tIns="91425">
            <a:noAutofit/>
          </a:bodyPr>
          <a:lstStyle/>
          <a:p>
            <a:pPr>
              <a:spcBef>
                <a:spcPts val="0"/>
              </a:spcBef>
              <a:buNone/>
            </a:pPr>
            <a:r>
              <a:t/>
            </a:r>
            <a:endParaRPr/>
          </a:p>
        </p:txBody>
      </p:sp>
      <p:sp>
        <p:nvSpPr>
          <p:cNvPr id="1275" name="Shape 1275"/>
          <p:cNvSpPr txBox="1"/>
          <p:nvPr/>
        </p:nvSpPr>
        <p:spPr>
          <a:xfrm rot="5400000">
            <a:off x="7447237" y="3006837"/>
            <a:ext cx="1351692" cy="251767"/>
          </a:xfrm>
          <a:prstGeom prst="rect">
            <a:avLst/>
          </a:prstGeom>
          <a:no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rgbClr val="FFFFFF"/>
              </a:solidFill>
              <a:latin typeface="Calibri"/>
              <a:ea typeface="Calibri"/>
              <a:cs typeface="Calibri"/>
              <a:sym typeface="Calibri"/>
            </a:endParaRPr>
          </a:p>
        </p:txBody>
      </p:sp>
      <p:cxnSp>
        <p:nvCxnSpPr>
          <p:cNvPr id="1276" name="Shape 1276"/>
          <p:cNvCxnSpPr/>
          <p:nvPr/>
        </p:nvCxnSpPr>
        <p:spPr>
          <a:xfrm rot="5400000">
            <a:off x="6572653" y="4022128"/>
            <a:ext cx="206767" cy="254491"/>
          </a:xfrm>
          <a:prstGeom prst="straightConnector1">
            <a:avLst/>
          </a:prstGeom>
          <a:noFill/>
          <a:ln cap="flat" cmpd="sng" w="38100">
            <a:solidFill>
              <a:srgbClr val="595959"/>
            </a:solidFill>
            <a:prstDash val="solid"/>
            <a:round/>
            <a:headEnd len="med" w="med" type="none"/>
            <a:tailEnd len="med" w="med" type="none"/>
          </a:ln>
        </p:spPr>
      </p:cxnSp>
      <p:cxnSp>
        <p:nvCxnSpPr>
          <p:cNvPr id="1277" name="Shape 1277"/>
          <p:cNvCxnSpPr/>
          <p:nvPr/>
        </p:nvCxnSpPr>
        <p:spPr>
          <a:xfrm flipH="1" rot="-5400000">
            <a:off x="6081463" y="4033116"/>
            <a:ext cx="206767" cy="293643"/>
          </a:xfrm>
          <a:prstGeom prst="straightConnector1">
            <a:avLst/>
          </a:prstGeom>
          <a:noFill/>
          <a:ln cap="flat" cmpd="sng" w="38100">
            <a:solidFill>
              <a:srgbClr val="595959"/>
            </a:solidFill>
            <a:prstDash val="solid"/>
            <a:round/>
            <a:headEnd len="med" w="med" type="none"/>
            <a:tailEnd len="med" w="med" type="none"/>
          </a:ln>
        </p:spPr>
      </p:cxnSp>
      <p:cxnSp>
        <p:nvCxnSpPr>
          <p:cNvPr id="1278" name="Shape 1278"/>
          <p:cNvCxnSpPr/>
          <p:nvPr/>
        </p:nvCxnSpPr>
        <p:spPr>
          <a:xfrm rot="-5400000">
            <a:off x="6242748" y="3995646"/>
            <a:ext cx="338017" cy="0"/>
          </a:xfrm>
          <a:prstGeom prst="straightConnector1">
            <a:avLst/>
          </a:prstGeom>
          <a:noFill/>
          <a:ln cap="flat" cmpd="sng" w="38100">
            <a:solidFill>
              <a:srgbClr val="595959"/>
            </a:solidFill>
            <a:prstDash val="solid"/>
            <a:round/>
            <a:headEnd len="med" w="med" type="none"/>
            <a:tailEnd len="med" w="med" type="none"/>
          </a:ln>
        </p:spPr>
      </p:cxnSp>
      <p:cxnSp>
        <p:nvCxnSpPr>
          <p:cNvPr id="1279" name="Shape 1279"/>
          <p:cNvCxnSpPr/>
          <p:nvPr/>
        </p:nvCxnSpPr>
        <p:spPr>
          <a:xfrm flipH="1" rot="-5400000">
            <a:off x="5168499" y="2724199"/>
            <a:ext cx="206767" cy="293643"/>
          </a:xfrm>
          <a:prstGeom prst="straightConnector1">
            <a:avLst/>
          </a:prstGeom>
          <a:noFill/>
          <a:ln cap="flat" cmpd="sng" w="38100">
            <a:solidFill>
              <a:srgbClr val="595959"/>
            </a:solidFill>
            <a:prstDash val="solid"/>
            <a:round/>
            <a:headEnd len="med" w="med" type="none"/>
            <a:tailEnd len="med" w="med" type="none"/>
          </a:ln>
        </p:spPr>
      </p:cxnSp>
      <p:cxnSp>
        <p:nvCxnSpPr>
          <p:cNvPr id="1280" name="Shape 1280"/>
          <p:cNvCxnSpPr/>
          <p:nvPr/>
        </p:nvCxnSpPr>
        <p:spPr>
          <a:xfrm flipH="1" rot="-5400000">
            <a:off x="5632990" y="3042437"/>
            <a:ext cx="206767" cy="293643"/>
          </a:xfrm>
          <a:prstGeom prst="straightConnector1">
            <a:avLst/>
          </a:prstGeom>
          <a:noFill/>
          <a:ln cap="flat" cmpd="sng" w="38100">
            <a:solidFill>
              <a:srgbClr val="595959"/>
            </a:solidFill>
            <a:prstDash val="solid"/>
            <a:round/>
            <a:headEnd len="med" w="med" type="none"/>
            <a:tailEnd len="med" w="med" type="none"/>
          </a:ln>
        </p:spPr>
      </p:cxnSp>
      <p:cxnSp>
        <p:nvCxnSpPr>
          <p:cNvPr id="1281" name="Shape 1281"/>
          <p:cNvCxnSpPr/>
          <p:nvPr/>
        </p:nvCxnSpPr>
        <p:spPr>
          <a:xfrm>
            <a:off x="5776416" y="3689992"/>
            <a:ext cx="498304" cy="0"/>
          </a:xfrm>
          <a:prstGeom prst="straightConnector1">
            <a:avLst/>
          </a:prstGeom>
          <a:noFill/>
          <a:ln cap="flat" cmpd="sng" w="38100">
            <a:solidFill>
              <a:srgbClr val="595959"/>
            </a:solidFill>
            <a:prstDash val="solid"/>
            <a:round/>
            <a:headEnd len="med" w="med" type="none"/>
            <a:tailEnd len="med" w="med" type="none"/>
          </a:ln>
        </p:spPr>
      </p:cxnSp>
      <p:cxnSp>
        <p:nvCxnSpPr>
          <p:cNvPr id="1282" name="Shape 1282"/>
          <p:cNvCxnSpPr/>
          <p:nvPr/>
        </p:nvCxnSpPr>
        <p:spPr>
          <a:xfrm>
            <a:off x="5014721" y="3689992"/>
            <a:ext cx="500084" cy="0"/>
          </a:xfrm>
          <a:prstGeom prst="straightConnector1">
            <a:avLst/>
          </a:prstGeom>
          <a:noFill/>
          <a:ln cap="flat" cmpd="sng" w="38100">
            <a:solidFill>
              <a:srgbClr val="595959"/>
            </a:solidFill>
            <a:prstDash val="solid"/>
            <a:round/>
            <a:headEnd len="med" w="med" type="none"/>
            <a:tailEnd len="med" w="med" type="none"/>
          </a:ln>
        </p:spPr>
      </p:cxnSp>
      <p:cxnSp>
        <p:nvCxnSpPr>
          <p:cNvPr id="1283" name="Shape 1283"/>
          <p:cNvCxnSpPr/>
          <p:nvPr/>
        </p:nvCxnSpPr>
        <p:spPr>
          <a:xfrm rot="5400000">
            <a:off x="6106380" y="3773753"/>
            <a:ext cx="206767" cy="204660"/>
          </a:xfrm>
          <a:prstGeom prst="straightConnector1">
            <a:avLst/>
          </a:prstGeom>
          <a:noFill/>
          <a:ln cap="flat" cmpd="sng" w="38100">
            <a:solidFill>
              <a:srgbClr val="595959"/>
            </a:solidFill>
            <a:prstDash val="solid"/>
            <a:round/>
            <a:headEnd len="med" w="med" type="none"/>
            <a:tailEnd len="med" w="med" type="none"/>
          </a:ln>
        </p:spPr>
      </p:cxnSp>
      <p:cxnSp>
        <p:nvCxnSpPr>
          <p:cNvPr id="1284" name="Shape 1284"/>
          <p:cNvCxnSpPr/>
          <p:nvPr/>
        </p:nvCxnSpPr>
        <p:spPr>
          <a:xfrm rot="-5400000">
            <a:off x="6600100" y="3350005"/>
            <a:ext cx="151346" cy="334244"/>
          </a:xfrm>
          <a:prstGeom prst="straightConnector1">
            <a:avLst/>
          </a:prstGeom>
          <a:noFill/>
          <a:ln cap="flat" cmpd="sng" w="38100">
            <a:solidFill>
              <a:srgbClr val="595959"/>
            </a:solidFill>
            <a:prstDash val="solid"/>
            <a:round/>
            <a:headEnd len="med" w="med" type="none"/>
            <a:tailEnd len="med" w="med" type="none"/>
          </a:ln>
        </p:spPr>
      </p:cxnSp>
      <p:sp>
        <p:nvSpPr>
          <p:cNvPr id="1285" name="Shape 1285"/>
          <p:cNvSpPr/>
          <p:nvPr/>
        </p:nvSpPr>
        <p:spPr>
          <a:xfrm>
            <a:off x="6274721" y="3555146"/>
            <a:ext cx="274066" cy="257109"/>
          </a:xfrm>
          <a:prstGeom prst="ellipse">
            <a:avLst/>
          </a:prstGeom>
          <a:gradFill>
            <a:gsLst>
              <a:gs pos="0">
                <a:srgbClr val="E5EEFF"/>
              </a:gs>
              <a:gs pos="64999">
                <a:srgbClr val="BFD5FF"/>
              </a:gs>
              <a:gs pos="100000">
                <a:srgbClr val="A3C4FF"/>
              </a:gs>
            </a:gsLst>
            <a:lin ang="5400000" scaled="0"/>
          </a:gradFill>
          <a:ln cap="flat" cmpd="sng" w="9525">
            <a:solidFill>
              <a:srgbClr val="4A7E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cxnSp>
        <p:nvCxnSpPr>
          <p:cNvPr id="1286" name="Shape 1286"/>
          <p:cNvCxnSpPr/>
          <p:nvPr/>
        </p:nvCxnSpPr>
        <p:spPr>
          <a:xfrm rot="5400000">
            <a:off x="6106380" y="3773753"/>
            <a:ext cx="206767" cy="204660"/>
          </a:xfrm>
          <a:prstGeom prst="straightConnector1">
            <a:avLst/>
          </a:prstGeom>
          <a:noFill/>
          <a:ln cap="flat" cmpd="sng" w="38100">
            <a:solidFill>
              <a:srgbClr val="595959"/>
            </a:solidFill>
            <a:prstDash val="solid"/>
            <a:round/>
            <a:headEnd len="med" w="med" type="none"/>
            <a:tailEnd len="med" w="med" type="none"/>
          </a:ln>
        </p:spPr>
      </p:cxnSp>
      <p:cxnSp>
        <p:nvCxnSpPr>
          <p:cNvPr id="1287" name="Shape 1287"/>
          <p:cNvCxnSpPr>
            <a:stCxn id="1285" idx="5"/>
          </p:cNvCxnSpPr>
          <p:nvPr/>
        </p:nvCxnSpPr>
        <p:spPr>
          <a:xfrm>
            <a:off x="6508652" y="3774602"/>
            <a:ext cx="293700" cy="204900"/>
          </a:xfrm>
          <a:prstGeom prst="straightConnector1">
            <a:avLst/>
          </a:prstGeom>
          <a:noFill/>
          <a:ln cap="flat" cmpd="sng" w="38100">
            <a:solidFill>
              <a:srgbClr val="595959"/>
            </a:solidFill>
            <a:prstDash val="solid"/>
            <a:round/>
            <a:headEnd len="med" w="med" type="none"/>
            <a:tailEnd len="med" w="med" type="none"/>
          </a:ln>
        </p:spPr>
      </p:cxnSp>
      <p:sp>
        <p:nvSpPr>
          <p:cNvPr id="1288" name="Shape 1288"/>
          <p:cNvSpPr/>
          <p:nvPr/>
        </p:nvSpPr>
        <p:spPr>
          <a:xfrm>
            <a:off x="6274719" y="2963614"/>
            <a:ext cx="275848" cy="255312"/>
          </a:xfrm>
          <a:prstGeom prst="ellipse">
            <a:avLst/>
          </a:prstGeom>
          <a:gradFill>
            <a:gsLst>
              <a:gs pos="0">
                <a:srgbClr val="E5EEFF"/>
              </a:gs>
              <a:gs pos="64999">
                <a:srgbClr val="BFD5FF"/>
              </a:gs>
              <a:gs pos="100000">
                <a:srgbClr val="A3C4FF"/>
              </a:gs>
            </a:gsLst>
            <a:lin ang="5400000" scaled="0"/>
          </a:gradFill>
          <a:ln cap="flat" cmpd="sng" w="9525">
            <a:solidFill>
              <a:srgbClr val="4A7E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cxnSp>
        <p:nvCxnSpPr>
          <p:cNvPr id="1289" name="Shape 1289"/>
          <p:cNvCxnSpPr>
            <a:stCxn id="1285" idx="5"/>
          </p:cNvCxnSpPr>
          <p:nvPr/>
        </p:nvCxnSpPr>
        <p:spPr>
          <a:xfrm>
            <a:off x="6508652" y="3774602"/>
            <a:ext cx="299100" cy="204900"/>
          </a:xfrm>
          <a:prstGeom prst="straightConnector1">
            <a:avLst/>
          </a:prstGeom>
          <a:noFill/>
          <a:ln cap="flat" cmpd="sng" w="38100">
            <a:solidFill>
              <a:srgbClr val="595959"/>
            </a:solidFill>
            <a:prstDash val="solid"/>
            <a:round/>
            <a:headEnd len="med" w="med" type="none"/>
            <a:tailEnd len="med" w="med" type="none"/>
          </a:ln>
        </p:spPr>
      </p:cxnSp>
      <p:cxnSp>
        <p:nvCxnSpPr>
          <p:cNvPr id="1290" name="Shape 1290"/>
          <p:cNvCxnSpPr>
            <a:stCxn id="1285" idx="5"/>
          </p:cNvCxnSpPr>
          <p:nvPr/>
        </p:nvCxnSpPr>
        <p:spPr>
          <a:xfrm>
            <a:off x="6508652" y="3774602"/>
            <a:ext cx="293700" cy="204900"/>
          </a:xfrm>
          <a:prstGeom prst="straightConnector1">
            <a:avLst/>
          </a:prstGeom>
          <a:noFill/>
          <a:ln cap="flat" cmpd="sng" w="38100">
            <a:solidFill>
              <a:srgbClr val="595959"/>
            </a:solidFill>
            <a:prstDash val="solid"/>
            <a:round/>
            <a:headEnd len="med" w="med" type="none"/>
            <a:tailEnd len="med" w="med" type="none"/>
          </a:ln>
        </p:spPr>
      </p:cxnSp>
      <p:sp>
        <p:nvSpPr>
          <p:cNvPr id="1291" name="Shape 1291"/>
          <p:cNvSpPr/>
          <p:nvPr/>
        </p:nvSpPr>
        <p:spPr>
          <a:xfrm>
            <a:off x="5876076" y="3941708"/>
            <a:ext cx="270507" cy="258908"/>
          </a:xfrm>
          <a:prstGeom prst="ellipse">
            <a:avLst/>
          </a:prstGeom>
          <a:gradFill>
            <a:gsLst>
              <a:gs pos="0">
                <a:srgbClr val="E5EEFF"/>
              </a:gs>
              <a:gs pos="64999">
                <a:srgbClr val="BFD5FF"/>
              </a:gs>
              <a:gs pos="100000">
                <a:srgbClr val="A3C4FF"/>
              </a:gs>
            </a:gsLst>
            <a:lin ang="5400000" scaled="0"/>
          </a:gradFill>
          <a:ln cap="flat" cmpd="sng" w="9525">
            <a:solidFill>
              <a:srgbClr val="4A7E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292" name="Shape 1292"/>
          <p:cNvSpPr/>
          <p:nvPr/>
        </p:nvSpPr>
        <p:spPr>
          <a:xfrm>
            <a:off x="6803281" y="3218927"/>
            <a:ext cx="270507" cy="260704"/>
          </a:xfrm>
          <a:prstGeom prst="ellipse">
            <a:avLst/>
          </a:prstGeom>
          <a:gradFill>
            <a:gsLst>
              <a:gs pos="0">
                <a:srgbClr val="FF0000"/>
              </a:gs>
              <a:gs pos="100000">
                <a:srgbClr val="F2DCDB"/>
              </a:gs>
            </a:gsLst>
            <a:lin ang="0" scaled="0"/>
          </a:gradFill>
          <a:ln cap="flat" cmpd="sng" w="9525">
            <a:solidFill>
              <a:srgbClr val="BE4B4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293" name="Shape 1293"/>
          <p:cNvSpPr/>
          <p:nvPr/>
        </p:nvSpPr>
        <p:spPr>
          <a:xfrm>
            <a:off x="6280058" y="4171850"/>
            <a:ext cx="270507" cy="260704"/>
          </a:xfrm>
          <a:prstGeom prst="ellipse">
            <a:avLst/>
          </a:prstGeom>
          <a:gradFill>
            <a:gsLst>
              <a:gs pos="0">
                <a:srgbClr val="FF0000"/>
              </a:gs>
              <a:gs pos="100000">
                <a:srgbClr val="F2DCDB"/>
              </a:gs>
            </a:gsLst>
            <a:lin ang="0" scaled="0"/>
          </a:gradFill>
          <a:ln cap="flat" cmpd="sng" w="9525">
            <a:solidFill>
              <a:srgbClr val="BE4B4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294" name="Shape 1294"/>
          <p:cNvSpPr/>
          <p:nvPr/>
        </p:nvSpPr>
        <p:spPr>
          <a:xfrm>
            <a:off x="4883023" y="2561658"/>
            <a:ext cx="270507" cy="260704"/>
          </a:xfrm>
          <a:prstGeom prst="ellipse">
            <a:avLst/>
          </a:prstGeom>
          <a:gradFill>
            <a:gsLst>
              <a:gs pos="0">
                <a:srgbClr val="FFEBDB"/>
              </a:gs>
              <a:gs pos="64999">
                <a:srgbClr val="FFD0AA"/>
              </a:gs>
              <a:gs pos="100000">
                <a:srgbClr val="FFBE86"/>
              </a:gs>
            </a:gsLst>
            <a:lin ang="5400000" scaled="0"/>
          </a:gradFill>
          <a:ln cap="flat" cmpd="sng" w="9525">
            <a:solidFill>
              <a:srgbClr val="F69240"/>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295" name="Shape 1295"/>
          <p:cNvSpPr/>
          <p:nvPr/>
        </p:nvSpPr>
        <p:spPr>
          <a:xfrm>
            <a:off x="5493448" y="3555146"/>
            <a:ext cx="270507" cy="260704"/>
          </a:xfrm>
          <a:prstGeom prst="ellipse">
            <a:avLst/>
          </a:prstGeom>
          <a:gradFill>
            <a:gsLst>
              <a:gs pos="0">
                <a:srgbClr val="FF0000"/>
              </a:gs>
              <a:gs pos="100000">
                <a:srgbClr val="F2DCDB"/>
              </a:gs>
            </a:gsLst>
            <a:lin ang="0" scaled="0"/>
          </a:gradFill>
          <a:ln cap="flat" cmpd="sng" w="9525">
            <a:solidFill>
              <a:srgbClr val="BE4B4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cxnSp>
        <p:nvCxnSpPr>
          <p:cNvPr id="1296" name="Shape 1296"/>
          <p:cNvCxnSpPr/>
          <p:nvPr/>
        </p:nvCxnSpPr>
        <p:spPr>
          <a:xfrm rot="-5400000">
            <a:off x="6244534" y="3386136"/>
            <a:ext cx="336219" cy="0"/>
          </a:xfrm>
          <a:prstGeom prst="straightConnector1">
            <a:avLst/>
          </a:prstGeom>
          <a:noFill/>
          <a:ln cap="flat" cmpd="sng" w="38100">
            <a:solidFill>
              <a:srgbClr val="595959"/>
            </a:solidFill>
            <a:prstDash val="solid"/>
            <a:round/>
            <a:headEnd len="med" w="med" type="none"/>
            <a:tailEnd len="med" w="med" type="none"/>
          </a:ln>
        </p:spPr>
      </p:cxnSp>
      <p:cxnSp>
        <p:nvCxnSpPr>
          <p:cNvPr id="1297" name="Shape 1297"/>
          <p:cNvCxnSpPr/>
          <p:nvPr/>
        </p:nvCxnSpPr>
        <p:spPr>
          <a:xfrm flipH="1" rot="-5400000">
            <a:off x="6076953" y="3389568"/>
            <a:ext cx="186852" cy="283430"/>
          </a:xfrm>
          <a:prstGeom prst="straightConnector1">
            <a:avLst/>
          </a:prstGeom>
          <a:noFill/>
          <a:ln cap="flat" cmpd="sng" w="38100">
            <a:solidFill>
              <a:srgbClr val="595959"/>
            </a:solidFill>
            <a:prstDash val="solid"/>
            <a:round/>
            <a:headEnd len="med" w="med" type="none"/>
            <a:tailEnd len="med" w="med" type="none"/>
          </a:ln>
        </p:spPr>
      </p:cxnSp>
      <p:sp>
        <p:nvSpPr>
          <p:cNvPr id="1298" name="Shape 1298"/>
          <p:cNvSpPr/>
          <p:nvPr/>
        </p:nvSpPr>
        <p:spPr>
          <a:xfrm>
            <a:off x="5358194" y="2873717"/>
            <a:ext cx="270507" cy="260704"/>
          </a:xfrm>
          <a:prstGeom prst="ellipse">
            <a:avLst/>
          </a:prstGeom>
          <a:gradFill>
            <a:gsLst>
              <a:gs pos="0">
                <a:srgbClr val="FFEBDB"/>
              </a:gs>
              <a:gs pos="64999">
                <a:srgbClr val="FFD0AA"/>
              </a:gs>
              <a:gs pos="100000">
                <a:srgbClr val="FFBE86"/>
              </a:gs>
            </a:gsLst>
            <a:lin ang="5400000" scaled="0"/>
          </a:gradFill>
          <a:ln cap="flat" cmpd="sng" w="9525">
            <a:solidFill>
              <a:srgbClr val="F69240"/>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299" name="Shape 1299"/>
          <p:cNvSpPr/>
          <p:nvPr/>
        </p:nvSpPr>
        <p:spPr>
          <a:xfrm>
            <a:off x="5821896" y="3218927"/>
            <a:ext cx="270507" cy="260704"/>
          </a:xfrm>
          <a:prstGeom prst="ellipse">
            <a:avLst/>
          </a:prstGeom>
          <a:gradFill>
            <a:gsLst>
              <a:gs pos="0">
                <a:srgbClr val="FFEBDB"/>
              </a:gs>
              <a:gs pos="64999">
                <a:srgbClr val="FFD0AA"/>
              </a:gs>
              <a:gs pos="100000">
                <a:srgbClr val="FFBE86"/>
              </a:gs>
            </a:gsLst>
            <a:lin ang="5400000" scaled="0"/>
          </a:gradFill>
          <a:ln cap="flat" cmpd="sng" w="9525">
            <a:solidFill>
              <a:srgbClr val="F69240"/>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300" name="Shape 1300"/>
          <p:cNvSpPr/>
          <p:nvPr/>
        </p:nvSpPr>
        <p:spPr>
          <a:xfrm rot="2306521">
            <a:off x="4515409" y="2623450"/>
            <a:ext cx="1889282" cy="681418"/>
          </a:xfrm>
          <a:prstGeom prst="ellipse">
            <a:avLst/>
          </a:prstGeom>
          <a:noFill/>
          <a:ln cap="flat" cmpd="sng" w="28575">
            <a:solidFill>
              <a:schemeClr val="dk1"/>
            </a:solidFill>
            <a:prstDash val="lgDash"/>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301" name="Shape 1301"/>
          <p:cNvSpPr/>
          <p:nvPr/>
        </p:nvSpPr>
        <p:spPr>
          <a:xfrm>
            <a:off x="4745992" y="3556233"/>
            <a:ext cx="274066" cy="257109"/>
          </a:xfrm>
          <a:prstGeom prst="ellipse">
            <a:avLst/>
          </a:prstGeom>
          <a:gradFill>
            <a:gsLst>
              <a:gs pos="0">
                <a:srgbClr val="E5EEFF"/>
              </a:gs>
              <a:gs pos="64999">
                <a:srgbClr val="BFD5FF"/>
              </a:gs>
              <a:gs pos="100000">
                <a:srgbClr val="A3C4FF"/>
              </a:gs>
            </a:gsLst>
            <a:lin ang="5400000" scaled="0"/>
          </a:gradFill>
          <a:ln cap="flat" cmpd="sng" w="9525">
            <a:solidFill>
              <a:srgbClr val="4A7E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302" name="Shape 1302"/>
          <p:cNvSpPr/>
          <p:nvPr/>
        </p:nvSpPr>
        <p:spPr>
          <a:xfrm>
            <a:off x="6776481" y="3907546"/>
            <a:ext cx="274066" cy="257109"/>
          </a:xfrm>
          <a:prstGeom prst="ellipse">
            <a:avLst/>
          </a:prstGeom>
          <a:gradFill>
            <a:gsLst>
              <a:gs pos="0">
                <a:srgbClr val="E5EEFF"/>
              </a:gs>
              <a:gs pos="64999">
                <a:srgbClr val="BFD5FF"/>
              </a:gs>
              <a:gs pos="100000">
                <a:srgbClr val="A3C4FF"/>
              </a:gs>
            </a:gsLst>
            <a:lin ang="5400000" scaled="0"/>
          </a:gradFill>
          <a:ln cap="flat" cmpd="sng" w="9525">
            <a:solidFill>
              <a:srgbClr val="4A7E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303" name="Shape 1303"/>
          <p:cNvSpPr/>
          <p:nvPr/>
        </p:nvSpPr>
        <p:spPr>
          <a:xfrm>
            <a:off x="7241056" y="3556235"/>
            <a:ext cx="270507" cy="260704"/>
          </a:xfrm>
          <a:prstGeom prst="ellipse">
            <a:avLst/>
          </a:prstGeom>
          <a:gradFill>
            <a:gsLst>
              <a:gs pos="0">
                <a:srgbClr val="FFEBDB"/>
              </a:gs>
              <a:gs pos="64999">
                <a:srgbClr val="FFD0AA"/>
              </a:gs>
              <a:gs pos="100000">
                <a:srgbClr val="FFBE86"/>
              </a:gs>
            </a:gsLst>
            <a:lin ang="5400000" scaled="0"/>
          </a:gradFill>
          <a:ln cap="flat" cmpd="sng" w="9525">
            <a:solidFill>
              <a:srgbClr val="F69240"/>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304" name="Shape 1304"/>
          <p:cNvSpPr/>
          <p:nvPr/>
        </p:nvSpPr>
        <p:spPr>
          <a:xfrm>
            <a:off x="7263917" y="2921006"/>
            <a:ext cx="270507" cy="260704"/>
          </a:xfrm>
          <a:prstGeom prst="ellipse">
            <a:avLst/>
          </a:prstGeom>
          <a:gradFill>
            <a:gsLst>
              <a:gs pos="0">
                <a:srgbClr val="FF0000"/>
              </a:gs>
              <a:gs pos="100000">
                <a:srgbClr val="F2DCDB"/>
              </a:gs>
            </a:gsLst>
            <a:lin ang="0" scaled="0"/>
          </a:gradFill>
          <a:ln cap="flat" cmpd="sng" w="9525">
            <a:solidFill>
              <a:srgbClr val="BE4B4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cxnSp>
        <p:nvCxnSpPr>
          <p:cNvPr id="1305" name="Shape 1305"/>
          <p:cNvCxnSpPr>
            <a:stCxn id="1292" idx="5"/>
            <a:endCxn id="1303" idx="1"/>
          </p:cNvCxnSpPr>
          <p:nvPr/>
        </p:nvCxnSpPr>
        <p:spPr>
          <a:xfrm>
            <a:off x="7034174" y="3441453"/>
            <a:ext cx="246600" cy="153000"/>
          </a:xfrm>
          <a:prstGeom prst="straightConnector1">
            <a:avLst/>
          </a:prstGeom>
          <a:noFill/>
          <a:ln cap="flat" cmpd="sng" w="38100">
            <a:solidFill>
              <a:srgbClr val="595959"/>
            </a:solidFill>
            <a:prstDash val="solid"/>
            <a:round/>
            <a:headEnd len="med" w="med" type="none"/>
            <a:tailEnd len="med" w="med" type="none"/>
          </a:ln>
        </p:spPr>
      </p:cxnSp>
      <p:cxnSp>
        <p:nvCxnSpPr>
          <p:cNvPr id="1306" name="Shape 1306"/>
          <p:cNvCxnSpPr>
            <a:stCxn id="1304" idx="4"/>
            <a:endCxn id="1303" idx="0"/>
          </p:cNvCxnSpPr>
          <p:nvPr/>
        </p:nvCxnSpPr>
        <p:spPr>
          <a:xfrm flipH="1">
            <a:off x="7376371" y="3181711"/>
            <a:ext cx="22800" cy="374399"/>
          </a:xfrm>
          <a:prstGeom prst="straightConnector1">
            <a:avLst/>
          </a:prstGeom>
          <a:noFill/>
          <a:ln cap="flat" cmpd="sng" w="38100">
            <a:solidFill>
              <a:srgbClr val="595959"/>
            </a:solidFill>
            <a:prstDash val="solid"/>
            <a:round/>
            <a:headEnd len="med" w="med" type="none"/>
            <a:tailEnd len="med" w="med" type="none"/>
          </a:ln>
        </p:spPr>
      </p:cxnSp>
      <p:cxnSp>
        <p:nvCxnSpPr>
          <p:cNvPr id="1307" name="Shape 1307"/>
          <p:cNvCxnSpPr>
            <a:stCxn id="1304" idx="3"/>
            <a:endCxn id="1292" idx="7"/>
          </p:cNvCxnSpPr>
          <p:nvPr/>
        </p:nvCxnSpPr>
        <p:spPr>
          <a:xfrm flipH="1">
            <a:off x="7034132" y="3143531"/>
            <a:ext cx="269400" cy="113700"/>
          </a:xfrm>
          <a:prstGeom prst="straightConnector1">
            <a:avLst/>
          </a:prstGeom>
          <a:noFill/>
          <a:ln cap="flat" cmpd="sng" w="38100">
            <a:solidFill>
              <a:srgbClr val="595959"/>
            </a:solidFill>
            <a:prstDash val="solid"/>
            <a:round/>
            <a:headEnd len="med" w="med" type="none"/>
            <a:tailEnd len="med" w="med" type="none"/>
          </a:ln>
        </p:spPr>
      </p:cxnSp>
      <p:sp>
        <p:nvSpPr>
          <p:cNvPr id="1308" name="Shape 1308"/>
          <p:cNvSpPr/>
          <p:nvPr/>
        </p:nvSpPr>
        <p:spPr>
          <a:xfrm rot="2306520">
            <a:off x="6739129" y="2751083"/>
            <a:ext cx="1013609" cy="1139793"/>
          </a:xfrm>
          <a:prstGeom prst="ellipse">
            <a:avLst/>
          </a:prstGeom>
          <a:noFill/>
          <a:ln cap="flat" cmpd="sng" w="28575">
            <a:solidFill>
              <a:schemeClr val="dk1"/>
            </a:solidFill>
            <a:prstDash val="lgDash"/>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309" name="Shape 1309"/>
          <p:cNvSpPr txBox="1"/>
          <p:nvPr/>
        </p:nvSpPr>
        <p:spPr>
          <a:xfrm>
            <a:off x="4843375" y="4773167"/>
            <a:ext cx="4300624" cy="338554"/>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600" u="none" cap="none" strike="noStrike">
                <a:solidFill>
                  <a:schemeClr val="dk1"/>
                </a:solidFill>
                <a:latin typeface="Calibri"/>
                <a:ea typeface="Calibri"/>
                <a:cs typeface="Calibri"/>
                <a:sym typeface="Calibri"/>
              </a:rPr>
              <a:t>Leiserson, Vandin, et al. </a:t>
            </a:r>
            <a:r>
              <a:rPr b="0" baseline="0" i="1" lang="en" sz="1600" u="none" cap="none" strike="noStrike">
                <a:solidFill>
                  <a:schemeClr val="dk1"/>
                </a:solidFill>
                <a:latin typeface="Calibri"/>
                <a:ea typeface="Calibri"/>
                <a:cs typeface="Calibri"/>
                <a:sym typeface="Calibri"/>
              </a:rPr>
              <a:t>Nature Genetics </a:t>
            </a:r>
            <a:r>
              <a:rPr b="0" baseline="0" i="0" lang="en" sz="1600" u="none" cap="none" strike="noStrike">
                <a:solidFill>
                  <a:schemeClr val="dk1"/>
                </a:solidFill>
                <a:latin typeface="Calibri"/>
                <a:ea typeface="Calibri"/>
                <a:cs typeface="Calibri"/>
                <a:sym typeface="Calibri"/>
              </a:rPr>
              <a:t>(2015)</a:t>
            </a:r>
          </a:p>
        </p:txBody>
      </p:sp>
    </p:spTree>
  </p:cSld>
  <p:clrMapOvr>
    <a:masterClrMapping/>
  </p:clrMapOvr>
  <p:transition spd="slow">
    <p:cut/>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14" name="Shape 1314"/>
        <p:cNvGrpSpPr/>
        <p:nvPr/>
      </p:nvGrpSpPr>
      <p:grpSpPr>
        <a:xfrm>
          <a:off x="0" y="0"/>
          <a:ext cx="0" cy="0"/>
          <a:chOff x="0" y="0"/>
          <a:chExt cx="0" cy="0"/>
        </a:xfrm>
      </p:grpSpPr>
      <p:sp>
        <p:nvSpPr>
          <p:cNvPr id="1315" name="Shape 1315"/>
          <p:cNvSpPr txBox="1"/>
          <p:nvPr>
            <p:ph type="title"/>
          </p:nvPr>
        </p:nvSpPr>
        <p:spPr>
          <a:xfrm>
            <a:off x="42733" y="13653"/>
            <a:ext cx="9101265" cy="11430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baseline="0" i="1" lang="en" sz="3950" u="none" cap="none" strike="noStrike">
                <a:solidFill>
                  <a:schemeClr val="dk1"/>
                </a:solidFill>
                <a:latin typeface="Calibri"/>
                <a:ea typeface="Calibri"/>
                <a:cs typeface="Calibri"/>
                <a:sym typeface="Calibri"/>
              </a:rPr>
              <a:t>HotNet2</a:t>
            </a:r>
            <a:br>
              <a:rPr b="0" baseline="0" i="0" lang="en" sz="3950" u="none" cap="none" strike="noStrike">
                <a:solidFill>
                  <a:schemeClr val="dk1"/>
                </a:solidFill>
                <a:latin typeface="Calibri"/>
                <a:ea typeface="Calibri"/>
                <a:cs typeface="Calibri"/>
                <a:sym typeface="Calibri"/>
              </a:rPr>
            </a:br>
            <a:r>
              <a:rPr b="0" baseline="0" i="0" lang="en" sz="3950" u="none" cap="none" strike="noStrike">
                <a:solidFill>
                  <a:schemeClr val="dk1"/>
                </a:solidFill>
                <a:latin typeface="Calibri"/>
                <a:ea typeface="Calibri"/>
                <a:cs typeface="Calibri"/>
                <a:sym typeface="Calibri"/>
              </a:rPr>
              <a:t>Significantly Mutated Subnetworks</a:t>
            </a:r>
          </a:p>
        </p:txBody>
      </p:sp>
      <p:pic>
        <p:nvPicPr>
          <p:cNvPr id="1316" name="Shape 1316"/>
          <p:cNvPicPr preferRelativeResize="0"/>
          <p:nvPr/>
        </p:nvPicPr>
        <p:blipFill rotWithShape="1">
          <a:blip r:embed="rId3">
            <a:alphaModFix/>
          </a:blip>
          <a:srcRect b="0" l="0" r="0" t="0"/>
          <a:stretch/>
        </p:blipFill>
        <p:spPr>
          <a:xfrm>
            <a:off x="1893027" y="1219066"/>
            <a:ext cx="1629975" cy="1544444"/>
          </a:xfrm>
          <a:prstGeom prst="rect">
            <a:avLst/>
          </a:prstGeom>
          <a:noFill/>
          <a:ln>
            <a:noFill/>
          </a:ln>
        </p:spPr>
      </p:pic>
      <p:sp>
        <p:nvSpPr>
          <p:cNvPr id="1317" name="Shape 1317"/>
          <p:cNvSpPr/>
          <p:nvPr/>
        </p:nvSpPr>
        <p:spPr>
          <a:xfrm flipH="1" rot="-7382888">
            <a:off x="3824734" y="2926341"/>
            <a:ext cx="457118" cy="997136"/>
          </a:xfrm>
          <a:prstGeom prst="downArrow">
            <a:avLst>
              <a:gd fmla="val 50000" name="adj1"/>
              <a:gd fmla="val 50000" name="adj2"/>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318" name="Shape 1318"/>
          <p:cNvSpPr txBox="1"/>
          <p:nvPr/>
        </p:nvSpPr>
        <p:spPr>
          <a:xfrm>
            <a:off x="42732" y="1578484"/>
            <a:ext cx="1973626" cy="677620"/>
          </a:xfrm>
          <a:prstGeom prst="rect">
            <a:avLst/>
          </a:prstGeom>
          <a:noFill/>
          <a:ln>
            <a:noFill/>
          </a:ln>
        </p:spPr>
        <p:txBody>
          <a:bodyPr anchorCtr="0" anchor="t" bIns="45700" lIns="91425" rIns="91425" tIns="45700">
            <a:noAutofit/>
          </a:bodyPr>
          <a:lstStyle/>
          <a:p>
            <a:pPr indent="-2083" lvl="0" marL="40183" marR="0" rtl="0" algn="l">
              <a:lnSpc>
                <a:spcPct val="90000"/>
              </a:lnSpc>
              <a:spcBef>
                <a:spcPts val="0"/>
              </a:spcBef>
              <a:buSzPct val="25000"/>
              <a:buNone/>
            </a:pPr>
            <a:r>
              <a:rPr b="0" baseline="0" i="1" lang="en" sz="1400" u="none" cap="none" strike="noStrike">
                <a:solidFill>
                  <a:schemeClr val="dk1"/>
                </a:solidFill>
                <a:latin typeface="Calibri"/>
                <a:ea typeface="Calibri"/>
                <a:cs typeface="Calibri"/>
                <a:sym typeface="Calibri"/>
              </a:rPr>
              <a:t>Nodes</a:t>
            </a:r>
            <a:r>
              <a:rPr b="0" baseline="0" i="0" lang="en" sz="1400" u="none" cap="none" strike="noStrike">
                <a:solidFill>
                  <a:schemeClr val="dk1"/>
                </a:solidFill>
                <a:latin typeface="Calibri"/>
                <a:ea typeface="Calibri"/>
                <a:cs typeface="Calibri"/>
                <a:sym typeface="Calibri"/>
              </a:rPr>
              <a:t> = genes/proteins</a:t>
            </a:r>
          </a:p>
          <a:p>
            <a:pPr indent="-2083" lvl="0" marL="40183" marR="0" rtl="0" algn="l">
              <a:lnSpc>
                <a:spcPct val="90000"/>
              </a:lnSpc>
              <a:spcBef>
                <a:spcPts val="0"/>
              </a:spcBef>
              <a:buSzPct val="25000"/>
              <a:buNone/>
            </a:pPr>
            <a:r>
              <a:rPr b="0" baseline="0" i="1" lang="en" sz="1400" u="none" cap="none" strike="noStrike">
                <a:solidFill>
                  <a:schemeClr val="dk1"/>
                </a:solidFill>
                <a:latin typeface="Calibri"/>
                <a:ea typeface="Calibri"/>
                <a:cs typeface="Calibri"/>
                <a:sym typeface="Calibri"/>
              </a:rPr>
              <a:t>Edges</a:t>
            </a:r>
            <a:r>
              <a:rPr b="0" baseline="0" i="0" lang="en" sz="1400" u="none" cap="none" strike="noStrike">
                <a:solidFill>
                  <a:schemeClr val="dk1"/>
                </a:solidFill>
                <a:latin typeface="Calibri"/>
                <a:ea typeface="Calibri"/>
                <a:cs typeface="Calibri"/>
                <a:sym typeface="Calibri"/>
              </a:rPr>
              <a:t> = (pairwise) interactions</a:t>
            </a:r>
          </a:p>
        </p:txBody>
      </p:sp>
      <p:sp>
        <p:nvSpPr>
          <p:cNvPr id="1319" name="Shape 1319"/>
          <p:cNvSpPr/>
          <p:nvPr/>
        </p:nvSpPr>
        <p:spPr>
          <a:xfrm rot="-3673931">
            <a:off x="3732755" y="1831490"/>
            <a:ext cx="457119" cy="997136"/>
          </a:xfrm>
          <a:prstGeom prst="downArrow">
            <a:avLst>
              <a:gd fmla="val 50000" name="adj1"/>
              <a:gd fmla="val 50000" name="adj2"/>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320" name="Shape 1320"/>
          <p:cNvSpPr txBox="1"/>
          <p:nvPr/>
        </p:nvSpPr>
        <p:spPr>
          <a:xfrm>
            <a:off x="7408302" y="1283233"/>
            <a:ext cx="1565188" cy="338547"/>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0" baseline="0" i="1" lang="en" sz="1600" u="none" cap="none" strike="noStrike">
                <a:solidFill>
                  <a:schemeClr val="dk1"/>
                </a:solidFill>
                <a:latin typeface="Calibri"/>
                <a:ea typeface="Calibri"/>
                <a:cs typeface="Calibri"/>
                <a:sym typeface="Calibri"/>
              </a:rPr>
              <a:t>Gene score</a:t>
            </a:r>
          </a:p>
        </p:txBody>
      </p:sp>
      <p:sp>
        <p:nvSpPr>
          <p:cNvPr id="1321" name="Shape 1321"/>
          <p:cNvSpPr/>
          <p:nvPr/>
        </p:nvSpPr>
        <p:spPr>
          <a:xfrm rot="10800000">
            <a:off x="7997200" y="1748828"/>
            <a:ext cx="251767" cy="1351692"/>
          </a:xfrm>
          <a:prstGeom prst="rect">
            <a:avLst/>
          </a:prstGeom>
          <a:gradFill>
            <a:gsLst>
              <a:gs pos="0">
                <a:srgbClr val="9BC1FF"/>
              </a:gs>
              <a:gs pos="50000">
                <a:srgbClr val="FAC090"/>
              </a:gs>
              <a:gs pos="100000">
                <a:srgbClr val="FF0000"/>
              </a:gs>
            </a:gsLst>
            <a:lin ang="5400000" scaled="0"/>
          </a:gradFill>
          <a:ln>
            <a:noFill/>
          </a:ln>
        </p:spPr>
        <p:txBody>
          <a:bodyPr anchorCtr="0" anchor="ctr" bIns="91425" lIns="91425" rIns="91425" tIns="91425">
            <a:noAutofit/>
          </a:bodyPr>
          <a:lstStyle/>
          <a:p>
            <a:pPr>
              <a:spcBef>
                <a:spcPts val="0"/>
              </a:spcBef>
              <a:buNone/>
            </a:pPr>
            <a:r>
              <a:t/>
            </a:r>
            <a:endParaRPr/>
          </a:p>
        </p:txBody>
      </p:sp>
      <p:sp>
        <p:nvSpPr>
          <p:cNvPr id="1322" name="Shape 1322"/>
          <p:cNvSpPr txBox="1"/>
          <p:nvPr/>
        </p:nvSpPr>
        <p:spPr>
          <a:xfrm rot="5400000">
            <a:off x="7447237" y="2298787"/>
            <a:ext cx="1351692" cy="251767"/>
          </a:xfrm>
          <a:prstGeom prst="rect">
            <a:avLst/>
          </a:prstGeom>
          <a:no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rgbClr val="FFFFFF"/>
              </a:solidFill>
              <a:latin typeface="Calibri"/>
              <a:ea typeface="Calibri"/>
              <a:cs typeface="Calibri"/>
              <a:sym typeface="Calibri"/>
            </a:endParaRPr>
          </a:p>
        </p:txBody>
      </p:sp>
      <p:cxnSp>
        <p:nvCxnSpPr>
          <p:cNvPr id="1323" name="Shape 1323"/>
          <p:cNvCxnSpPr/>
          <p:nvPr/>
        </p:nvCxnSpPr>
        <p:spPr>
          <a:xfrm rot="5400000">
            <a:off x="6572653" y="3314073"/>
            <a:ext cx="206767" cy="254491"/>
          </a:xfrm>
          <a:prstGeom prst="straightConnector1">
            <a:avLst/>
          </a:prstGeom>
          <a:noFill/>
          <a:ln cap="flat" cmpd="sng" w="38100">
            <a:solidFill>
              <a:srgbClr val="595959"/>
            </a:solidFill>
            <a:prstDash val="solid"/>
            <a:round/>
            <a:headEnd len="med" w="med" type="none"/>
            <a:tailEnd len="med" w="med" type="none"/>
          </a:ln>
        </p:spPr>
      </p:cxnSp>
      <p:cxnSp>
        <p:nvCxnSpPr>
          <p:cNvPr id="1324" name="Shape 1324"/>
          <p:cNvCxnSpPr/>
          <p:nvPr/>
        </p:nvCxnSpPr>
        <p:spPr>
          <a:xfrm flipH="1" rot="-5400000">
            <a:off x="6081463" y="3325061"/>
            <a:ext cx="206767" cy="293643"/>
          </a:xfrm>
          <a:prstGeom prst="straightConnector1">
            <a:avLst/>
          </a:prstGeom>
          <a:noFill/>
          <a:ln cap="flat" cmpd="sng" w="38100">
            <a:solidFill>
              <a:srgbClr val="595959"/>
            </a:solidFill>
            <a:prstDash val="solid"/>
            <a:round/>
            <a:headEnd len="med" w="med" type="none"/>
            <a:tailEnd len="med" w="med" type="none"/>
          </a:ln>
        </p:spPr>
      </p:cxnSp>
      <p:cxnSp>
        <p:nvCxnSpPr>
          <p:cNvPr id="1325" name="Shape 1325"/>
          <p:cNvCxnSpPr/>
          <p:nvPr/>
        </p:nvCxnSpPr>
        <p:spPr>
          <a:xfrm rot="-5400000">
            <a:off x="6242748" y="3287591"/>
            <a:ext cx="338017" cy="0"/>
          </a:xfrm>
          <a:prstGeom prst="straightConnector1">
            <a:avLst/>
          </a:prstGeom>
          <a:noFill/>
          <a:ln cap="flat" cmpd="sng" w="38100">
            <a:solidFill>
              <a:srgbClr val="595959"/>
            </a:solidFill>
            <a:prstDash val="solid"/>
            <a:round/>
            <a:headEnd len="med" w="med" type="none"/>
            <a:tailEnd len="med" w="med" type="none"/>
          </a:ln>
        </p:spPr>
      </p:cxnSp>
      <p:cxnSp>
        <p:nvCxnSpPr>
          <p:cNvPr id="1326" name="Shape 1326"/>
          <p:cNvCxnSpPr/>
          <p:nvPr/>
        </p:nvCxnSpPr>
        <p:spPr>
          <a:xfrm flipH="1" rot="-5400000">
            <a:off x="5168499" y="2016143"/>
            <a:ext cx="206767" cy="293643"/>
          </a:xfrm>
          <a:prstGeom prst="straightConnector1">
            <a:avLst/>
          </a:prstGeom>
          <a:noFill/>
          <a:ln cap="flat" cmpd="sng" w="38100">
            <a:solidFill>
              <a:srgbClr val="595959"/>
            </a:solidFill>
            <a:prstDash val="solid"/>
            <a:round/>
            <a:headEnd len="med" w="med" type="none"/>
            <a:tailEnd len="med" w="med" type="none"/>
          </a:ln>
        </p:spPr>
      </p:cxnSp>
      <p:cxnSp>
        <p:nvCxnSpPr>
          <p:cNvPr id="1327" name="Shape 1327"/>
          <p:cNvCxnSpPr/>
          <p:nvPr/>
        </p:nvCxnSpPr>
        <p:spPr>
          <a:xfrm flipH="1" rot="-5400000">
            <a:off x="5632990" y="2334382"/>
            <a:ext cx="206767" cy="293643"/>
          </a:xfrm>
          <a:prstGeom prst="straightConnector1">
            <a:avLst/>
          </a:prstGeom>
          <a:noFill/>
          <a:ln cap="flat" cmpd="sng" w="38100">
            <a:solidFill>
              <a:srgbClr val="595959"/>
            </a:solidFill>
            <a:prstDash val="solid"/>
            <a:round/>
            <a:headEnd len="med" w="med" type="none"/>
            <a:tailEnd len="med" w="med" type="none"/>
          </a:ln>
        </p:spPr>
      </p:cxnSp>
      <p:cxnSp>
        <p:nvCxnSpPr>
          <p:cNvPr id="1328" name="Shape 1328"/>
          <p:cNvCxnSpPr/>
          <p:nvPr/>
        </p:nvCxnSpPr>
        <p:spPr>
          <a:xfrm>
            <a:off x="5776416" y="2981938"/>
            <a:ext cx="498304" cy="0"/>
          </a:xfrm>
          <a:prstGeom prst="straightConnector1">
            <a:avLst/>
          </a:prstGeom>
          <a:noFill/>
          <a:ln cap="flat" cmpd="sng" w="38100">
            <a:solidFill>
              <a:srgbClr val="595959"/>
            </a:solidFill>
            <a:prstDash val="solid"/>
            <a:round/>
            <a:headEnd len="med" w="med" type="none"/>
            <a:tailEnd len="med" w="med" type="none"/>
          </a:ln>
        </p:spPr>
      </p:cxnSp>
      <p:cxnSp>
        <p:nvCxnSpPr>
          <p:cNvPr id="1329" name="Shape 1329"/>
          <p:cNvCxnSpPr/>
          <p:nvPr/>
        </p:nvCxnSpPr>
        <p:spPr>
          <a:xfrm>
            <a:off x="5014721" y="2981938"/>
            <a:ext cx="500084" cy="0"/>
          </a:xfrm>
          <a:prstGeom prst="straightConnector1">
            <a:avLst/>
          </a:prstGeom>
          <a:noFill/>
          <a:ln cap="flat" cmpd="sng" w="38100">
            <a:solidFill>
              <a:srgbClr val="595959"/>
            </a:solidFill>
            <a:prstDash val="solid"/>
            <a:round/>
            <a:headEnd len="med" w="med" type="none"/>
            <a:tailEnd len="med" w="med" type="none"/>
          </a:ln>
        </p:spPr>
      </p:cxnSp>
      <p:cxnSp>
        <p:nvCxnSpPr>
          <p:cNvPr id="1330" name="Shape 1330"/>
          <p:cNvCxnSpPr/>
          <p:nvPr/>
        </p:nvCxnSpPr>
        <p:spPr>
          <a:xfrm rot="5400000">
            <a:off x="6106380" y="3065697"/>
            <a:ext cx="206767" cy="204660"/>
          </a:xfrm>
          <a:prstGeom prst="straightConnector1">
            <a:avLst/>
          </a:prstGeom>
          <a:noFill/>
          <a:ln cap="flat" cmpd="sng" w="38100">
            <a:solidFill>
              <a:srgbClr val="595959"/>
            </a:solidFill>
            <a:prstDash val="solid"/>
            <a:round/>
            <a:headEnd len="med" w="med" type="none"/>
            <a:tailEnd len="med" w="med" type="none"/>
          </a:ln>
        </p:spPr>
      </p:cxnSp>
      <p:cxnSp>
        <p:nvCxnSpPr>
          <p:cNvPr id="1331" name="Shape 1331"/>
          <p:cNvCxnSpPr/>
          <p:nvPr/>
        </p:nvCxnSpPr>
        <p:spPr>
          <a:xfrm rot="-5400000">
            <a:off x="6600100" y="2641950"/>
            <a:ext cx="151346" cy="334244"/>
          </a:xfrm>
          <a:prstGeom prst="straightConnector1">
            <a:avLst/>
          </a:prstGeom>
          <a:noFill/>
          <a:ln cap="flat" cmpd="sng" w="38100">
            <a:solidFill>
              <a:srgbClr val="595959"/>
            </a:solidFill>
            <a:prstDash val="solid"/>
            <a:round/>
            <a:headEnd len="med" w="med" type="none"/>
            <a:tailEnd len="med" w="med" type="none"/>
          </a:ln>
        </p:spPr>
      </p:cxnSp>
      <p:sp>
        <p:nvSpPr>
          <p:cNvPr id="1332" name="Shape 1332"/>
          <p:cNvSpPr/>
          <p:nvPr/>
        </p:nvSpPr>
        <p:spPr>
          <a:xfrm>
            <a:off x="6274721" y="2847091"/>
            <a:ext cx="274066" cy="257109"/>
          </a:xfrm>
          <a:prstGeom prst="ellipse">
            <a:avLst/>
          </a:prstGeom>
          <a:gradFill>
            <a:gsLst>
              <a:gs pos="0">
                <a:srgbClr val="E5EEFF"/>
              </a:gs>
              <a:gs pos="64999">
                <a:srgbClr val="BFD5FF"/>
              </a:gs>
              <a:gs pos="100000">
                <a:srgbClr val="A3C4FF"/>
              </a:gs>
            </a:gsLst>
            <a:lin ang="5400000" scaled="0"/>
          </a:gradFill>
          <a:ln cap="flat" cmpd="sng" w="9525">
            <a:solidFill>
              <a:srgbClr val="4A7E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cxnSp>
        <p:nvCxnSpPr>
          <p:cNvPr id="1333" name="Shape 1333"/>
          <p:cNvCxnSpPr/>
          <p:nvPr/>
        </p:nvCxnSpPr>
        <p:spPr>
          <a:xfrm rot="5400000">
            <a:off x="6106380" y="3065697"/>
            <a:ext cx="206767" cy="204660"/>
          </a:xfrm>
          <a:prstGeom prst="straightConnector1">
            <a:avLst/>
          </a:prstGeom>
          <a:noFill/>
          <a:ln cap="flat" cmpd="sng" w="38100">
            <a:solidFill>
              <a:srgbClr val="595959"/>
            </a:solidFill>
            <a:prstDash val="solid"/>
            <a:round/>
            <a:headEnd len="med" w="med" type="none"/>
            <a:tailEnd len="med" w="med" type="none"/>
          </a:ln>
        </p:spPr>
      </p:cxnSp>
      <p:cxnSp>
        <p:nvCxnSpPr>
          <p:cNvPr id="1334" name="Shape 1334"/>
          <p:cNvCxnSpPr>
            <a:stCxn id="1332" idx="5"/>
          </p:cNvCxnSpPr>
          <p:nvPr/>
        </p:nvCxnSpPr>
        <p:spPr>
          <a:xfrm>
            <a:off x="6508652" y="3066547"/>
            <a:ext cx="293700" cy="204900"/>
          </a:xfrm>
          <a:prstGeom prst="straightConnector1">
            <a:avLst/>
          </a:prstGeom>
          <a:noFill/>
          <a:ln cap="flat" cmpd="sng" w="38100">
            <a:solidFill>
              <a:srgbClr val="595959"/>
            </a:solidFill>
            <a:prstDash val="solid"/>
            <a:round/>
            <a:headEnd len="med" w="med" type="none"/>
            <a:tailEnd len="med" w="med" type="none"/>
          </a:ln>
        </p:spPr>
      </p:cxnSp>
      <p:sp>
        <p:nvSpPr>
          <p:cNvPr id="1335" name="Shape 1335"/>
          <p:cNvSpPr/>
          <p:nvPr/>
        </p:nvSpPr>
        <p:spPr>
          <a:xfrm>
            <a:off x="6274719" y="2255558"/>
            <a:ext cx="275848" cy="255312"/>
          </a:xfrm>
          <a:prstGeom prst="ellipse">
            <a:avLst/>
          </a:prstGeom>
          <a:gradFill>
            <a:gsLst>
              <a:gs pos="0">
                <a:srgbClr val="E5EEFF"/>
              </a:gs>
              <a:gs pos="64999">
                <a:srgbClr val="BFD5FF"/>
              </a:gs>
              <a:gs pos="100000">
                <a:srgbClr val="A3C4FF"/>
              </a:gs>
            </a:gsLst>
            <a:lin ang="5400000" scaled="0"/>
          </a:gradFill>
          <a:ln cap="flat" cmpd="sng" w="9525">
            <a:solidFill>
              <a:srgbClr val="4A7E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cxnSp>
        <p:nvCxnSpPr>
          <p:cNvPr id="1336" name="Shape 1336"/>
          <p:cNvCxnSpPr>
            <a:stCxn id="1332" idx="5"/>
          </p:cNvCxnSpPr>
          <p:nvPr/>
        </p:nvCxnSpPr>
        <p:spPr>
          <a:xfrm>
            <a:off x="6508652" y="3066547"/>
            <a:ext cx="299100" cy="204900"/>
          </a:xfrm>
          <a:prstGeom prst="straightConnector1">
            <a:avLst/>
          </a:prstGeom>
          <a:noFill/>
          <a:ln cap="flat" cmpd="sng" w="38100">
            <a:solidFill>
              <a:srgbClr val="595959"/>
            </a:solidFill>
            <a:prstDash val="solid"/>
            <a:round/>
            <a:headEnd len="med" w="med" type="none"/>
            <a:tailEnd len="med" w="med" type="none"/>
          </a:ln>
        </p:spPr>
      </p:cxnSp>
      <p:cxnSp>
        <p:nvCxnSpPr>
          <p:cNvPr id="1337" name="Shape 1337"/>
          <p:cNvCxnSpPr>
            <a:stCxn id="1332" idx="5"/>
          </p:cNvCxnSpPr>
          <p:nvPr/>
        </p:nvCxnSpPr>
        <p:spPr>
          <a:xfrm>
            <a:off x="6508652" y="3066547"/>
            <a:ext cx="293700" cy="204900"/>
          </a:xfrm>
          <a:prstGeom prst="straightConnector1">
            <a:avLst/>
          </a:prstGeom>
          <a:noFill/>
          <a:ln cap="flat" cmpd="sng" w="38100">
            <a:solidFill>
              <a:srgbClr val="595959"/>
            </a:solidFill>
            <a:prstDash val="solid"/>
            <a:round/>
            <a:headEnd len="med" w="med" type="none"/>
            <a:tailEnd len="med" w="med" type="none"/>
          </a:ln>
        </p:spPr>
      </p:cxnSp>
      <p:sp>
        <p:nvSpPr>
          <p:cNvPr id="1338" name="Shape 1338"/>
          <p:cNvSpPr/>
          <p:nvPr/>
        </p:nvSpPr>
        <p:spPr>
          <a:xfrm>
            <a:off x="5876076" y="3233653"/>
            <a:ext cx="270507" cy="258908"/>
          </a:xfrm>
          <a:prstGeom prst="ellipse">
            <a:avLst/>
          </a:prstGeom>
          <a:gradFill>
            <a:gsLst>
              <a:gs pos="0">
                <a:srgbClr val="E5EEFF"/>
              </a:gs>
              <a:gs pos="64999">
                <a:srgbClr val="BFD5FF"/>
              </a:gs>
              <a:gs pos="100000">
                <a:srgbClr val="A3C4FF"/>
              </a:gs>
            </a:gsLst>
            <a:lin ang="5400000" scaled="0"/>
          </a:gradFill>
          <a:ln cap="flat" cmpd="sng" w="9525">
            <a:solidFill>
              <a:srgbClr val="4A7E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339" name="Shape 1339"/>
          <p:cNvSpPr/>
          <p:nvPr/>
        </p:nvSpPr>
        <p:spPr>
          <a:xfrm>
            <a:off x="6803281" y="2510873"/>
            <a:ext cx="270507" cy="260704"/>
          </a:xfrm>
          <a:prstGeom prst="ellipse">
            <a:avLst/>
          </a:prstGeom>
          <a:gradFill>
            <a:gsLst>
              <a:gs pos="0">
                <a:srgbClr val="FF0000"/>
              </a:gs>
              <a:gs pos="100000">
                <a:srgbClr val="F2DCDB"/>
              </a:gs>
            </a:gsLst>
            <a:lin ang="0" scaled="0"/>
          </a:gradFill>
          <a:ln cap="flat" cmpd="sng" w="9525">
            <a:solidFill>
              <a:srgbClr val="BE4B4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340" name="Shape 1340"/>
          <p:cNvSpPr/>
          <p:nvPr/>
        </p:nvSpPr>
        <p:spPr>
          <a:xfrm>
            <a:off x="6280058" y="3463794"/>
            <a:ext cx="270507" cy="260704"/>
          </a:xfrm>
          <a:prstGeom prst="ellipse">
            <a:avLst/>
          </a:prstGeom>
          <a:gradFill>
            <a:gsLst>
              <a:gs pos="0">
                <a:srgbClr val="FF0000"/>
              </a:gs>
              <a:gs pos="100000">
                <a:srgbClr val="F2DCDB"/>
              </a:gs>
            </a:gsLst>
            <a:lin ang="0" scaled="0"/>
          </a:gradFill>
          <a:ln cap="flat" cmpd="sng" w="9525">
            <a:solidFill>
              <a:srgbClr val="BE4B4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341" name="Shape 1341"/>
          <p:cNvSpPr/>
          <p:nvPr/>
        </p:nvSpPr>
        <p:spPr>
          <a:xfrm>
            <a:off x="4883023" y="1853603"/>
            <a:ext cx="270507" cy="260704"/>
          </a:xfrm>
          <a:prstGeom prst="ellipse">
            <a:avLst/>
          </a:prstGeom>
          <a:gradFill>
            <a:gsLst>
              <a:gs pos="0">
                <a:srgbClr val="FFEBDB"/>
              </a:gs>
              <a:gs pos="64999">
                <a:srgbClr val="FFD0AA"/>
              </a:gs>
              <a:gs pos="100000">
                <a:srgbClr val="FFBE86"/>
              </a:gs>
            </a:gsLst>
            <a:lin ang="5400000" scaled="0"/>
          </a:gradFill>
          <a:ln cap="flat" cmpd="sng" w="9525">
            <a:solidFill>
              <a:srgbClr val="F69240"/>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342" name="Shape 1342"/>
          <p:cNvSpPr/>
          <p:nvPr/>
        </p:nvSpPr>
        <p:spPr>
          <a:xfrm>
            <a:off x="5493448" y="2847091"/>
            <a:ext cx="270507" cy="260704"/>
          </a:xfrm>
          <a:prstGeom prst="ellipse">
            <a:avLst/>
          </a:prstGeom>
          <a:gradFill>
            <a:gsLst>
              <a:gs pos="0">
                <a:srgbClr val="FF0000"/>
              </a:gs>
              <a:gs pos="100000">
                <a:srgbClr val="F2DCDB"/>
              </a:gs>
            </a:gsLst>
            <a:lin ang="0" scaled="0"/>
          </a:gradFill>
          <a:ln cap="flat" cmpd="sng" w="9525">
            <a:solidFill>
              <a:srgbClr val="BE4B4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cxnSp>
        <p:nvCxnSpPr>
          <p:cNvPr id="1343" name="Shape 1343"/>
          <p:cNvCxnSpPr/>
          <p:nvPr/>
        </p:nvCxnSpPr>
        <p:spPr>
          <a:xfrm rot="-5400000">
            <a:off x="6244534" y="2678081"/>
            <a:ext cx="336219" cy="0"/>
          </a:xfrm>
          <a:prstGeom prst="straightConnector1">
            <a:avLst/>
          </a:prstGeom>
          <a:noFill/>
          <a:ln cap="flat" cmpd="sng" w="38100">
            <a:solidFill>
              <a:srgbClr val="595959"/>
            </a:solidFill>
            <a:prstDash val="solid"/>
            <a:round/>
            <a:headEnd len="med" w="med" type="none"/>
            <a:tailEnd len="med" w="med" type="none"/>
          </a:ln>
        </p:spPr>
      </p:cxnSp>
      <p:cxnSp>
        <p:nvCxnSpPr>
          <p:cNvPr id="1344" name="Shape 1344"/>
          <p:cNvCxnSpPr/>
          <p:nvPr/>
        </p:nvCxnSpPr>
        <p:spPr>
          <a:xfrm flipH="1" rot="-5400000">
            <a:off x="6076953" y="2681512"/>
            <a:ext cx="186852" cy="283430"/>
          </a:xfrm>
          <a:prstGeom prst="straightConnector1">
            <a:avLst/>
          </a:prstGeom>
          <a:noFill/>
          <a:ln cap="flat" cmpd="sng" w="38100">
            <a:solidFill>
              <a:srgbClr val="595959"/>
            </a:solidFill>
            <a:prstDash val="solid"/>
            <a:round/>
            <a:headEnd len="med" w="med" type="none"/>
            <a:tailEnd len="med" w="med" type="none"/>
          </a:ln>
        </p:spPr>
      </p:cxnSp>
      <p:sp>
        <p:nvSpPr>
          <p:cNvPr id="1345" name="Shape 1345"/>
          <p:cNvSpPr/>
          <p:nvPr/>
        </p:nvSpPr>
        <p:spPr>
          <a:xfrm>
            <a:off x="5358194" y="2165663"/>
            <a:ext cx="270507" cy="260704"/>
          </a:xfrm>
          <a:prstGeom prst="ellipse">
            <a:avLst/>
          </a:prstGeom>
          <a:gradFill>
            <a:gsLst>
              <a:gs pos="0">
                <a:srgbClr val="FFEBDB"/>
              </a:gs>
              <a:gs pos="64999">
                <a:srgbClr val="FFD0AA"/>
              </a:gs>
              <a:gs pos="100000">
                <a:srgbClr val="FFBE86"/>
              </a:gs>
            </a:gsLst>
            <a:lin ang="5400000" scaled="0"/>
          </a:gradFill>
          <a:ln cap="flat" cmpd="sng" w="9525">
            <a:solidFill>
              <a:srgbClr val="F69240"/>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346" name="Shape 1346"/>
          <p:cNvSpPr/>
          <p:nvPr/>
        </p:nvSpPr>
        <p:spPr>
          <a:xfrm>
            <a:off x="5821896" y="2510873"/>
            <a:ext cx="270507" cy="260704"/>
          </a:xfrm>
          <a:prstGeom prst="ellipse">
            <a:avLst/>
          </a:prstGeom>
          <a:gradFill>
            <a:gsLst>
              <a:gs pos="0">
                <a:srgbClr val="FFEBDB"/>
              </a:gs>
              <a:gs pos="64999">
                <a:srgbClr val="FFD0AA"/>
              </a:gs>
              <a:gs pos="100000">
                <a:srgbClr val="FFBE86"/>
              </a:gs>
            </a:gsLst>
            <a:lin ang="5400000" scaled="0"/>
          </a:gradFill>
          <a:ln cap="flat" cmpd="sng" w="9525">
            <a:solidFill>
              <a:srgbClr val="F69240"/>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347" name="Shape 1347"/>
          <p:cNvSpPr/>
          <p:nvPr/>
        </p:nvSpPr>
        <p:spPr>
          <a:xfrm rot="2306521">
            <a:off x="4515409" y="1915395"/>
            <a:ext cx="1889282" cy="681418"/>
          </a:xfrm>
          <a:prstGeom prst="ellipse">
            <a:avLst/>
          </a:prstGeom>
          <a:noFill/>
          <a:ln cap="flat" cmpd="sng" w="28575">
            <a:solidFill>
              <a:schemeClr val="dk1"/>
            </a:solidFill>
            <a:prstDash val="lgDash"/>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348" name="Shape 1348"/>
          <p:cNvSpPr/>
          <p:nvPr/>
        </p:nvSpPr>
        <p:spPr>
          <a:xfrm>
            <a:off x="4745992" y="2848178"/>
            <a:ext cx="274066" cy="257109"/>
          </a:xfrm>
          <a:prstGeom prst="ellipse">
            <a:avLst/>
          </a:prstGeom>
          <a:gradFill>
            <a:gsLst>
              <a:gs pos="0">
                <a:srgbClr val="E5EEFF"/>
              </a:gs>
              <a:gs pos="64999">
                <a:srgbClr val="BFD5FF"/>
              </a:gs>
              <a:gs pos="100000">
                <a:srgbClr val="A3C4FF"/>
              </a:gs>
            </a:gsLst>
            <a:lin ang="5400000" scaled="0"/>
          </a:gradFill>
          <a:ln cap="flat" cmpd="sng" w="9525">
            <a:solidFill>
              <a:srgbClr val="4A7E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349" name="Shape 1349"/>
          <p:cNvSpPr/>
          <p:nvPr/>
        </p:nvSpPr>
        <p:spPr>
          <a:xfrm>
            <a:off x="6776481" y="3199491"/>
            <a:ext cx="274066" cy="257109"/>
          </a:xfrm>
          <a:prstGeom prst="ellipse">
            <a:avLst/>
          </a:prstGeom>
          <a:gradFill>
            <a:gsLst>
              <a:gs pos="0">
                <a:srgbClr val="E5EEFF"/>
              </a:gs>
              <a:gs pos="64999">
                <a:srgbClr val="BFD5FF"/>
              </a:gs>
              <a:gs pos="100000">
                <a:srgbClr val="A3C4FF"/>
              </a:gs>
            </a:gsLst>
            <a:lin ang="5400000" scaled="0"/>
          </a:gradFill>
          <a:ln cap="flat" cmpd="sng" w="9525">
            <a:solidFill>
              <a:srgbClr val="4A7E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350" name="Shape 1350"/>
          <p:cNvSpPr/>
          <p:nvPr/>
        </p:nvSpPr>
        <p:spPr>
          <a:xfrm>
            <a:off x="7241056" y="2848180"/>
            <a:ext cx="270507" cy="260704"/>
          </a:xfrm>
          <a:prstGeom prst="ellipse">
            <a:avLst/>
          </a:prstGeom>
          <a:gradFill>
            <a:gsLst>
              <a:gs pos="0">
                <a:srgbClr val="FFEBDB"/>
              </a:gs>
              <a:gs pos="64999">
                <a:srgbClr val="FFD0AA"/>
              </a:gs>
              <a:gs pos="100000">
                <a:srgbClr val="FFBE86"/>
              </a:gs>
            </a:gsLst>
            <a:lin ang="5400000" scaled="0"/>
          </a:gradFill>
          <a:ln cap="flat" cmpd="sng" w="9525">
            <a:solidFill>
              <a:srgbClr val="F69240"/>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351" name="Shape 1351"/>
          <p:cNvSpPr/>
          <p:nvPr/>
        </p:nvSpPr>
        <p:spPr>
          <a:xfrm>
            <a:off x="7263917" y="2212950"/>
            <a:ext cx="270507" cy="260704"/>
          </a:xfrm>
          <a:prstGeom prst="ellipse">
            <a:avLst/>
          </a:prstGeom>
          <a:gradFill>
            <a:gsLst>
              <a:gs pos="0">
                <a:srgbClr val="FF0000"/>
              </a:gs>
              <a:gs pos="100000">
                <a:srgbClr val="F2DCDB"/>
              </a:gs>
            </a:gsLst>
            <a:lin ang="0" scaled="0"/>
          </a:gradFill>
          <a:ln cap="flat" cmpd="sng" w="9525">
            <a:solidFill>
              <a:srgbClr val="BE4B4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cxnSp>
        <p:nvCxnSpPr>
          <p:cNvPr id="1352" name="Shape 1352"/>
          <p:cNvCxnSpPr>
            <a:stCxn id="1339" idx="5"/>
            <a:endCxn id="1350" idx="1"/>
          </p:cNvCxnSpPr>
          <p:nvPr/>
        </p:nvCxnSpPr>
        <p:spPr>
          <a:xfrm>
            <a:off x="7034174" y="2733398"/>
            <a:ext cx="246600" cy="153000"/>
          </a:xfrm>
          <a:prstGeom prst="straightConnector1">
            <a:avLst/>
          </a:prstGeom>
          <a:noFill/>
          <a:ln cap="flat" cmpd="sng" w="38100">
            <a:solidFill>
              <a:srgbClr val="595959"/>
            </a:solidFill>
            <a:prstDash val="solid"/>
            <a:round/>
            <a:headEnd len="med" w="med" type="none"/>
            <a:tailEnd len="med" w="med" type="none"/>
          </a:ln>
        </p:spPr>
      </p:cxnSp>
      <p:cxnSp>
        <p:nvCxnSpPr>
          <p:cNvPr id="1353" name="Shape 1353"/>
          <p:cNvCxnSpPr>
            <a:stCxn id="1351" idx="4"/>
            <a:endCxn id="1350" idx="0"/>
          </p:cNvCxnSpPr>
          <p:nvPr/>
        </p:nvCxnSpPr>
        <p:spPr>
          <a:xfrm flipH="1">
            <a:off x="7376371" y="2473655"/>
            <a:ext cx="22800" cy="374400"/>
          </a:xfrm>
          <a:prstGeom prst="straightConnector1">
            <a:avLst/>
          </a:prstGeom>
          <a:noFill/>
          <a:ln cap="flat" cmpd="sng" w="38100">
            <a:solidFill>
              <a:srgbClr val="595959"/>
            </a:solidFill>
            <a:prstDash val="solid"/>
            <a:round/>
            <a:headEnd len="med" w="med" type="none"/>
            <a:tailEnd len="med" w="med" type="none"/>
          </a:ln>
        </p:spPr>
      </p:cxnSp>
      <p:cxnSp>
        <p:nvCxnSpPr>
          <p:cNvPr id="1354" name="Shape 1354"/>
          <p:cNvCxnSpPr>
            <a:stCxn id="1351" idx="3"/>
            <a:endCxn id="1339" idx="7"/>
          </p:cNvCxnSpPr>
          <p:nvPr/>
        </p:nvCxnSpPr>
        <p:spPr>
          <a:xfrm flipH="1">
            <a:off x="7034132" y="2435476"/>
            <a:ext cx="269400" cy="113700"/>
          </a:xfrm>
          <a:prstGeom prst="straightConnector1">
            <a:avLst/>
          </a:prstGeom>
          <a:noFill/>
          <a:ln cap="flat" cmpd="sng" w="38100">
            <a:solidFill>
              <a:srgbClr val="595959"/>
            </a:solidFill>
            <a:prstDash val="solid"/>
            <a:round/>
            <a:headEnd len="med" w="med" type="none"/>
            <a:tailEnd len="med" w="med" type="none"/>
          </a:ln>
        </p:spPr>
      </p:cxnSp>
      <p:sp>
        <p:nvSpPr>
          <p:cNvPr id="1355" name="Shape 1355"/>
          <p:cNvSpPr/>
          <p:nvPr/>
        </p:nvSpPr>
        <p:spPr>
          <a:xfrm rot="2306520">
            <a:off x="6739129" y="2043027"/>
            <a:ext cx="1013609" cy="1139793"/>
          </a:xfrm>
          <a:prstGeom prst="ellipse">
            <a:avLst/>
          </a:prstGeom>
          <a:noFill/>
          <a:ln cap="flat" cmpd="sng" w="28575">
            <a:solidFill>
              <a:schemeClr val="dk1"/>
            </a:solidFill>
            <a:prstDash val="lgDash"/>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356" name="Shape 1356"/>
          <p:cNvSpPr txBox="1"/>
          <p:nvPr/>
        </p:nvSpPr>
        <p:spPr>
          <a:xfrm>
            <a:off x="375228" y="3333780"/>
            <a:ext cx="2792846" cy="584776"/>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600" u="none" cap="none" strike="noStrike">
                <a:solidFill>
                  <a:schemeClr val="dk1"/>
                </a:solidFill>
                <a:latin typeface="Calibri"/>
                <a:ea typeface="Calibri"/>
                <a:cs typeface="Calibri"/>
                <a:sym typeface="Calibri"/>
              </a:rPr>
              <a:t>Copy number</a:t>
            </a:r>
          </a:p>
          <a:p>
            <a:pPr indent="0" lvl="0" marL="0" marR="0" rtl="0" algn="l">
              <a:spcBef>
                <a:spcPts val="0"/>
              </a:spcBef>
              <a:buSzPct val="25000"/>
              <a:buNone/>
            </a:pPr>
            <a:r>
              <a:rPr b="1" baseline="0" i="0" lang="en" sz="1600" u="none" cap="none" strike="noStrike">
                <a:solidFill>
                  <a:schemeClr val="dk1"/>
                </a:solidFill>
                <a:latin typeface="Calibri"/>
                <a:ea typeface="Calibri"/>
                <a:cs typeface="Calibri"/>
                <a:sym typeface="Calibri"/>
              </a:rPr>
              <a:t> aberrations </a:t>
            </a:r>
          </a:p>
        </p:txBody>
      </p:sp>
      <p:pic>
        <p:nvPicPr>
          <p:cNvPr id="1357" name="Shape 1357"/>
          <p:cNvPicPr preferRelativeResize="0"/>
          <p:nvPr/>
        </p:nvPicPr>
        <p:blipFill rotWithShape="1">
          <a:blip r:embed="rId4">
            <a:alphaModFix/>
          </a:blip>
          <a:srcRect b="35123" l="0" r="0" t="31726"/>
          <a:stretch/>
        </p:blipFill>
        <p:spPr>
          <a:xfrm>
            <a:off x="1893027" y="3453285"/>
            <a:ext cx="1496881" cy="397596"/>
          </a:xfrm>
          <a:prstGeom prst="rect">
            <a:avLst/>
          </a:prstGeom>
          <a:noFill/>
          <a:ln>
            <a:noFill/>
          </a:ln>
        </p:spPr>
      </p:pic>
      <p:grpSp>
        <p:nvGrpSpPr>
          <p:cNvPr id="1358" name="Shape 1358"/>
          <p:cNvGrpSpPr/>
          <p:nvPr/>
        </p:nvGrpSpPr>
        <p:grpSpPr>
          <a:xfrm>
            <a:off x="2016360" y="2818740"/>
            <a:ext cx="806347" cy="552938"/>
            <a:chOff x="7538" y="2926692"/>
            <a:chExt cx="2383094" cy="1371746"/>
          </a:xfrm>
        </p:grpSpPr>
        <p:pic>
          <p:nvPicPr>
            <p:cNvPr id="1359" name="Shape 1359"/>
            <p:cNvPicPr preferRelativeResize="0"/>
            <p:nvPr/>
          </p:nvPicPr>
          <p:blipFill rotWithShape="1">
            <a:blip r:embed="rId5">
              <a:alphaModFix/>
            </a:blip>
            <a:srcRect b="0" l="0" r="0" t="0"/>
            <a:stretch/>
          </p:blipFill>
          <p:spPr>
            <a:xfrm>
              <a:off x="7538" y="2926692"/>
              <a:ext cx="2383094" cy="1371746"/>
            </a:xfrm>
            <a:prstGeom prst="rect">
              <a:avLst/>
            </a:prstGeom>
            <a:noFill/>
            <a:ln>
              <a:noFill/>
            </a:ln>
          </p:spPr>
        </p:pic>
        <p:cxnSp>
          <p:nvCxnSpPr>
            <p:cNvPr id="1360" name="Shape 1360"/>
            <p:cNvCxnSpPr/>
            <p:nvPr/>
          </p:nvCxnSpPr>
          <p:spPr>
            <a:xfrm rot="10800000">
              <a:off x="1570315" y="4078378"/>
              <a:ext cx="0" cy="196154"/>
            </a:xfrm>
            <a:prstGeom prst="straightConnector1">
              <a:avLst/>
            </a:prstGeom>
            <a:noFill/>
            <a:ln cap="flat" cmpd="sng" w="25400">
              <a:solidFill>
                <a:schemeClr val="accent2"/>
              </a:solidFill>
              <a:prstDash val="solid"/>
              <a:round/>
              <a:headEnd len="med" w="med" type="none"/>
              <a:tailEnd len="med" w="med" type="none"/>
            </a:ln>
          </p:spPr>
        </p:cxnSp>
      </p:grpSp>
      <p:sp>
        <p:nvSpPr>
          <p:cNvPr id="1361" name="Shape 1361"/>
          <p:cNvSpPr txBox="1"/>
          <p:nvPr/>
        </p:nvSpPr>
        <p:spPr>
          <a:xfrm>
            <a:off x="152573" y="2930169"/>
            <a:ext cx="4045311" cy="338554"/>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600" u="none" cap="none" strike="noStrike">
                <a:solidFill>
                  <a:schemeClr val="dk1"/>
                </a:solidFill>
                <a:latin typeface="Calibri"/>
                <a:ea typeface="Calibri"/>
                <a:cs typeface="Calibri"/>
                <a:sym typeface="Calibri"/>
              </a:rPr>
              <a:t>Mutation frequencies</a:t>
            </a:r>
          </a:p>
        </p:txBody>
      </p:sp>
      <p:sp>
        <p:nvSpPr>
          <p:cNvPr id="1362" name="Shape 1362"/>
          <p:cNvSpPr/>
          <p:nvPr/>
        </p:nvSpPr>
        <p:spPr>
          <a:xfrm>
            <a:off x="42733" y="2733399"/>
            <a:ext cx="3480269" cy="1156758"/>
          </a:xfrm>
          <a:prstGeom prst="rect">
            <a:avLst/>
          </a:prstGeom>
          <a:no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363" name="Shape 1363"/>
          <p:cNvSpPr txBox="1"/>
          <p:nvPr/>
        </p:nvSpPr>
        <p:spPr>
          <a:xfrm>
            <a:off x="165667" y="3932680"/>
            <a:ext cx="3382575" cy="461664"/>
          </a:xfrm>
          <a:prstGeom prst="rect">
            <a:avLst/>
          </a:prstGeom>
          <a:solidFill>
            <a:schemeClr val="lt1"/>
          </a:solidFill>
          <a:ln>
            <a:noFill/>
          </a:ln>
        </p:spPr>
        <p:txBody>
          <a:bodyPr anchorCtr="0" anchor="t" bIns="45700" lIns="91425" rIns="91425" tIns="45700">
            <a:noAutofit/>
          </a:bodyPr>
          <a:lstStyle/>
          <a:p>
            <a:pPr indent="0" lvl="0" marL="0" marR="0" rtl="0" algn="l">
              <a:spcBef>
                <a:spcPts val="0"/>
              </a:spcBef>
              <a:buSzPct val="25000"/>
              <a:buNone/>
            </a:pPr>
            <a:r>
              <a:rPr b="0" baseline="0" i="0" lang="en" sz="2400" u="none" cap="none" strike="noStrike">
                <a:solidFill>
                  <a:schemeClr val="dk1"/>
                </a:solidFill>
                <a:latin typeface="Calibri"/>
                <a:ea typeface="Calibri"/>
                <a:cs typeface="Calibri"/>
                <a:sym typeface="Calibri"/>
              </a:rPr>
              <a:t>multiple TCGA papers…</a:t>
            </a:r>
          </a:p>
        </p:txBody>
      </p:sp>
      <p:sp>
        <p:nvSpPr>
          <p:cNvPr id="1364" name="Shape 1364"/>
          <p:cNvSpPr txBox="1"/>
          <p:nvPr/>
        </p:nvSpPr>
        <p:spPr>
          <a:xfrm>
            <a:off x="4843375" y="4773167"/>
            <a:ext cx="4300624" cy="338554"/>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600" u="none" cap="none" strike="noStrike">
                <a:solidFill>
                  <a:schemeClr val="dk1"/>
                </a:solidFill>
                <a:latin typeface="Calibri"/>
                <a:ea typeface="Calibri"/>
                <a:cs typeface="Calibri"/>
                <a:sym typeface="Calibri"/>
              </a:rPr>
              <a:t>Leiserson, Vandin, et al. </a:t>
            </a:r>
            <a:r>
              <a:rPr b="0" baseline="0" i="1" lang="en" sz="1600" u="none" cap="none" strike="noStrike">
                <a:solidFill>
                  <a:schemeClr val="dk1"/>
                </a:solidFill>
                <a:latin typeface="Calibri"/>
                <a:ea typeface="Calibri"/>
                <a:cs typeface="Calibri"/>
                <a:sym typeface="Calibri"/>
              </a:rPr>
              <a:t>Nature Genetics </a:t>
            </a:r>
            <a:r>
              <a:rPr b="0" baseline="0" i="0" lang="en" sz="1600" u="none" cap="none" strike="noStrike">
                <a:solidFill>
                  <a:schemeClr val="dk1"/>
                </a:solidFill>
                <a:latin typeface="Calibri"/>
                <a:ea typeface="Calibri"/>
                <a:cs typeface="Calibri"/>
                <a:sym typeface="Calibri"/>
              </a:rPr>
              <a:t>(2015)</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0" name="Shape 400"/>
        <p:cNvGrpSpPr/>
        <p:nvPr/>
      </p:nvGrpSpPr>
      <p:grpSpPr>
        <a:xfrm>
          <a:off x="0" y="0"/>
          <a:ext cx="0" cy="0"/>
          <a:chOff x="0" y="0"/>
          <a:chExt cx="0" cy="0"/>
        </a:xfrm>
      </p:grpSpPr>
      <p:pic>
        <p:nvPicPr>
          <p:cNvPr id="401" name="Shape 401"/>
          <p:cNvPicPr preferRelativeResize="0"/>
          <p:nvPr/>
        </p:nvPicPr>
        <p:blipFill>
          <a:blip r:embed="rId3">
            <a:alphaModFix/>
          </a:blip>
          <a:stretch>
            <a:fillRect/>
          </a:stretch>
        </p:blipFill>
        <p:spPr>
          <a:xfrm>
            <a:off x="686450" y="0"/>
            <a:ext cx="6857999" cy="5143499"/>
          </a:xfrm>
          <a:prstGeom prst="rect">
            <a:avLst/>
          </a:prstGeom>
          <a:noFill/>
          <a:ln>
            <a:noFill/>
          </a:ln>
        </p:spPr>
      </p:pic>
      <p:sp>
        <p:nvSpPr>
          <p:cNvPr id="402" name="Shape 402"/>
          <p:cNvSpPr txBox="1"/>
          <p:nvPr/>
        </p:nvSpPr>
        <p:spPr>
          <a:xfrm>
            <a:off x="1140575" y="4674850"/>
            <a:ext cx="2661299" cy="655200"/>
          </a:xfrm>
          <a:prstGeom prst="rect">
            <a:avLst/>
          </a:prstGeom>
          <a:noFill/>
          <a:ln>
            <a:noFill/>
          </a:ln>
        </p:spPr>
        <p:txBody>
          <a:bodyPr anchorCtr="0" anchor="t" bIns="91425" lIns="91425" rIns="91425" tIns="91425">
            <a:noAutofit/>
          </a:bodyPr>
          <a:lstStyle/>
          <a:p>
            <a:pPr rtl="0">
              <a:spcBef>
                <a:spcPts val="0"/>
              </a:spcBef>
              <a:buNone/>
            </a:pPr>
            <a:r>
              <a:rPr lang="en" sz="700">
                <a:solidFill>
                  <a:srgbClr val="4A86E8"/>
                </a:solidFill>
              </a:rPr>
              <a:t>MutSig suite         </a:t>
            </a:r>
            <a:r>
              <a:rPr lang="en" sz="600">
                <a:solidFill>
                  <a:srgbClr val="4A86E8"/>
                </a:solidFill>
              </a:rPr>
              <a:t>  Julian Hess jhess@broadinstitute.org    </a:t>
            </a:r>
          </a:p>
          <a:p>
            <a:pPr rtl="0">
              <a:spcBef>
                <a:spcPts val="0"/>
              </a:spcBef>
              <a:buNone/>
            </a:pPr>
            <a:r>
              <a:rPr lang="en" sz="600">
                <a:solidFill>
                  <a:srgbClr val="4A86E8"/>
                </a:solidFill>
              </a:rPr>
              <a:t>                                    Mike Lawrence </a:t>
            </a:r>
            <a:r>
              <a:rPr lang="en" sz="600" u="sng">
                <a:solidFill>
                  <a:schemeClr val="hlink"/>
                </a:solidFill>
                <a:hlinkClick r:id="rId4"/>
              </a:rPr>
              <a:t>lawrence@broadinstitute.org</a:t>
            </a:r>
          </a:p>
          <a:p>
            <a:pPr>
              <a:spcBef>
                <a:spcPts val="0"/>
              </a:spcBef>
              <a:buNone/>
            </a:pPr>
            <a:r>
              <a:rPr lang="en" sz="600">
                <a:solidFill>
                  <a:srgbClr val="4A86E8"/>
                </a:solidFill>
              </a:rPr>
              <a:t>                                    Esther Rheinbay  esther@broadinstitute.org</a:t>
            </a:r>
          </a:p>
        </p:txBody>
      </p:sp>
      <p:sp>
        <p:nvSpPr>
          <p:cNvPr id="403" name="Shape 403"/>
          <p:cNvSpPr txBox="1"/>
          <p:nvPr/>
        </p:nvSpPr>
        <p:spPr>
          <a:xfrm>
            <a:off x="3493500" y="4759000"/>
            <a:ext cx="1686600" cy="426599"/>
          </a:xfrm>
          <a:prstGeom prst="rect">
            <a:avLst/>
          </a:prstGeom>
          <a:noFill/>
          <a:ln>
            <a:noFill/>
          </a:ln>
        </p:spPr>
        <p:txBody>
          <a:bodyPr anchorCtr="0" anchor="t" bIns="91425" lIns="91425" rIns="91425" tIns="91425">
            <a:noAutofit/>
          </a:bodyPr>
          <a:lstStyle/>
          <a:p>
            <a:pPr>
              <a:spcBef>
                <a:spcPts val="0"/>
              </a:spcBef>
              <a:buNone/>
            </a:pPr>
            <a:r>
              <a:rPr lang="en" sz="700"/>
              <a:t>Mutational burden; Functional impact; Positional recurrence</a:t>
            </a:r>
          </a:p>
        </p:txBody>
      </p:sp>
      <p:sp>
        <p:nvSpPr>
          <p:cNvPr id="404" name="Shape 404"/>
          <p:cNvSpPr txBox="1"/>
          <p:nvPr/>
        </p:nvSpPr>
        <p:spPr>
          <a:xfrm>
            <a:off x="5550425" y="4789150"/>
            <a:ext cx="2131199" cy="299399"/>
          </a:xfrm>
          <a:prstGeom prst="rect">
            <a:avLst/>
          </a:prstGeom>
          <a:noFill/>
          <a:ln>
            <a:noFill/>
          </a:ln>
        </p:spPr>
        <p:txBody>
          <a:bodyPr anchorCtr="0" anchor="t" bIns="91425" lIns="91425" rIns="91425" tIns="91425">
            <a:noAutofit/>
          </a:bodyPr>
          <a:lstStyle/>
          <a:p>
            <a:pPr>
              <a:spcBef>
                <a:spcPts val="0"/>
              </a:spcBef>
              <a:buNone/>
            </a:pPr>
            <a:r>
              <a:rPr lang="en" sz="800"/>
              <a:t>    YES        YES          YES        YES</a:t>
            </a:r>
          </a:p>
        </p:txBody>
      </p:sp>
    </p:spTree>
  </p:cSld>
  <p:clrMapOvr>
    <a:masterClrMapping/>
  </p:clrMapOvr>
  <p:transition spd="slow">
    <p:cut/>
  </p:transition>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69" name="Shape 1369"/>
        <p:cNvGrpSpPr/>
        <p:nvPr/>
      </p:nvGrpSpPr>
      <p:grpSpPr>
        <a:xfrm>
          <a:off x="0" y="0"/>
          <a:ext cx="0" cy="0"/>
          <a:chOff x="0" y="0"/>
          <a:chExt cx="0" cy="0"/>
        </a:xfrm>
      </p:grpSpPr>
      <p:sp>
        <p:nvSpPr>
          <p:cNvPr id="1370" name="Shape 1370"/>
          <p:cNvSpPr txBox="1"/>
          <p:nvPr>
            <p:ph type="title"/>
          </p:nvPr>
        </p:nvSpPr>
        <p:spPr>
          <a:xfrm>
            <a:off x="42733" y="13653"/>
            <a:ext cx="9101265" cy="11430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baseline="0" i="1" lang="en" sz="3950" u="none" cap="none" strike="noStrike">
                <a:solidFill>
                  <a:schemeClr val="dk1"/>
                </a:solidFill>
                <a:latin typeface="Calibri"/>
                <a:ea typeface="Calibri"/>
                <a:cs typeface="Calibri"/>
                <a:sym typeface="Calibri"/>
              </a:rPr>
              <a:t>HotNet2</a:t>
            </a:r>
            <a:br>
              <a:rPr b="0" baseline="0" i="0" lang="en" sz="3950" u="none" cap="none" strike="noStrike">
                <a:solidFill>
                  <a:schemeClr val="dk1"/>
                </a:solidFill>
                <a:latin typeface="Calibri"/>
                <a:ea typeface="Calibri"/>
                <a:cs typeface="Calibri"/>
                <a:sym typeface="Calibri"/>
              </a:rPr>
            </a:br>
            <a:r>
              <a:rPr b="0" baseline="0" i="0" lang="en" sz="3950" u="none" cap="none" strike="noStrike">
                <a:solidFill>
                  <a:schemeClr val="dk1"/>
                </a:solidFill>
                <a:latin typeface="Calibri"/>
                <a:ea typeface="Calibri"/>
                <a:cs typeface="Calibri"/>
                <a:sym typeface="Calibri"/>
              </a:rPr>
              <a:t>Significantly Mutated Subnetworks</a:t>
            </a:r>
          </a:p>
        </p:txBody>
      </p:sp>
      <p:pic>
        <p:nvPicPr>
          <p:cNvPr id="1371" name="Shape 1371"/>
          <p:cNvPicPr preferRelativeResize="0"/>
          <p:nvPr/>
        </p:nvPicPr>
        <p:blipFill rotWithShape="1">
          <a:blip r:embed="rId3">
            <a:alphaModFix/>
          </a:blip>
          <a:srcRect b="0" l="0" r="0" t="0"/>
          <a:stretch/>
        </p:blipFill>
        <p:spPr>
          <a:xfrm>
            <a:off x="1893027" y="1219066"/>
            <a:ext cx="1629975" cy="1544444"/>
          </a:xfrm>
          <a:prstGeom prst="rect">
            <a:avLst/>
          </a:prstGeom>
          <a:noFill/>
          <a:ln>
            <a:noFill/>
          </a:ln>
        </p:spPr>
      </p:pic>
      <p:sp>
        <p:nvSpPr>
          <p:cNvPr id="1372" name="Shape 1372"/>
          <p:cNvSpPr/>
          <p:nvPr/>
        </p:nvSpPr>
        <p:spPr>
          <a:xfrm flipH="1" rot="-7382888">
            <a:off x="3824734" y="2926341"/>
            <a:ext cx="457118" cy="997136"/>
          </a:xfrm>
          <a:prstGeom prst="downArrow">
            <a:avLst>
              <a:gd fmla="val 50000" name="adj1"/>
              <a:gd fmla="val 50000" name="adj2"/>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373" name="Shape 1373"/>
          <p:cNvSpPr txBox="1"/>
          <p:nvPr/>
        </p:nvSpPr>
        <p:spPr>
          <a:xfrm>
            <a:off x="42732" y="1578484"/>
            <a:ext cx="1973626" cy="677620"/>
          </a:xfrm>
          <a:prstGeom prst="rect">
            <a:avLst/>
          </a:prstGeom>
          <a:noFill/>
          <a:ln>
            <a:noFill/>
          </a:ln>
        </p:spPr>
        <p:txBody>
          <a:bodyPr anchorCtr="0" anchor="t" bIns="45700" lIns="91425" rIns="91425" tIns="45700">
            <a:noAutofit/>
          </a:bodyPr>
          <a:lstStyle/>
          <a:p>
            <a:pPr indent="-2083" lvl="0" marL="40183" marR="0" rtl="0" algn="l">
              <a:lnSpc>
                <a:spcPct val="90000"/>
              </a:lnSpc>
              <a:spcBef>
                <a:spcPts val="0"/>
              </a:spcBef>
              <a:buSzPct val="25000"/>
              <a:buNone/>
            </a:pPr>
            <a:r>
              <a:rPr b="0" baseline="0" i="1" lang="en" sz="1400" u="none" cap="none" strike="noStrike">
                <a:solidFill>
                  <a:schemeClr val="dk1"/>
                </a:solidFill>
                <a:latin typeface="Calibri"/>
                <a:ea typeface="Calibri"/>
                <a:cs typeface="Calibri"/>
                <a:sym typeface="Calibri"/>
              </a:rPr>
              <a:t>Nodes</a:t>
            </a:r>
            <a:r>
              <a:rPr b="0" baseline="0" i="0" lang="en" sz="1400" u="none" cap="none" strike="noStrike">
                <a:solidFill>
                  <a:schemeClr val="dk1"/>
                </a:solidFill>
                <a:latin typeface="Calibri"/>
                <a:ea typeface="Calibri"/>
                <a:cs typeface="Calibri"/>
                <a:sym typeface="Calibri"/>
              </a:rPr>
              <a:t> = genes/proteins</a:t>
            </a:r>
          </a:p>
          <a:p>
            <a:pPr indent="-2083" lvl="0" marL="40183" marR="0" rtl="0" algn="l">
              <a:lnSpc>
                <a:spcPct val="90000"/>
              </a:lnSpc>
              <a:spcBef>
                <a:spcPts val="0"/>
              </a:spcBef>
              <a:buSzPct val="25000"/>
              <a:buNone/>
            </a:pPr>
            <a:r>
              <a:rPr b="0" baseline="0" i="1" lang="en" sz="1400" u="none" cap="none" strike="noStrike">
                <a:solidFill>
                  <a:schemeClr val="dk1"/>
                </a:solidFill>
                <a:latin typeface="Calibri"/>
                <a:ea typeface="Calibri"/>
                <a:cs typeface="Calibri"/>
                <a:sym typeface="Calibri"/>
              </a:rPr>
              <a:t>Edges</a:t>
            </a:r>
            <a:r>
              <a:rPr b="0" baseline="0" i="0" lang="en" sz="1400" u="none" cap="none" strike="noStrike">
                <a:solidFill>
                  <a:schemeClr val="dk1"/>
                </a:solidFill>
                <a:latin typeface="Calibri"/>
                <a:ea typeface="Calibri"/>
                <a:cs typeface="Calibri"/>
                <a:sym typeface="Calibri"/>
              </a:rPr>
              <a:t> = (pairwise) interactions</a:t>
            </a:r>
          </a:p>
        </p:txBody>
      </p:sp>
      <p:sp>
        <p:nvSpPr>
          <p:cNvPr id="1374" name="Shape 1374"/>
          <p:cNvSpPr/>
          <p:nvPr/>
        </p:nvSpPr>
        <p:spPr>
          <a:xfrm rot="-3673931">
            <a:off x="3732755" y="1831490"/>
            <a:ext cx="457119" cy="997136"/>
          </a:xfrm>
          <a:prstGeom prst="downArrow">
            <a:avLst>
              <a:gd fmla="val 50000" name="adj1"/>
              <a:gd fmla="val 50000" name="adj2"/>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375" name="Shape 1375"/>
          <p:cNvSpPr txBox="1"/>
          <p:nvPr/>
        </p:nvSpPr>
        <p:spPr>
          <a:xfrm>
            <a:off x="7408302" y="1283233"/>
            <a:ext cx="1565188" cy="338547"/>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0" baseline="0" i="1" lang="en" sz="1600" u="none" cap="none" strike="noStrike">
                <a:solidFill>
                  <a:schemeClr val="dk1"/>
                </a:solidFill>
                <a:latin typeface="Calibri"/>
                <a:ea typeface="Calibri"/>
                <a:cs typeface="Calibri"/>
                <a:sym typeface="Calibri"/>
              </a:rPr>
              <a:t>Gene score</a:t>
            </a:r>
          </a:p>
        </p:txBody>
      </p:sp>
      <p:sp>
        <p:nvSpPr>
          <p:cNvPr id="1376" name="Shape 1376"/>
          <p:cNvSpPr/>
          <p:nvPr/>
        </p:nvSpPr>
        <p:spPr>
          <a:xfrm rot="10800000">
            <a:off x="7997200" y="1748828"/>
            <a:ext cx="251767" cy="1351692"/>
          </a:xfrm>
          <a:prstGeom prst="rect">
            <a:avLst/>
          </a:prstGeom>
          <a:gradFill>
            <a:gsLst>
              <a:gs pos="0">
                <a:srgbClr val="9BC1FF"/>
              </a:gs>
              <a:gs pos="50000">
                <a:srgbClr val="FAC090"/>
              </a:gs>
              <a:gs pos="100000">
                <a:srgbClr val="FF0000"/>
              </a:gs>
            </a:gsLst>
            <a:lin ang="5400000" scaled="0"/>
          </a:gradFill>
          <a:ln>
            <a:noFill/>
          </a:ln>
        </p:spPr>
        <p:txBody>
          <a:bodyPr anchorCtr="0" anchor="ctr" bIns="91425" lIns="91425" rIns="91425" tIns="91425">
            <a:noAutofit/>
          </a:bodyPr>
          <a:lstStyle/>
          <a:p>
            <a:pPr>
              <a:spcBef>
                <a:spcPts val="0"/>
              </a:spcBef>
              <a:buNone/>
            </a:pPr>
            <a:r>
              <a:t/>
            </a:r>
            <a:endParaRPr/>
          </a:p>
        </p:txBody>
      </p:sp>
      <p:sp>
        <p:nvSpPr>
          <p:cNvPr id="1377" name="Shape 1377"/>
          <p:cNvSpPr txBox="1"/>
          <p:nvPr/>
        </p:nvSpPr>
        <p:spPr>
          <a:xfrm rot="5400000">
            <a:off x="7447237" y="2298787"/>
            <a:ext cx="1351692" cy="251767"/>
          </a:xfrm>
          <a:prstGeom prst="rect">
            <a:avLst/>
          </a:prstGeom>
          <a:noFill/>
          <a:ln>
            <a:noFill/>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rgbClr val="FFFFFF"/>
              </a:solidFill>
              <a:latin typeface="Calibri"/>
              <a:ea typeface="Calibri"/>
              <a:cs typeface="Calibri"/>
              <a:sym typeface="Calibri"/>
            </a:endParaRPr>
          </a:p>
        </p:txBody>
      </p:sp>
      <p:cxnSp>
        <p:nvCxnSpPr>
          <p:cNvPr id="1378" name="Shape 1378"/>
          <p:cNvCxnSpPr/>
          <p:nvPr/>
        </p:nvCxnSpPr>
        <p:spPr>
          <a:xfrm rot="5400000">
            <a:off x="6572653" y="3314073"/>
            <a:ext cx="206767" cy="254491"/>
          </a:xfrm>
          <a:prstGeom prst="straightConnector1">
            <a:avLst/>
          </a:prstGeom>
          <a:noFill/>
          <a:ln cap="flat" cmpd="sng" w="38100">
            <a:solidFill>
              <a:srgbClr val="595959"/>
            </a:solidFill>
            <a:prstDash val="solid"/>
            <a:round/>
            <a:headEnd len="med" w="med" type="none"/>
            <a:tailEnd len="med" w="med" type="none"/>
          </a:ln>
        </p:spPr>
      </p:cxnSp>
      <p:cxnSp>
        <p:nvCxnSpPr>
          <p:cNvPr id="1379" name="Shape 1379"/>
          <p:cNvCxnSpPr/>
          <p:nvPr/>
        </p:nvCxnSpPr>
        <p:spPr>
          <a:xfrm flipH="1" rot="-5400000">
            <a:off x="6081463" y="3325061"/>
            <a:ext cx="206767" cy="293643"/>
          </a:xfrm>
          <a:prstGeom prst="straightConnector1">
            <a:avLst/>
          </a:prstGeom>
          <a:noFill/>
          <a:ln cap="flat" cmpd="sng" w="38100">
            <a:solidFill>
              <a:srgbClr val="595959"/>
            </a:solidFill>
            <a:prstDash val="solid"/>
            <a:round/>
            <a:headEnd len="med" w="med" type="none"/>
            <a:tailEnd len="med" w="med" type="none"/>
          </a:ln>
        </p:spPr>
      </p:cxnSp>
      <p:cxnSp>
        <p:nvCxnSpPr>
          <p:cNvPr id="1380" name="Shape 1380"/>
          <p:cNvCxnSpPr/>
          <p:nvPr/>
        </p:nvCxnSpPr>
        <p:spPr>
          <a:xfrm rot="-5400000">
            <a:off x="6242748" y="3287591"/>
            <a:ext cx="338017" cy="0"/>
          </a:xfrm>
          <a:prstGeom prst="straightConnector1">
            <a:avLst/>
          </a:prstGeom>
          <a:noFill/>
          <a:ln cap="flat" cmpd="sng" w="38100">
            <a:solidFill>
              <a:srgbClr val="595959"/>
            </a:solidFill>
            <a:prstDash val="solid"/>
            <a:round/>
            <a:headEnd len="med" w="med" type="none"/>
            <a:tailEnd len="med" w="med" type="none"/>
          </a:ln>
        </p:spPr>
      </p:cxnSp>
      <p:cxnSp>
        <p:nvCxnSpPr>
          <p:cNvPr id="1381" name="Shape 1381"/>
          <p:cNvCxnSpPr/>
          <p:nvPr/>
        </p:nvCxnSpPr>
        <p:spPr>
          <a:xfrm flipH="1" rot="-5400000">
            <a:off x="5168499" y="2016143"/>
            <a:ext cx="206767" cy="293643"/>
          </a:xfrm>
          <a:prstGeom prst="straightConnector1">
            <a:avLst/>
          </a:prstGeom>
          <a:noFill/>
          <a:ln cap="flat" cmpd="sng" w="38100">
            <a:solidFill>
              <a:srgbClr val="595959"/>
            </a:solidFill>
            <a:prstDash val="solid"/>
            <a:round/>
            <a:headEnd len="med" w="med" type="none"/>
            <a:tailEnd len="med" w="med" type="none"/>
          </a:ln>
        </p:spPr>
      </p:cxnSp>
      <p:cxnSp>
        <p:nvCxnSpPr>
          <p:cNvPr id="1382" name="Shape 1382"/>
          <p:cNvCxnSpPr/>
          <p:nvPr/>
        </p:nvCxnSpPr>
        <p:spPr>
          <a:xfrm flipH="1" rot="-5400000">
            <a:off x="5632990" y="2334382"/>
            <a:ext cx="206767" cy="293643"/>
          </a:xfrm>
          <a:prstGeom prst="straightConnector1">
            <a:avLst/>
          </a:prstGeom>
          <a:noFill/>
          <a:ln cap="flat" cmpd="sng" w="38100">
            <a:solidFill>
              <a:srgbClr val="595959"/>
            </a:solidFill>
            <a:prstDash val="solid"/>
            <a:round/>
            <a:headEnd len="med" w="med" type="none"/>
            <a:tailEnd len="med" w="med" type="none"/>
          </a:ln>
        </p:spPr>
      </p:cxnSp>
      <p:cxnSp>
        <p:nvCxnSpPr>
          <p:cNvPr id="1383" name="Shape 1383"/>
          <p:cNvCxnSpPr/>
          <p:nvPr/>
        </p:nvCxnSpPr>
        <p:spPr>
          <a:xfrm>
            <a:off x="5776416" y="2981938"/>
            <a:ext cx="498304" cy="0"/>
          </a:xfrm>
          <a:prstGeom prst="straightConnector1">
            <a:avLst/>
          </a:prstGeom>
          <a:noFill/>
          <a:ln cap="flat" cmpd="sng" w="38100">
            <a:solidFill>
              <a:srgbClr val="595959"/>
            </a:solidFill>
            <a:prstDash val="solid"/>
            <a:round/>
            <a:headEnd len="med" w="med" type="none"/>
            <a:tailEnd len="med" w="med" type="none"/>
          </a:ln>
        </p:spPr>
      </p:cxnSp>
      <p:cxnSp>
        <p:nvCxnSpPr>
          <p:cNvPr id="1384" name="Shape 1384"/>
          <p:cNvCxnSpPr/>
          <p:nvPr/>
        </p:nvCxnSpPr>
        <p:spPr>
          <a:xfrm>
            <a:off x="5014721" y="2981938"/>
            <a:ext cx="500084" cy="0"/>
          </a:xfrm>
          <a:prstGeom prst="straightConnector1">
            <a:avLst/>
          </a:prstGeom>
          <a:noFill/>
          <a:ln cap="flat" cmpd="sng" w="38100">
            <a:solidFill>
              <a:srgbClr val="595959"/>
            </a:solidFill>
            <a:prstDash val="solid"/>
            <a:round/>
            <a:headEnd len="med" w="med" type="none"/>
            <a:tailEnd len="med" w="med" type="none"/>
          </a:ln>
        </p:spPr>
      </p:cxnSp>
      <p:cxnSp>
        <p:nvCxnSpPr>
          <p:cNvPr id="1385" name="Shape 1385"/>
          <p:cNvCxnSpPr/>
          <p:nvPr/>
        </p:nvCxnSpPr>
        <p:spPr>
          <a:xfrm rot="5400000">
            <a:off x="6106380" y="3065697"/>
            <a:ext cx="206767" cy="204660"/>
          </a:xfrm>
          <a:prstGeom prst="straightConnector1">
            <a:avLst/>
          </a:prstGeom>
          <a:noFill/>
          <a:ln cap="flat" cmpd="sng" w="38100">
            <a:solidFill>
              <a:srgbClr val="595959"/>
            </a:solidFill>
            <a:prstDash val="solid"/>
            <a:round/>
            <a:headEnd len="med" w="med" type="none"/>
            <a:tailEnd len="med" w="med" type="none"/>
          </a:ln>
        </p:spPr>
      </p:cxnSp>
      <p:cxnSp>
        <p:nvCxnSpPr>
          <p:cNvPr id="1386" name="Shape 1386"/>
          <p:cNvCxnSpPr/>
          <p:nvPr/>
        </p:nvCxnSpPr>
        <p:spPr>
          <a:xfrm rot="-5400000">
            <a:off x="6600100" y="2641950"/>
            <a:ext cx="151346" cy="334244"/>
          </a:xfrm>
          <a:prstGeom prst="straightConnector1">
            <a:avLst/>
          </a:prstGeom>
          <a:noFill/>
          <a:ln cap="flat" cmpd="sng" w="38100">
            <a:solidFill>
              <a:srgbClr val="595959"/>
            </a:solidFill>
            <a:prstDash val="solid"/>
            <a:round/>
            <a:headEnd len="med" w="med" type="none"/>
            <a:tailEnd len="med" w="med" type="none"/>
          </a:ln>
        </p:spPr>
      </p:cxnSp>
      <p:sp>
        <p:nvSpPr>
          <p:cNvPr id="1387" name="Shape 1387"/>
          <p:cNvSpPr/>
          <p:nvPr/>
        </p:nvSpPr>
        <p:spPr>
          <a:xfrm>
            <a:off x="6274721" y="2847091"/>
            <a:ext cx="274066" cy="257109"/>
          </a:xfrm>
          <a:prstGeom prst="ellipse">
            <a:avLst/>
          </a:prstGeom>
          <a:gradFill>
            <a:gsLst>
              <a:gs pos="0">
                <a:srgbClr val="E5EEFF"/>
              </a:gs>
              <a:gs pos="64999">
                <a:srgbClr val="BFD5FF"/>
              </a:gs>
              <a:gs pos="100000">
                <a:srgbClr val="A3C4FF"/>
              </a:gs>
            </a:gsLst>
            <a:lin ang="5400000" scaled="0"/>
          </a:gradFill>
          <a:ln cap="flat" cmpd="sng" w="9525">
            <a:solidFill>
              <a:srgbClr val="4A7E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cxnSp>
        <p:nvCxnSpPr>
          <p:cNvPr id="1388" name="Shape 1388"/>
          <p:cNvCxnSpPr/>
          <p:nvPr/>
        </p:nvCxnSpPr>
        <p:spPr>
          <a:xfrm rot="5400000">
            <a:off x="6106380" y="3065697"/>
            <a:ext cx="206767" cy="204660"/>
          </a:xfrm>
          <a:prstGeom prst="straightConnector1">
            <a:avLst/>
          </a:prstGeom>
          <a:noFill/>
          <a:ln cap="flat" cmpd="sng" w="38100">
            <a:solidFill>
              <a:srgbClr val="595959"/>
            </a:solidFill>
            <a:prstDash val="solid"/>
            <a:round/>
            <a:headEnd len="med" w="med" type="none"/>
            <a:tailEnd len="med" w="med" type="none"/>
          </a:ln>
        </p:spPr>
      </p:cxnSp>
      <p:cxnSp>
        <p:nvCxnSpPr>
          <p:cNvPr id="1389" name="Shape 1389"/>
          <p:cNvCxnSpPr>
            <a:stCxn id="1387" idx="5"/>
          </p:cNvCxnSpPr>
          <p:nvPr/>
        </p:nvCxnSpPr>
        <p:spPr>
          <a:xfrm>
            <a:off x="6508652" y="3066547"/>
            <a:ext cx="293700" cy="204900"/>
          </a:xfrm>
          <a:prstGeom prst="straightConnector1">
            <a:avLst/>
          </a:prstGeom>
          <a:noFill/>
          <a:ln cap="flat" cmpd="sng" w="38100">
            <a:solidFill>
              <a:srgbClr val="595959"/>
            </a:solidFill>
            <a:prstDash val="solid"/>
            <a:round/>
            <a:headEnd len="med" w="med" type="none"/>
            <a:tailEnd len="med" w="med" type="none"/>
          </a:ln>
        </p:spPr>
      </p:cxnSp>
      <p:sp>
        <p:nvSpPr>
          <p:cNvPr id="1390" name="Shape 1390"/>
          <p:cNvSpPr/>
          <p:nvPr/>
        </p:nvSpPr>
        <p:spPr>
          <a:xfrm>
            <a:off x="6274719" y="2255558"/>
            <a:ext cx="275848" cy="255312"/>
          </a:xfrm>
          <a:prstGeom prst="ellipse">
            <a:avLst/>
          </a:prstGeom>
          <a:gradFill>
            <a:gsLst>
              <a:gs pos="0">
                <a:srgbClr val="E5EEFF"/>
              </a:gs>
              <a:gs pos="64999">
                <a:srgbClr val="BFD5FF"/>
              </a:gs>
              <a:gs pos="100000">
                <a:srgbClr val="A3C4FF"/>
              </a:gs>
            </a:gsLst>
            <a:lin ang="5400000" scaled="0"/>
          </a:gradFill>
          <a:ln cap="flat" cmpd="sng" w="9525">
            <a:solidFill>
              <a:srgbClr val="4A7E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cxnSp>
        <p:nvCxnSpPr>
          <p:cNvPr id="1391" name="Shape 1391"/>
          <p:cNvCxnSpPr>
            <a:stCxn id="1387" idx="5"/>
          </p:cNvCxnSpPr>
          <p:nvPr/>
        </p:nvCxnSpPr>
        <p:spPr>
          <a:xfrm>
            <a:off x="6508652" y="3066547"/>
            <a:ext cx="299100" cy="204900"/>
          </a:xfrm>
          <a:prstGeom prst="straightConnector1">
            <a:avLst/>
          </a:prstGeom>
          <a:noFill/>
          <a:ln cap="flat" cmpd="sng" w="38100">
            <a:solidFill>
              <a:srgbClr val="595959"/>
            </a:solidFill>
            <a:prstDash val="solid"/>
            <a:round/>
            <a:headEnd len="med" w="med" type="none"/>
            <a:tailEnd len="med" w="med" type="none"/>
          </a:ln>
        </p:spPr>
      </p:cxnSp>
      <p:cxnSp>
        <p:nvCxnSpPr>
          <p:cNvPr id="1392" name="Shape 1392"/>
          <p:cNvCxnSpPr>
            <a:stCxn id="1387" idx="5"/>
          </p:cNvCxnSpPr>
          <p:nvPr/>
        </p:nvCxnSpPr>
        <p:spPr>
          <a:xfrm>
            <a:off x="6508652" y="3066547"/>
            <a:ext cx="293700" cy="204900"/>
          </a:xfrm>
          <a:prstGeom prst="straightConnector1">
            <a:avLst/>
          </a:prstGeom>
          <a:noFill/>
          <a:ln cap="flat" cmpd="sng" w="38100">
            <a:solidFill>
              <a:srgbClr val="595959"/>
            </a:solidFill>
            <a:prstDash val="solid"/>
            <a:round/>
            <a:headEnd len="med" w="med" type="none"/>
            <a:tailEnd len="med" w="med" type="none"/>
          </a:ln>
        </p:spPr>
      </p:cxnSp>
      <p:sp>
        <p:nvSpPr>
          <p:cNvPr id="1393" name="Shape 1393"/>
          <p:cNvSpPr/>
          <p:nvPr/>
        </p:nvSpPr>
        <p:spPr>
          <a:xfrm>
            <a:off x="5876076" y="3233653"/>
            <a:ext cx="270507" cy="258908"/>
          </a:xfrm>
          <a:prstGeom prst="ellipse">
            <a:avLst/>
          </a:prstGeom>
          <a:gradFill>
            <a:gsLst>
              <a:gs pos="0">
                <a:srgbClr val="E5EEFF"/>
              </a:gs>
              <a:gs pos="64999">
                <a:srgbClr val="BFD5FF"/>
              </a:gs>
              <a:gs pos="100000">
                <a:srgbClr val="A3C4FF"/>
              </a:gs>
            </a:gsLst>
            <a:lin ang="5400000" scaled="0"/>
          </a:gradFill>
          <a:ln cap="flat" cmpd="sng" w="9525">
            <a:solidFill>
              <a:srgbClr val="4A7E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394" name="Shape 1394"/>
          <p:cNvSpPr/>
          <p:nvPr/>
        </p:nvSpPr>
        <p:spPr>
          <a:xfrm>
            <a:off x="6803281" y="2510873"/>
            <a:ext cx="270507" cy="260704"/>
          </a:xfrm>
          <a:prstGeom prst="ellipse">
            <a:avLst/>
          </a:prstGeom>
          <a:gradFill>
            <a:gsLst>
              <a:gs pos="0">
                <a:srgbClr val="FF0000"/>
              </a:gs>
              <a:gs pos="100000">
                <a:srgbClr val="F2DCDB"/>
              </a:gs>
            </a:gsLst>
            <a:lin ang="0" scaled="0"/>
          </a:gradFill>
          <a:ln cap="flat" cmpd="sng" w="9525">
            <a:solidFill>
              <a:srgbClr val="BE4B4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395" name="Shape 1395"/>
          <p:cNvSpPr/>
          <p:nvPr/>
        </p:nvSpPr>
        <p:spPr>
          <a:xfrm>
            <a:off x="6280058" y="3463794"/>
            <a:ext cx="270507" cy="260704"/>
          </a:xfrm>
          <a:prstGeom prst="ellipse">
            <a:avLst/>
          </a:prstGeom>
          <a:gradFill>
            <a:gsLst>
              <a:gs pos="0">
                <a:srgbClr val="FF0000"/>
              </a:gs>
              <a:gs pos="100000">
                <a:srgbClr val="F2DCDB"/>
              </a:gs>
            </a:gsLst>
            <a:lin ang="0" scaled="0"/>
          </a:gradFill>
          <a:ln cap="flat" cmpd="sng" w="9525">
            <a:solidFill>
              <a:srgbClr val="BE4B4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396" name="Shape 1396"/>
          <p:cNvSpPr/>
          <p:nvPr/>
        </p:nvSpPr>
        <p:spPr>
          <a:xfrm>
            <a:off x="4883023" y="1853603"/>
            <a:ext cx="270507" cy="260704"/>
          </a:xfrm>
          <a:prstGeom prst="ellipse">
            <a:avLst/>
          </a:prstGeom>
          <a:gradFill>
            <a:gsLst>
              <a:gs pos="0">
                <a:srgbClr val="FFEBDB"/>
              </a:gs>
              <a:gs pos="64999">
                <a:srgbClr val="FFD0AA"/>
              </a:gs>
              <a:gs pos="100000">
                <a:srgbClr val="FFBE86"/>
              </a:gs>
            </a:gsLst>
            <a:lin ang="5400000" scaled="0"/>
          </a:gradFill>
          <a:ln cap="flat" cmpd="sng" w="9525">
            <a:solidFill>
              <a:srgbClr val="F69240"/>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397" name="Shape 1397"/>
          <p:cNvSpPr/>
          <p:nvPr/>
        </p:nvSpPr>
        <p:spPr>
          <a:xfrm>
            <a:off x="5493448" y="2847091"/>
            <a:ext cx="270507" cy="260704"/>
          </a:xfrm>
          <a:prstGeom prst="ellipse">
            <a:avLst/>
          </a:prstGeom>
          <a:gradFill>
            <a:gsLst>
              <a:gs pos="0">
                <a:srgbClr val="FF0000"/>
              </a:gs>
              <a:gs pos="100000">
                <a:srgbClr val="F2DCDB"/>
              </a:gs>
            </a:gsLst>
            <a:lin ang="0" scaled="0"/>
          </a:gradFill>
          <a:ln cap="flat" cmpd="sng" w="9525">
            <a:solidFill>
              <a:srgbClr val="BE4B4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cxnSp>
        <p:nvCxnSpPr>
          <p:cNvPr id="1398" name="Shape 1398"/>
          <p:cNvCxnSpPr/>
          <p:nvPr/>
        </p:nvCxnSpPr>
        <p:spPr>
          <a:xfrm rot="-5400000">
            <a:off x="6244534" y="2678081"/>
            <a:ext cx="336219" cy="0"/>
          </a:xfrm>
          <a:prstGeom prst="straightConnector1">
            <a:avLst/>
          </a:prstGeom>
          <a:noFill/>
          <a:ln cap="flat" cmpd="sng" w="38100">
            <a:solidFill>
              <a:srgbClr val="595959"/>
            </a:solidFill>
            <a:prstDash val="solid"/>
            <a:round/>
            <a:headEnd len="med" w="med" type="none"/>
            <a:tailEnd len="med" w="med" type="none"/>
          </a:ln>
        </p:spPr>
      </p:cxnSp>
      <p:cxnSp>
        <p:nvCxnSpPr>
          <p:cNvPr id="1399" name="Shape 1399"/>
          <p:cNvCxnSpPr/>
          <p:nvPr/>
        </p:nvCxnSpPr>
        <p:spPr>
          <a:xfrm flipH="1" rot="-5400000">
            <a:off x="6076953" y="2681512"/>
            <a:ext cx="186852" cy="283430"/>
          </a:xfrm>
          <a:prstGeom prst="straightConnector1">
            <a:avLst/>
          </a:prstGeom>
          <a:noFill/>
          <a:ln cap="flat" cmpd="sng" w="38100">
            <a:solidFill>
              <a:srgbClr val="595959"/>
            </a:solidFill>
            <a:prstDash val="solid"/>
            <a:round/>
            <a:headEnd len="med" w="med" type="none"/>
            <a:tailEnd len="med" w="med" type="none"/>
          </a:ln>
        </p:spPr>
      </p:cxnSp>
      <p:sp>
        <p:nvSpPr>
          <p:cNvPr id="1400" name="Shape 1400"/>
          <p:cNvSpPr/>
          <p:nvPr/>
        </p:nvSpPr>
        <p:spPr>
          <a:xfrm>
            <a:off x="5358194" y="2165663"/>
            <a:ext cx="270507" cy="260704"/>
          </a:xfrm>
          <a:prstGeom prst="ellipse">
            <a:avLst/>
          </a:prstGeom>
          <a:gradFill>
            <a:gsLst>
              <a:gs pos="0">
                <a:srgbClr val="FFEBDB"/>
              </a:gs>
              <a:gs pos="64999">
                <a:srgbClr val="FFD0AA"/>
              </a:gs>
              <a:gs pos="100000">
                <a:srgbClr val="FFBE86"/>
              </a:gs>
            </a:gsLst>
            <a:lin ang="5400000" scaled="0"/>
          </a:gradFill>
          <a:ln cap="flat" cmpd="sng" w="9525">
            <a:solidFill>
              <a:srgbClr val="F69240"/>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401" name="Shape 1401"/>
          <p:cNvSpPr/>
          <p:nvPr/>
        </p:nvSpPr>
        <p:spPr>
          <a:xfrm>
            <a:off x="5821896" y="2510873"/>
            <a:ext cx="270507" cy="260704"/>
          </a:xfrm>
          <a:prstGeom prst="ellipse">
            <a:avLst/>
          </a:prstGeom>
          <a:gradFill>
            <a:gsLst>
              <a:gs pos="0">
                <a:srgbClr val="FFEBDB"/>
              </a:gs>
              <a:gs pos="64999">
                <a:srgbClr val="FFD0AA"/>
              </a:gs>
              <a:gs pos="100000">
                <a:srgbClr val="FFBE86"/>
              </a:gs>
            </a:gsLst>
            <a:lin ang="5400000" scaled="0"/>
          </a:gradFill>
          <a:ln cap="flat" cmpd="sng" w="9525">
            <a:solidFill>
              <a:srgbClr val="F69240"/>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402" name="Shape 1402"/>
          <p:cNvSpPr/>
          <p:nvPr/>
        </p:nvSpPr>
        <p:spPr>
          <a:xfrm rot="2306521">
            <a:off x="4515409" y="1915395"/>
            <a:ext cx="1889282" cy="681418"/>
          </a:xfrm>
          <a:prstGeom prst="ellipse">
            <a:avLst/>
          </a:prstGeom>
          <a:noFill/>
          <a:ln cap="flat" cmpd="sng" w="28575">
            <a:solidFill>
              <a:schemeClr val="dk1"/>
            </a:solidFill>
            <a:prstDash val="lgDash"/>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403" name="Shape 1403"/>
          <p:cNvSpPr/>
          <p:nvPr/>
        </p:nvSpPr>
        <p:spPr>
          <a:xfrm>
            <a:off x="4745992" y="2848178"/>
            <a:ext cx="274066" cy="257109"/>
          </a:xfrm>
          <a:prstGeom prst="ellipse">
            <a:avLst/>
          </a:prstGeom>
          <a:gradFill>
            <a:gsLst>
              <a:gs pos="0">
                <a:srgbClr val="E5EEFF"/>
              </a:gs>
              <a:gs pos="64999">
                <a:srgbClr val="BFD5FF"/>
              </a:gs>
              <a:gs pos="100000">
                <a:srgbClr val="A3C4FF"/>
              </a:gs>
            </a:gsLst>
            <a:lin ang="5400000" scaled="0"/>
          </a:gradFill>
          <a:ln cap="flat" cmpd="sng" w="9525">
            <a:solidFill>
              <a:srgbClr val="4A7E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404" name="Shape 1404"/>
          <p:cNvSpPr/>
          <p:nvPr/>
        </p:nvSpPr>
        <p:spPr>
          <a:xfrm>
            <a:off x="6776481" y="3199491"/>
            <a:ext cx="274066" cy="257109"/>
          </a:xfrm>
          <a:prstGeom prst="ellipse">
            <a:avLst/>
          </a:prstGeom>
          <a:gradFill>
            <a:gsLst>
              <a:gs pos="0">
                <a:srgbClr val="E5EEFF"/>
              </a:gs>
              <a:gs pos="64999">
                <a:srgbClr val="BFD5FF"/>
              </a:gs>
              <a:gs pos="100000">
                <a:srgbClr val="A3C4FF"/>
              </a:gs>
            </a:gsLst>
            <a:lin ang="5400000" scaled="0"/>
          </a:gradFill>
          <a:ln cap="flat" cmpd="sng" w="9525">
            <a:solidFill>
              <a:srgbClr val="4A7E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405" name="Shape 1405"/>
          <p:cNvSpPr/>
          <p:nvPr/>
        </p:nvSpPr>
        <p:spPr>
          <a:xfrm>
            <a:off x="7241056" y="2848180"/>
            <a:ext cx="270507" cy="260704"/>
          </a:xfrm>
          <a:prstGeom prst="ellipse">
            <a:avLst/>
          </a:prstGeom>
          <a:gradFill>
            <a:gsLst>
              <a:gs pos="0">
                <a:srgbClr val="FFEBDB"/>
              </a:gs>
              <a:gs pos="64999">
                <a:srgbClr val="FFD0AA"/>
              </a:gs>
              <a:gs pos="100000">
                <a:srgbClr val="FFBE86"/>
              </a:gs>
            </a:gsLst>
            <a:lin ang="5400000" scaled="0"/>
          </a:gradFill>
          <a:ln cap="flat" cmpd="sng" w="9525">
            <a:solidFill>
              <a:srgbClr val="F69240"/>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sp>
        <p:nvSpPr>
          <p:cNvPr id="1406" name="Shape 1406"/>
          <p:cNvSpPr/>
          <p:nvPr/>
        </p:nvSpPr>
        <p:spPr>
          <a:xfrm>
            <a:off x="7263917" y="2212950"/>
            <a:ext cx="270507" cy="260704"/>
          </a:xfrm>
          <a:prstGeom prst="ellipse">
            <a:avLst/>
          </a:prstGeom>
          <a:gradFill>
            <a:gsLst>
              <a:gs pos="0">
                <a:srgbClr val="FF0000"/>
              </a:gs>
              <a:gs pos="100000">
                <a:srgbClr val="F2DCDB"/>
              </a:gs>
            </a:gsLst>
            <a:lin ang="0" scaled="0"/>
          </a:gradFill>
          <a:ln cap="flat" cmpd="sng" w="9525">
            <a:solidFill>
              <a:srgbClr val="BE4B4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1" baseline="0" i="0" sz="1800" u="none" cap="none" strike="noStrike">
              <a:solidFill>
                <a:srgbClr val="404040"/>
              </a:solidFill>
              <a:latin typeface="Calibri"/>
              <a:ea typeface="Calibri"/>
              <a:cs typeface="Calibri"/>
              <a:sym typeface="Calibri"/>
            </a:endParaRPr>
          </a:p>
        </p:txBody>
      </p:sp>
      <p:cxnSp>
        <p:nvCxnSpPr>
          <p:cNvPr id="1407" name="Shape 1407"/>
          <p:cNvCxnSpPr>
            <a:stCxn id="1394" idx="5"/>
            <a:endCxn id="1405" idx="1"/>
          </p:cNvCxnSpPr>
          <p:nvPr/>
        </p:nvCxnSpPr>
        <p:spPr>
          <a:xfrm>
            <a:off x="7034174" y="2733398"/>
            <a:ext cx="246600" cy="153000"/>
          </a:xfrm>
          <a:prstGeom prst="straightConnector1">
            <a:avLst/>
          </a:prstGeom>
          <a:noFill/>
          <a:ln cap="flat" cmpd="sng" w="38100">
            <a:solidFill>
              <a:srgbClr val="595959"/>
            </a:solidFill>
            <a:prstDash val="solid"/>
            <a:round/>
            <a:headEnd len="med" w="med" type="none"/>
            <a:tailEnd len="med" w="med" type="none"/>
          </a:ln>
        </p:spPr>
      </p:cxnSp>
      <p:cxnSp>
        <p:nvCxnSpPr>
          <p:cNvPr id="1408" name="Shape 1408"/>
          <p:cNvCxnSpPr>
            <a:stCxn id="1406" idx="4"/>
            <a:endCxn id="1405" idx="0"/>
          </p:cNvCxnSpPr>
          <p:nvPr/>
        </p:nvCxnSpPr>
        <p:spPr>
          <a:xfrm flipH="1">
            <a:off x="7376371" y="2473655"/>
            <a:ext cx="22800" cy="374400"/>
          </a:xfrm>
          <a:prstGeom prst="straightConnector1">
            <a:avLst/>
          </a:prstGeom>
          <a:noFill/>
          <a:ln cap="flat" cmpd="sng" w="38100">
            <a:solidFill>
              <a:srgbClr val="595959"/>
            </a:solidFill>
            <a:prstDash val="solid"/>
            <a:round/>
            <a:headEnd len="med" w="med" type="none"/>
            <a:tailEnd len="med" w="med" type="none"/>
          </a:ln>
        </p:spPr>
      </p:cxnSp>
      <p:cxnSp>
        <p:nvCxnSpPr>
          <p:cNvPr id="1409" name="Shape 1409"/>
          <p:cNvCxnSpPr>
            <a:stCxn id="1406" idx="3"/>
            <a:endCxn id="1394" idx="7"/>
          </p:cNvCxnSpPr>
          <p:nvPr/>
        </p:nvCxnSpPr>
        <p:spPr>
          <a:xfrm flipH="1">
            <a:off x="7034132" y="2435476"/>
            <a:ext cx="269400" cy="113700"/>
          </a:xfrm>
          <a:prstGeom prst="straightConnector1">
            <a:avLst/>
          </a:prstGeom>
          <a:noFill/>
          <a:ln cap="flat" cmpd="sng" w="38100">
            <a:solidFill>
              <a:srgbClr val="595959"/>
            </a:solidFill>
            <a:prstDash val="solid"/>
            <a:round/>
            <a:headEnd len="med" w="med" type="none"/>
            <a:tailEnd len="med" w="med" type="none"/>
          </a:ln>
        </p:spPr>
      </p:cxnSp>
      <p:sp>
        <p:nvSpPr>
          <p:cNvPr id="1410" name="Shape 1410"/>
          <p:cNvSpPr/>
          <p:nvPr/>
        </p:nvSpPr>
        <p:spPr>
          <a:xfrm rot="2306520">
            <a:off x="6739129" y="2043027"/>
            <a:ext cx="1013609" cy="1139793"/>
          </a:xfrm>
          <a:prstGeom prst="ellipse">
            <a:avLst/>
          </a:prstGeom>
          <a:noFill/>
          <a:ln cap="flat" cmpd="sng" w="28575">
            <a:solidFill>
              <a:schemeClr val="dk1"/>
            </a:solidFill>
            <a:prstDash val="lgDash"/>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411" name="Shape 1411"/>
          <p:cNvSpPr txBox="1"/>
          <p:nvPr/>
        </p:nvSpPr>
        <p:spPr>
          <a:xfrm>
            <a:off x="375228" y="3333780"/>
            <a:ext cx="2792846" cy="584776"/>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600" u="none" cap="none" strike="noStrike">
                <a:solidFill>
                  <a:schemeClr val="dk1"/>
                </a:solidFill>
                <a:latin typeface="Calibri"/>
                <a:ea typeface="Calibri"/>
                <a:cs typeface="Calibri"/>
                <a:sym typeface="Calibri"/>
              </a:rPr>
              <a:t>Copy number</a:t>
            </a:r>
          </a:p>
          <a:p>
            <a:pPr indent="0" lvl="0" marL="0" marR="0" rtl="0" algn="l">
              <a:spcBef>
                <a:spcPts val="0"/>
              </a:spcBef>
              <a:buSzPct val="25000"/>
              <a:buNone/>
            </a:pPr>
            <a:r>
              <a:rPr b="1" baseline="0" i="0" lang="en" sz="1600" u="none" cap="none" strike="noStrike">
                <a:solidFill>
                  <a:schemeClr val="dk1"/>
                </a:solidFill>
                <a:latin typeface="Calibri"/>
                <a:ea typeface="Calibri"/>
                <a:cs typeface="Calibri"/>
                <a:sym typeface="Calibri"/>
              </a:rPr>
              <a:t> aberrations </a:t>
            </a:r>
          </a:p>
        </p:txBody>
      </p:sp>
      <p:pic>
        <p:nvPicPr>
          <p:cNvPr id="1412" name="Shape 1412"/>
          <p:cNvPicPr preferRelativeResize="0"/>
          <p:nvPr/>
        </p:nvPicPr>
        <p:blipFill rotWithShape="1">
          <a:blip r:embed="rId4">
            <a:alphaModFix/>
          </a:blip>
          <a:srcRect b="35123" l="0" r="0" t="31726"/>
          <a:stretch/>
        </p:blipFill>
        <p:spPr>
          <a:xfrm>
            <a:off x="1893027" y="3453285"/>
            <a:ext cx="1496881" cy="397596"/>
          </a:xfrm>
          <a:prstGeom prst="rect">
            <a:avLst/>
          </a:prstGeom>
          <a:noFill/>
          <a:ln>
            <a:noFill/>
          </a:ln>
        </p:spPr>
      </p:pic>
      <p:grpSp>
        <p:nvGrpSpPr>
          <p:cNvPr id="1413" name="Shape 1413"/>
          <p:cNvGrpSpPr/>
          <p:nvPr/>
        </p:nvGrpSpPr>
        <p:grpSpPr>
          <a:xfrm>
            <a:off x="2016360" y="2818740"/>
            <a:ext cx="806347" cy="552938"/>
            <a:chOff x="7538" y="2926692"/>
            <a:chExt cx="2383094" cy="1371746"/>
          </a:xfrm>
        </p:grpSpPr>
        <p:pic>
          <p:nvPicPr>
            <p:cNvPr id="1414" name="Shape 1414"/>
            <p:cNvPicPr preferRelativeResize="0"/>
            <p:nvPr/>
          </p:nvPicPr>
          <p:blipFill rotWithShape="1">
            <a:blip r:embed="rId5">
              <a:alphaModFix/>
            </a:blip>
            <a:srcRect b="0" l="0" r="0" t="0"/>
            <a:stretch/>
          </p:blipFill>
          <p:spPr>
            <a:xfrm>
              <a:off x="7538" y="2926692"/>
              <a:ext cx="2383094" cy="1371746"/>
            </a:xfrm>
            <a:prstGeom prst="rect">
              <a:avLst/>
            </a:prstGeom>
            <a:noFill/>
            <a:ln>
              <a:noFill/>
            </a:ln>
          </p:spPr>
        </p:pic>
        <p:cxnSp>
          <p:nvCxnSpPr>
            <p:cNvPr id="1415" name="Shape 1415"/>
            <p:cNvCxnSpPr/>
            <p:nvPr/>
          </p:nvCxnSpPr>
          <p:spPr>
            <a:xfrm rot="10800000">
              <a:off x="1570315" y="4078378"/>
              <a:ext cx="0" cy="196154"/>
            </a:xfrm>
            <a:prstGeom prst="straightConnector1">
              <a:avLst/>
            </a:prstGeom>
            <a:noFill/>
            <a:ln cap="flat" cmpd="sng" w="25400">
              <a:solidFill>
                <a:schemeClr val="accent2"/>
              </a:solidFill>
              <a:prstDash val="solid"/>
              <a:round/>
              <a:headEnd len="med" w="med" type="none"/>
              <a:tailEnd len="med" w="med" type="none"/>
            </a:ln>
          </p:spPr>
        </p:cxnSp>
      </p:grpSp>
      <p:sp>
        <p:nvSpPr>
          <p:cNvPr id="1416" name="Shape 1416"/>
          <p:cNvSpPr txBox="1"/>
          <p:nvPr/>
        </p:nvSpPr>
        <p:spPr>
          <a:xfrm>
            <a:off x="152573" y="2930169"/>
            <a:ext cx="4045311" cy="338554"/>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1600" u="none" cap="none" strike="noStrike">
                <a:solidFill>
                  <a:schemeClr val="dk1"/>
                </a:solidFill>
                <a:latin typeface="Calibri"/>
                <a:ea typeface="Calibri"/>
                <a:cs typeface="Calibri"/>
                <a:sym typeface="Calibri"/>
              </a:rPr>
              <a:t>Mutation frequencies</a:t>
            </a:r>
          </a:p>
        </p:txBody>
      </p:sp>
      <p:sp>
        <p:nvSpPr>
          <p:cNvPr id="1417" name="Shape 1417"/>
          <p:cNvSpPr/>
          <p:nvPr/>
        </p:nvSpPr>
        <p:spPr>
          <a:xfrm>
            <a:off x="42733" y="2733399"/>
            <a:ext cx="3480269" cy="1156758"/>
          </a:xfrm>
          <a:prstGeom prst="rect">
            <a:avLst/>
          </a:prstGeom>
          <a:no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418" name="Shape 1418"/>
          <p:cNvSpPr txBox="1"/>
          <p:nvPr/>
        </p:nvSpPr>
        <p:spPr>
          <a:xfrm>
            <a:off x="4843375" y="4773167"/>
            <a:ext cx="4300624" cy="338554"/>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600" u="none" cap="none" strike="noStrike">
                <a:solidFill>
                  <a:schemeClr val="dk1"/>
                </a:solidFill>
                <a:latin typeface="Calibri"/>
                <a:ea typeface="Calibri"/>
                <a:cs typeface="Calibri"/>
                <a:sym typeface="Calibri"/>
              </a:rPr>
              <a:t>Leiserson, Vandin, et al. </a:t>
            </a:r>
            <a:r>
              <a:rPr b="0" baseline="0" i="1" lang="en" sz="1600" u="none" cap="none" strike="noStrike">
                <a:solidFill>
                  <a:schemeClr val="dk1"/>
                </a:solidFill>
                <a:latin typeface="Calibri"/>
                <a:ea typeface="Calibri"/>
                <a:cs typeface="Calibri"/>
                <a:sym typeface="Calibri"/>
              </a:rPr>
              <a:t>Nature Genetics </a:t>
            </a:r>
            <a:r>
              <a:rPr b="0" baseline="0" i="0" lang="en" sz="1600" u="none" cap="none" strike="noStrike">
                <a:solidFill>
                  <a:schemeClr val="dk1"/>
                </a:solidFill>
                <a:latin typeface="Calibri"/>
                <a:ea typeface="Calibri"/>
                <a:cs typeface="Calibri"/>
                <a:sym typeface="Calibri"/>
              </a:rPr>
              <a:t>(2015)</a:t>
            </a:r>
          </a:p>
        </p:txBody>
      </p:sp>
      <p:sp>
        <p:nvSpPr>
          <p:cNvPr id="1419" name="Shape 1419"/>
          <p:cNvSpPr txBox="1"/>
          <p:nvPr/>
        </p:nvSpPr>
        <p:spPr>
          <a:xfrm>
            <a:off x="-117323" y="4219753"/>
            <a:ext cx="2426235" cy="338554"/>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baseline="0" i="0" lang="en" sz="1600" u="none" cap="none" strike="noStrike">
                <a:solidFill>
                  <a:schemeClr val="dk1"/>
                </a:solidFill>
                <a:latin typeface="Calibri"/>
                <a:ea typeface="Calibri"/>
                <a:cs typeface="Calibri"/>
                <a:sym typeface="Calibri"/>
              </a:rPr>
              <a:t>Driver gene scores</a:t>
            </a:r>
          </a:p>
        </p:txBody>
      </p:sp>
      <p:sp>
        <p:nvSpPr>
          <p:cNvPr id="1420" name="Shape 1420"/>
          <p:cNvSpPr txBox="1"/>
          <p:nvPr/>
        </p:nvSpPr>
        <p:spPr>
          <a:xfrm>
            <a:off x="306659" y="4742389"/>
            <a:ext cx="3397609" cy="36933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800" u="none" cap="none" strike="noStrike">
                <a:solidFill>
                  <a:schemeClr val="dk1"/>
                </a:solidFill>
                <a:latin typeface="Calibri"/>
                <a:ea typeface="Calibri"/>
                <a:cs typeface="Calibri"/>
                <a:sym typeface="Calibri"/>
              </a:rPr>
              <a:t>MutSigCV, Music, Oncodrive-FM…</a:t>
            </a:r>
          </a:p>
        </p:txBody>
      </p:sp>
      <p:pic>
        <p:nvPicPr>
          <p:cNvPr id="1421" name="Shape 1421"/>
          <p:cNvPicPr preferRelativeResize="0"/>
          <p:nvPr/>
        </p:nvPicPr>
        <p:blipFill rotWithShape="1">
          <a:blip r:embed="rId6">
            <a:alphaModFix/>
          </a:blip>
          <a:srcRect b="0" l="0" r="0" t="0"/>
          <a:stretch/>
        </p:blipFill>
        <p:spPr>
          <a:xfrm>
            <a:off x="1757369" y="4259867"/>
            <a:ext cx="1809300" cy="513300"/>
          </a:xfrm>
          <a:prstGeom prst="rect">
            <a:avLst/>
          </a:prstGeom>
          <a:noFill/>
          <a:ln>
            <a:noFill/>
          </a:ln>
        </p:spPr>
      </p:pic>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26" name="Shape 1426"/>
        <p:cNvGrpSpPr/>
        <p:nvPr/>
      </p:nvGrpSpPr>
      <p:grpSpPr>
        <a:xfrm>
          <a:off x="0" y="0"/>
          <a:ext cx="0" cy="0"/>
          <a:chOff x="0" y="0"/>
          <a:chExt cx="0" cy="0"/>
        </a:xfrm>
      </p:grpSpPr>
      <p:sp>
        <p:nvSpPr>
          <p:cNvPr id="1427" name="Shape 1427"/>
          <p:cNvSpPr txBox="1"/>
          <p:nvPr>
            <p:ph type="title"/>
          </p:nvPr>
        </p:nvSpPr>
        <p:spPr>
          <a:xfrm>
            <a:off x="42733" y="13653"/>
            <a:ext cx="9101265" cy="11430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baseline="0" i="1" lang="en" sz="3950" u="none" cap="none" strike="noStrike">
                <a:solidFill>
                  <a:schemeClr val="dk1"/>
                </a:solidFill>
                <a:latin typeface="Calibri"/>
                <a:ea typeface="Calibri"/>
                <a:cs typeface="Calibri"/>
                <a:sym typeface="Calibri"/>
              </a:rPr>
              <a:t>HotNet2</a:t>
            </a:r>
            <a:br>
              <a:rPr b="0" baseline="0" i="0" lang="en" sz="3950" u="none" cap="none" strike="noStrike">
                <a:solidFill>
                  <a:schemeClr val="dk1"/>
                </a:solidFill>
                <a:latin typeface="Calibri"/>
                <a:ea typeface="Calibri"/>
                <a:cs typeface="Calibri"/>
                <a:sym typeface="Calibri"/>
              </a:rPr>
            </a:br>
            <a:r>
              <a:rPr lang="en" sz="3950">
                <a:solidFill>
                  <a:schemeClr val="dk1"/>
                </a:solidFill>
                <a:latin typeface="Calibri"/>
                <a:ea typeface="Calibri"/>
                <a:cs typeface="Calibri"/>
                <a:sym typeface="Calibri"/>
              </a:rPr>
              <a:t>Preliminary Results on Santa Cruz Pilot</a:t>
            </a:r>
          </a:p>
        </p:txBody>
      </p:sp>
      <p:pic>
        <p:nvPicPr>
          <p:cNvPr id="1428" name="Shape 1428"/>
          <p:cNvPicPr preferRelativeResize="0"/>
          <p:nvPr/>
        </p:nvPicPr>
        <p:blipFill rotWithShape="1">
          <a:blip r:embed="rId3">
            <a:alphaModFix/>
          </a:blip>
          <a:srcRect b="0" l="0" r="0" t="0"/>
          <a:stretch/>
        </p:blipFill>
        <p:spPr>
          <a:xfrm>
            <a:off x="1893027" y="1219066"/>
            <a:ext cx="1629975" cy="1544444"/>
          </a:xfrm>
          <a:prstGeom prst="rect">
            <a:avLst/>
          </a:prstGeom>
          <a:noFill/>
          <a:ln>
            <a:noFill/>
          </a:ln>
        </p:spPr>
      </p:pic>
      <p:sp>
        <p:nvSpPr>
          <p:cNvPr id="1429" name="Shape 1429"/>
          <p:cNvSpPr/>
          <p:nvPr/>
        </p:nvSpPr>
        <p:spPr>
          <a:xfrm flipH="1" rot="-7382888">
            <a:off x="3824734" y="2926341"/>
            <a:ext cx="457118" cy="997136"/>
          </a:xfrm>
          <a:prstGeom prst="downArrow">
            <a:avLst>
              <a:gd fmla="val 50000" name="adj1"/>
              <a:gd fmla="val 50000" name="adj2"/>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430" name="Shape 1430"/>
          <p:cNvSpPr txBox="1"/>
          <p:nvPr/>
        </p:nvSpPr>
        <p:spPr>
          <a:xfrm>
            <a:off x="42732" y="1262040"/>
            <a:ext cx="1973626" cy="1449628"/>
          </a:xfrm>
          <a:prstGeom prst="rect">
            <a:avLst/>
          </a:prstGeom>
          <a:noFill/>
          <a:ln>
            <a:noFill/>
          </a:ln>
        </p:spPr>
        <p:txBody>
          <a:bodyPr anchorCtr="0" anchor="t" bIns="45700" lIns="91425" rIns="91425" tIns="45700">
            <a:noAutofit/>
          </a:bodyPr>
          <a:lstStyle/>
          <a:p>
            <a:pPr indent="-2083" lvl="0" marL="40183" marR="0" rtl="0" algn="l">
              <a:lnSpc>
                <a:spcPct val="90000"/>
              </a:lnSpc>
              <a:spcBef>
                <a:spcPts val="0"/>
              </a:spcBef>
              <a:buSzPct val="25000"/>
              <a:buNone/>
            </a:pPr>
            <a:r>
              <a:rPr b="0" baseline="0" i="1" lang="en" sz="1400" u="none" cap="none" strike="noStrike">
                <a:solidFill>
                  <a:schemeClr val="dk1"/>
                </a:solidFill>
                <a:latin typeface="Calibri"/>
                <a:ea typeface="Calibri"/>
                <a:cs typeface="Calibri"/>
                <a:sym typeface="Calibri"/>
              </a:rPr>
              <a:t>iRefIndex 14</a:t>
            </a:r>
          </a:p>
          <a:p>
            <a:pPr indent="-2083" lvl="0" marL="40183" marR="0" rtl="0" algn="l">
              <a:lnSpc>
                <a:spcPct val="90000"/>
              </a:lnSpc>
              <a:spcBef>
                <a:spcPts val="0"/>
              </a:spcBef>
              <a:buSzPct val="25000"/>
              <a:buNone/>
            </a:pPr>
            <a:r>
              <a:rPr b="0" baseline="0" i="0" lang="en" sz="1400" u="none" cap="none" strike="noStrike">
                <a:solidFill>
                  <a:schemeClr val="dk1"/>
                </a:solidFill>
                <a:latin typeface="Calibri"/>
                <a:ea typeface="Calibri"/>
                <a:cs typeface="Calibri"/>
                <a:sym typeface="Calibri"/>
              </a:rPr>
              <a:t>15,497 nodes</a:t>
            </a:r>
          </a:p>
          <a:p>
            <a:pPr indent="-2083" lvl="0" marL="40183" marR="0" rtl="0" algn="l">
              <a:lnSpc>
                <a:spcPct val="90000"/>
              </a:lnSpc>
              <a:spcBef>
                <a:spcPts val="0"/>
              </a:spcBef>
              <a:buSzPct val="25000"/>
              <a:buNone/>
            </a:pPr>
            <a:r>
              <a:rPr b="0" baseline="0" i="0" lang="en" sz="1400" u="none" cap="none" strike="noStrike">
                <a:solidFill>
                  <a:schemeClr val="dk1"/>
                </a:solidFill>
                <a:latin typeface="Calibri"/>
                <a:ea typeface="Calibri"/>
                <a:cs typeface="Calibri"/>
                <a:sym typeface="Calibri"/>
              </a:rPr>
              <a:t>162,382 edges</a:t>
            </a:r>
          </a:p>
          <a:p>
            <a:pPr indent="-2083" lvl="0" marL="40183" marR="0" rtl="0" algn="l">
              <a:lnSpc>
                <a:spcPct val="90000"/>
              </a:lnSpc>
              <a:spcBef>
                <a:spcPts val="0"/>
              </a:spcBef>
              <a:buNone/>
            </a:pPr>
            <a:r>
              <a:t/>
            </a:r>
            <a:endParaRPr b="0" baseline="0" i="1" sz="1400" u="none" cap="none" strike="noStrike">
              <a:solidFill>
                <a:schemeClr val="dk1"/>
              </a:solidFill>
              <a:latin typeface="Calibri"/>
              <a:ea typeface="Calibri"/>
              <a:cs typeface="Calibri"/>
              <a:sym typeface="Calibri"/>
            </a:endParaRPr>
          </a:p>
          <a:p>
            <a:pPr indent="-2083" lvl="0" marL="40183" marR="0" rtl="0" algn="l">
              <a:lnSpc>
                <a:spcPct val="90000"/>
              </a:lnSpc>
              <a:spcBef>
                <a:spcPts val="0"/>
              </a:spcBef>
              <a:buSzPct val="25000"/>
              <a:buNone/>
            </a:pPr>
            <a:r>
              <a:rPr b="0" baseline="0" i="1" lang="en" sz="1400" u="none" cap="none" strike="noStrike">
                <a:solidFill>
                  <a:schemeClr val="dk1"/>
                </a:solidFill>
                <a:latin typeface="Calibri"/>
                <a:ea typeface="Calibri"/>
                <a:cs typeface="Calibri"/>
                <a:sym typeface="Calibri"/>
              </a:rPr>
              <a:t>HINT+HI2014</a:t>
            </a:r>
          </a:p>
          <a:p>
            <a:pPr indent="-2083" lvl="0" marL="40183" marR="0" rtl="0" algn="l">
              <a:lnSpc>
                <a:spcPct val="90000"/>
              </a:lnSpc>
              <a:spcBef>
                <a:spcPts val="0"/>
              </a:spcBef>
              <a:buSzPct val="25000"/>
              <a:buNone/>
            </a:pPr>
            <a:r>
              <a:rPr b="0" baseline="0" i="0" lang="en" sz="1400" u="none" cap="none" strike="noStrike">
                <a:solidFill>
                  <a:schemeClr val="dk1"/>
                </a:solidFill>
                <a:latin typeface="Calibri"/>
                <a:ea typeface="Calibri"/>
                <a:cs typeface="Calibri"/>
                <a:sym typeface="Calibri"/>
              </a:rPr>
              <a:t>13,557 nodes</a:t>
            </a:r>
          </a:p>
          <a:p>
            <a:pPr indent="-2083" lvl="0" marL="40183" marR="0" rtl="0" algn="l">
              <a:lnSpc>
                <a:spcPct val="90000"/>
              </a:lnSpc>
              <a:spcBef>
                <a:spcPts val="0"/>
              </a:spcBef>
              <a:buSzPct val="25000"/>
              <a:buNone/>
            </a:pPr>
            <a:r>
              <a:rPr b="0" baseline="0" i="0" lang="en" sz="1400" u="none" cap="none" strike="noStrike">
                <a:solidFill>
                  <a:schemeClr val="dk1"/>
                </a:solidFill>
                <a:latin typeface="Calibri"/>
                <a:ea typeface="Calibri"/>
                <a:cs typeface="Calibri"/>
                <a:sym typeface="Calibri"/>
              </a:rPr>
              <a:t>77,246 edges</a:t>
            </a:r>
          </a:p>
        </p:txBody>
      </p:sp>
      <p:sp>
        <p:nvSpPr>
          <p:cNvPr id="1431" name="Shape 1431"/>
          <p:cNvSpPr/>
          <p:nvPr/>
        </p:nvSpPr>
        <p:spPr>
          <a:xfrm rot="-3673931">
            <a:off x="3732755" y="1831490"/>
            <a:ext cx="457119" cy="997136"/>
          </a:xfrm>
          <a:prstGeom prst="downArrow">
            <a:avLst>
              <a:gd fmla="val 50000" name="adj1"/>
              <a:gd fmla="val 50000" name="adj2"/>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grpSp>
        <p:nvGrpSpPr>
          <p:cNvPr id="1432" name="Shape 1432"/>
          <p:cNvGrpSpPr/>
          <p:nvPr/>
        </p:nvGrpSpPr>
        <p:grpSpPr>
          <a:xfrm>
            <a:off x="2181460" y="3111466"/>
            <a:ext cx="806439" cy="552951"/>
            <a:chOff x="7538" y="2926692"/>
            <a:chExt cx="2383094" cy="1371746"/>
          </a:xfrm>
        </p:grpSpPr>
        <p:pic>
          <p:nvPicPr>
            <p:cNvPr id="1433" name="Shape 1433"/>
            <p:cNvPicPr preferRelativeResize="0"/>
            <p:nvPr/>
          </p:nvPicPr>
          <p:blipFill rotWithShape="1">
            <a:blip r:embed="rId4">
              <a:alphaModFix/>
            </a:blip>
            <a:srcRect b="0" l="0" r="0" t="0"/>
            <a:stretch/>
          </p:blipFill>
          <p:spPr>
            <a:xfrm>
              <a:off x="7538" y="2926692"/>
              <a:ext cx="2383094" cy="1371746"/>
            </a:xfrm>
            <a:prstGeom prst="rect">
              <a:avLst/>
            </a:prstGeom>
            <a:noFill/>
            <a:ln>
              <a:noFill/>
            </a:ln>
          </p:spPr>
        </p:pic>
        <p:cxnSp>
          <p:nvCxnSpPr>
            <p:cNvPr id="1434" name="Shape 1434"/>
            <p:cNvCxnSpPr/>
            <p:nvPr/>
          </p:nvCxnSpPr>
          <p:spPr>
            <a:xfrm rot="10800000">
              <a:off x="1570315" y="4078378"/>
              <a:ext cx="0" cy="196154"/>
            </a:xfrm>
            <a:prstGeom prst="straightConnector1">
              <a:avLst/>
            </a:prstGeom>
            <a:noFill/>
            <a:ln cap="flat" cmpd="sng" w="25400">
              <a:solidFill>
                <a:schemeClr val="accent2"/>
              </a:solidFill>
              <a:prstDash val="solid"/>
              <a:round/>
              <a:headEnd len="med" w="med" type="none"/>
              <a:tailEnd len="med" w="med" type="none"/>
            </a:ln>
          </p:spPr>
        </p:cxnSp>
      </p:grpSp>
      <p:sp>
        <p:nvSpPr>
          <p:cNvPr id="1435" name="Shape 1435"/>
          <p:cNvSpPr/>
          <p:nvPr/>
        </p:nvSpPr>
        <p:spPr>
          <a:xfrm>
            <a:off x="42725" y="3009575"/>
            <a:ext cx="3480299" cy="783899"/>
          </a:xfrm>
          <a:prstGeom prst="rect">
            <a:avLst/>
          </a:prstGeom>
          <a:no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436" name="Shape 1436"/>
          <p:cNvSpPr txBox="1"/>
          <p:nvPr/>
        </p:nvSpPr>
        <p:spPr>
          <a:xfrm>
            <a:off x="4843375" y="4773167"/>
            <a:ext cx="4300624" cy="338554"/>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600" u="none" cap="none" strike="noStrike">
                <a:solidFill>
                  <a:schemeClr val="dk1"/>
                </a:solidFill>
                <a:latin typeface="Calibri"/>
                <a:ea typeface="Calibri"/>
                <a:cs typeface="Calibri"/>
                <a:sym typeface="Calibri"/>
              </a:rPr>
              <a:t>Leiserson, Vandin, et al. </a:t>
            </a:r>
            <a:r>
              <a:rPr b="0" baseline="0" i="1" lang="en" sz="1600" u="none" cap="none" strike="noStrike">
                <a:solidFill>
                  <a:schemeClr val="dk1"/>
                </a:solidFill>
                <a:latin typeface="Calibri"/>
                <a:ea typeface="Calibri"/>
                <a:cs typeface="Calibri"/>
                <a:sym typeface="Calibri"/>
              </a:rPr>
              <a:t>Nature Genetics </a:t>
            </a:r>
            <a:r>
              <a:rPr b="0" baseline="0" i="0" lang="en" sz="1600" u="none" cap="none" strike="noStrike">
                <a:solidFill>
                  <a:schemeClr val="dk1"/>
                </a:solidFill>
                <a:latin typeface="Calibri"/>
                <a:ea typeface="Calibri"/>
                <a:cs typeface="Calibri"/>
                <a:sym typeface="Calibri"/>
              </a:rPr>
              <a:t>(2015)</a:t>
            </a:r>
          </a:p>
        </p:txBody>
      </p:sp>
      <p:sp>
        <p:nvSpPr>
          <p:cNvPr id="1437" name="Shape 1437"/>
          <p:cNvSpPr txBox="1"/>
          <p:nvPr/>
        </p:nvSpPr>
        <p:spPr>
          <a:xfrm>
            <a:off x="0" y="4012391"/>
            <a:ext cx="2426100" cy="5847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baseline="0" i="0" lang="en" sz="1600" u="none" cap="none" strike="noStrike">
                <a:solidFill>
                  <a:schemeClr val="dk1"/>
                </a:solidFill>
                <a:latin typeface="Calibri"/>
                <a:ea typeface="Calibri"/>
                <a:cs typeface="Calibri"/>
                <a:sym typeface="Calibri"/>
              </a:rPr>
              <a:t>Oncodrive FM2 </a:t>
            </a:r>
            <a:r>
              <a:rPr b="1" baseline="0" i="1" lang="en" sz="1600" u="none" cap="none" strike="noStrike">
                <a:solidFill>
                  <a:schemeClr val="dk1"/>
                </a:solidFill>
                <a:latin typeface="Calibri"/>
                <a:ea typeface="Calibri"/>
                <a:cs typeface="Calibri"/>
                <a:sym typeface="Calibri"/>
              </a:rPr>
              <a:t>p</a:t>
            </a:r>
            <a:r>
              <a:rPr b="1" baseline="0" i="0" lang="en" sz="1600" u="none" cap="none" strike="noStrike">
                <a:solidFill>
                  <a:schemeClr val="dk1"/>
                </a:solidFill>
                <a:latin typeface="Calibri"/>
                <a:ea typeface="Calibri"/>
                <a:cs typeface="Calibri"/>
                <a:sym typeface="Calibri"/>
              </a:rPr>
              <a:t>-values</a:t>
            </a:r>
          </a:p>
          <a:p>
            <a:pPr indent="0" lvl="0" marL="0" marR="0" rtl="0" algn="ctr">
              <a:spcBef>
                <a:spcPts val="0"/>
              </a:spcBef>
              <a:buSzPct val="25000"/>
              <a:buNone/>
            </a:pPr>
            <a:r>
              <a:rPr b="0" baseline="0" i="0" lang="en" sz="1600" u="none" cap="none" strike="noStrike">
                <a:solidFill>
                  <a:schemeClr val="dk1"/>
                </a:solidFill>
                <a:latin typeface="Calibri"/>
                <a:ea typeface="Calibri"/>
                <a:cs typeface="Calibri"/>
                <a:sym typeface="Calibri"/>
              </a:rPr>
              <a:t>864 genes with FM2 q &lt; 1</a:t>
            </a:r>
          </a:p>
        </p:txBody>
      </p:sp>
      <p:pic>
        <p:nvPicPr>
          <p:cNvPr id="1438" name="Shape 1438"/>
          <p:cNvPicPr preferRelativeResize="0"/>
          <p:nvPr/>
        </p:nvPicPr>
        <p:blipFill rotWithShape="1">
          <a:blip r:embed="rId5">
            <a:alphaModFix/>
          </a:blip>
          <a:srcRect b="0" l="0" r="0" t="0"/>
          <a:stretch/>
        </p:blipFill>
        <p:spPr>
          <a:xfrm>
            <a:off x="1757369" y="4259867"/>
            <a:ext cx="1809300" cy="513300"/>
          </a:xfrm>
          <a:prstGeom prst="rect">
            <a:avLst/>
          </a:prstGeom>
          <a:noFill/>
          <a:ln>
            <a:noFill/>
          </a:ln>
        </p:spPr>
      </p:pic>
      <p:sp>
        <p:nvSpPr>
          <p:cNvPr id="1439" name="Shape 1439"/>
          <p:cNvSpPr/>
          <p:nvPr/>
        </p:nvSpPr>
        <p:spPr>
          <a:xfrm>
            <a:off x="215735" y="3066575"/>
            <a:ext cx="1662890" cy="590931"/>
          </a:xfrm>
          <a:prstGeom prst="rect">
            <a:avLst/>
          </a:prstGeom>
          <a:noFill/>
          <a:ln>
            <a:noFill/>
          </a:ln>
        </p:spPr>
        <p:txBody>
          <a:bodyPr anchorCtr="0" anchor="t" bIns="45700" lIns="91425" rIns="91425" tIns="45700">
            <a:noAutofit/>
          </a:bodyPr>
          <a:lstStyle/>
          <a:p>
            <a:pPr indent="-2083" lvl="0" marL="40183" marR="0" rtl="0" algn="l">
              <a:lnSpc>
                <a:spcPct val="90000"/>
              </a:lnSpc>
              <a:spcBef>
                <a:spcPts val="0"/>
              </a:spcBef>
              <a:buSzPct val="25000"/>
              <a:buNone/>
            </a:pPr>
            <a:r>
              <a:rPr b="0" baseline="0" i="1" lang="en" sz="1800" u="none" cap="none" strike="noStrike">
                <a:solidFill>
                  <a:schemeClr val="dk1"/>
                </a:solidFill>
                <a:latin typeface="Calibri"/>
                <a:ea typeface="Calibri"/>
                <a:cs typeface="Calibri"/>
                <a:sym typeface="Calibri"/>
              </a:rPr>
              <a:t>nsSNVs + indels</a:t>
            </a:r>
          </a:p>
          <a:p>
            <a:pPr indent="-2083" lvl="0" marL="40183" marR="0" rtl="0" algn="l">
              <a:lnSpc>
                <a:spcPct val="90000"/>
              </a:lnSpc>
              <a:spcBef>
                <a:spcPts val="0"/>
              </a:spcBef>
              <a:buSzPct val="25000"/>
              <a:buNone/>
            </a:pPr>
            <a:r>
              <a:rPr b="0" baseline="0" i="1" lang="en" sz="1800" u="none" cap="none" strike="noStrike">
                <a:solidFill>
                  <a:schemeClr val="dk1"/>
                </a:solidFill>
                <a:latin typeface="Calibri"/>
                <a:ea typeface="Calibri"/>
                <a:cs typeface="Calibri"/>
                <a:sym typeface="Calibri"/>
              </a:rPr>
              <a:t>23,259 genes</a:t>
            </a:r>
          </a:p>
        </p:txBody>
      </p:sp>
      <p:sp>
        <p:nvSpPr>
          <p:cNvPr id="1440" name="Shape 1440"/>
          <p:cNvSpPr/>
          <p:nvPr/>
        </p:nvSpPr>
        <p:spPr>
          <a:xfrm>
            <a:off x="4843375" y="1330348"/>
            <a:ext cx="4063613" cy="646331"/>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baseline="0" i="0" lang="en" sz="1800" u="none" cap="none" strike="noStrike">
                <a:solidFill>
                  <a:schemeClr val="dk1"/>
                </a:solidFill>
                <a:latin typeface="Calibri"/>
                <a:ea typeface="Calibri"/>
                <a:cs typeface="Calibri"/>
                <a:sym typeface="Calibri"/>
              </a:rPr>
              <a:t>13 subnetworks with </a:t>
            </a:r>
            <a:r>
              <a:rPr b="1" baseline="0" i="1" lang="en" sz="1800" u="none" cap="none" strike="noStrike">
                <a:solidFill>
                  <a:schemeClr val="dk1"/>
                </a:solidFill>
                <a:latin typeface="Calibri"/>
                <a:ea typeface="Calibri"/>
                <a:cs typeface="Calibri"/>
                <a:sym typeface="Calibri"/>
              </a:rPr>
              <a:t>k</a:t>
            </a:r>
            <a:r>
              <a:rPr b="1" baseline="0" i="0" lang="en" sz="1800" u="none" cap="none" strike="noStrike">
                <a:solidFill>
                  <a:schemeClr val="dk1"/>
                </a:solidFill>
                <a:latin typeface="Calibri"/>
                <a:ea typeface="Calibri"/>
                <a:cs typeface="Calibri"/>
                <a:sym typeface="Calibri"/>
              </a:rPr>
              <a:t> ≥ 3 genes</a:t>
            </a:r>
          </a:p>
          <a:p>
            <a:pPr indent="0" lvl="0" marL="0" marR="0" rtl="0" algn="ctr">
              <a:spcBef>
                <a:spcPts val="0"/>
              </a:spcBef>
              <a:buSzPct val="25000"/>
              <a:buNone/>
            </a:pPr>
            <a:r>
              <a:rPr b="1" baseline="0" i="0" lang="en" sz="1800" u="none" cap="none" strike="noStrike">
                <a:solidFill>
                  <a:schemeClr val="dk1"/>
                </a:solidFill>
                <a:latin typeface="Calibri"/>
                <a:ea typeface="Calibri"/>
                <a:cs typeface="Calibri"/>
                <a:sym typeface="Calibri"/>
              </a:rPr>
              <a:t>(Oncodrive scores on iRefIndex network)</a:t>
            </a:r>
          </a:p>
        </p:txBody>
      </p:sp>
      <p:sp>
        <p:nvSpPr>
          <p:cNvPr id="1441" name="Shape 1441"/>
          <p:cNvSpPr/>
          <p:nvPr/>
        </p:nvSpPr>
        <p:spPr>
          <a:xfrm>
            <a:off x="5197632" y="2599023"/>
            <a:ext cx="1755480" cy="36933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800" u="none" cap="none" strike="noStrike">
                <a:solidFill>
                  <a:schemeClr val="dk1"/>
                </a:solidFill>
                <a:latin typeface="Calibri"/>
                <a:ea typeface="Calibri"/>
                <a:cs typeface="Calibri"/>
                <a:sym typeface="Calibri"/>
              </a:rPr>
              <a:t>NOTCH signaling</a:t>
            </a:r>
          </a:p>
        </p:txBody>
      </p:sp>
      <p:sp>
        <p:nvSpPr>
          <p:cNvPr id="1442" name="Shape 1442"/>
          <p:cNvSpPr/>
          <p:nvPr/>
        </p:nvSpPr>
        <p:spPr>
          <a:xfrm>
            <a:off x="7025422" y="2305688"/>
            <a:ext cx="1633972" cy="36933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800" u="none" cap="none" strike="noStrike">
                <a:solidFill>
                  <a:schemeClr val="dk1"/>
                </a:solidFill>
                <a:latin typeface="Calibri"/>
                <a:ea typeface="Calibri"/>
                <a:cs typeface="Calibri"/>
                <a:sym typeface="Calibri"/>
              </a:rPr>
              <a:t>TGF-β signaling</a:t>
            </a:r>
          </a:p>
        </p:txBody>
      </p:sp>
      <p:sp>
        <p:nvSpPr>
          <p:cNvPr id="1443" name="Shape 1443"/>
          <p:cNvSpPr/>
          <p:nvPr/>
        </p:nvSpPr>
        <p:spPr>
          <a:xfrm>
            <a:off x="5132423" y="2012352"/>
            <a:ext cx="1885901" cy="36933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800" u="none" cap="none" strike="noStrike">
                <a:solidFill>
                  <a:schemeClr val="dk1"/>
                </a:solidFill>
                <a:latin typeface="Calibri"/>
                <a:ea typeface="Calibri"/>
                <a:cs typeface="Calibri"/>
                <a:sym typeface="Calibri"/>
              </a:rPr>
              <a:t>SWI/SNF complex</a:t>
            </a:r>
          </a:p>
        </p:txBody>
      </p:sp>
      <p:sp>
        <p:nvSpPr>
          <p:cNvPr id="1444" name="Shape 1444"/>
          <p:cNvSpPr/>
          <p:nvPr/>
        </p:nvSpPr>
        <p:spPr>
          <a:xfrm>
            <a:off x="7035938" y="3479030"/>
            <a:ext cx="1612941" cy="36933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800" u="none" cap="none" strike="noStrike">
                <a:solidFill>
                  <a:schemeClr val="dk1"/>
                </a:solidFill>
                <a:latin typeface="Calibri"/>
                <a:ea typeface="Calibri"/>
                <a:cs typeface="Calibri"/>
                <a:sym typeface="Calibri"/>
              </a:rPr>
              <a:t>PI(3)K signaling</a:t>
            </a:r>
          </a:p>
        </p:txBody>
      </p:sp>
      <p:sp>
        <p:nvSpPr>
          <p:cNvPr id="1445" name="Shape 1445"/>
          <p:cNvSpPr/>
          <p:nvPr/>
        </p:nvSpPr>
        <p:spPr>
          <a:xfrm>
            <a:off x="7341310" y="2892358"/>
            <a:ext cx="1002197" cy="36933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800" u="none" cap="none" strike="noStrike">
                <a:solidFill>
                  <a:schemeClr val="dk1"/>
                </a:solidFill>
                <a:latin typeface="Calibri"/>
                <a:ea typeface="Calibri"/>
                <a:cs typeface="Calibri"/>
                <a:sym typeface="Calibri"/>
              </a:rPr>
              <a:t>RAS/RAF</a:t>
            </a:r>
          </a:p>
        </p:txBody>
      </p:sp>
      <p:sp>
        <p:nvSpPr>
          <p:cNvPr id="1446" name="Shape 1446"/>
          <p:cNvSpPr/>
          <p:nvPr/>
        </p:nvSpPr>
        <p:spPr>
          <a:xfrm>
            <a:off x="42725" y="3950901"/>
            <a:ext cx="3480299" cy="880500"/>
          </a:xfrm>
          <a:prstGeom prst="rect">
            <a:avLst/>
          </a:prstGeom>
          <a:no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447" name="Shape 1447"/>
          <p:cNvSpPr/>
          <p:nvPr/>
        </p:nvSpPr>
        <p:spPr>
          <a:xfrm>
            <a:off x="5410767" y="3185692"/>
            <a:ext cx="1329209" cy="36933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800" u="none" cap="none" strike="noStrike">
                <a:solidFill>
                  <a:schemeClr val="dk1"/>
                </a:solidFill>
                <a:latin typeface="Calibri"/>
                <a:ea typeface="Calibri"/>
                <a:cs typeface="Calibri"/>
                <a:sym typeface="Calibri"/>
              </a:rPr>
              <a:t>Rb signaling</a:t>
            </a:r>
          </a:p>
        </p:txBody>
      </p:sp>
    </p:spTree>
  </p:cSld>
  <p:clrMapOvr>
    <a:masterClrMapping/>
  </p:clrMapOvr>
  <p:transition spd="slow">
    <p:cut/>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52" name="Shape 1452"/>
        <p:cNvGrpSpPr/>
        <p:nvPr/>
      </p:nvGrpSpPr>
      <p:grpSpPr>
        <a:xfrm>
          <a:off x="0" y="0"/>
          <a:ext cx="0" cy="0"/>
          <a:chOff x="0" y="0"/>
          <a:chExt cx="0" cy="0"/>
        </a:xfrm>
      </p:grpSpPr>
      <p:sp>
        <p:nvSpPr>
          <p:cNvPr id="1453" name="Shape 1453"/>
          <p:cNvSpPr txBox="1"/>
          <p:nvPr>
            <p:ph type="title"/>
          </p:nvPr>
        </p:nvSpPr>
        <p:spPr>
          <a:xfrm>
            <a:off x="457200" y="-19050"/>
            <a:ext cx="8229600" cy="857250"/>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dk1"/>
              </a:buClr>
              <a:buSzPct val="25000"/>
              <a:buFont typeface="Calibri"/>
              <a:buNone/>
            </a:pPr>
            <a:r>
              <a:rPr b="0" baseline="0" i="0" lang="en" sz="2800" u="none" cap="none" strike="noStrike">
                <a:solidFill>
                  <a:schemeClr val="dk1"/>
                </a:solidFill>
                <a:latin typeface="Calibri"/>
                <a:ea typeface="Calibri"/>
                <a:cs typeface="Calibri"/>
                <a:sym typeface="Calibri"/>
                <a:rtl val="0"/>
              </a:rPr>
              <a:t>Network-based driver prioritization</a:t>
            </a:r>
          </a:p>
        </p:txBody>
      </p:sp>
      <p:sp>
        <p:nvSpPr>
          <p:cNvPr id="1454" name="Shape 1454"/>
          <p:cNvSpPr/>
          <p:nvPr/>
        </p:nvSpPr>
        <p:spPr>
          <a:xfrm>
            <a:off x="457200" y="2038350"/>
            <a:ext cx="8229600" cy="2705355"/>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2060"/>
              </a:buClr>
              <a:buSzPct val="25000"/>
              <a:buFont typeface="Calibri"/>
              <a:buNone/>
            </a:pPr>
            <a:r>
              <a:rPr b="0" baseline="0" i="0" lang="en" sz="2000" u="none" cap="none" strike="noStrike">
                <a:solidFill>
                  <a:srgbClr val="002060"/>
                </a:solidFill>
                <a:latin typeface="Calibri"/>
                <a:ea typeface="Calibri"/>
                <a:cs typeface="Calibri"/>
                <a:sym typeface="Calibri"/>
                <a:rtl val="0"/>
              </a:rPr>
              <a:t>Exploit network information combined with expression data to prioritize cancer driver genes &amp; cancer pathways</a:t>
            </a:r>
          </a:p>
          <a:p>
            <a:pPr indent="0" lvl="0" marL="0" marR="0" rtl="0" algn="l">
              <a:lnSpc>
                <a:spcPct val="100000"/>
              </a:lnSpc>
              <a:spcBef>
                <a:spcPts val="400"/>
              </a:spcBef>
              <a:spcAft>
                <a:spcPts val="0"/>
              </a:spcAft>
              <a:buClr>
                <a:srgbClr val="002060"/>
              </a:buClr>
              <a:buSzPct val="25000"/>
              <a:buFont typeface="Calibri"/>
              <a:buNone/>
            </a:pPr>
            <a:r>
              <a:rPr b="0" baseline="0" i="0" lang="en" sz="2000" u="none" cap="none" strike="noStrike">
                <a:solidFill>
                  <a:srgbClr val="002060"/>
                </a:solidFill>
                <a:latin typeface="Calibri"/>
                <a:ea typeface="Calibri"/>
                <a:cs typeface="Calibri"/>
                <a:sym typeface="Calibri"/>
                <a:rtl val="0"/>
              </a:rPr>
              <a:t>Complementary to using positional information of individual mutations (annotation, positive selection pilot)</a:t>
            </a:r>
          </a:p>
          <a:p>
            <a:pPr indent="0" lvl="0" marL="0" marR="0" rtl="0" algn="l">
              <a:lnSpc>
                <a:spcPct val="100000"/>
              </a:lnSpc>
              <a:spcBef>
                <a:spcPts val="0"/>
              </a:spcBef>
              <a:spcAft>
                <a:spcPts val="0"/>
              </a:spcAft>
              <a:buClr>
                <a:srgbClr val="000000"/>
              </a:buClr>
              <a:buFont typeface="Arial"/>
              <a:buNone/>
            </a:pPr>
            <a:r>
              <a:t/>
            </a:r>
            <a:endParaRPr b="0" baseline="0" i="0" sz="900" u="none" cap="none" strike="noStrike">
              <a:solidFill>
                <a:srgbClr val="002060"/>
              </a:solidFill>
              <a:latin typeface="Calibri"/>
              <a:ea typeface="Calibri"/>
              <a:cs typeface="Calibri"/>
              <a:sym typeface="Calibri"/>
              <a:rtl val="0"/>
            </a:endParaRPr>
          </a:p>
          <a:p>
            <a:pPr indent="0" lvl="0" marL="0" marR="0" rtl="0" algn="l">
              <a:lnSpc>
                <a:spcPct val="100000"/>
              </a:lnSpc>
              <a:spcBef>
                <a:spcPts val="480"/>
              </a:spcBef>
              <a:spcAft>
                <a:spcPts val="0"/>
              </a:spcAft>
              <a:buClr>
                <a:srgbClr val="000000"/>
              </a:buClr>
              <a:buFont typeface="Arial"/>
              <a:buNone/>
            </a:pPr>
            <a:r>
              <a:t/>
            </a:r>
            <a:endParaRPr b="0" baseline="0" i="0" sz="2400" u="none" cap="none" strike="noStrike">
              <a:solidFill>
                <a:srgbClr val="002060"/>
              </a:solidFill>
              <a:latin typeface="Calibri"/>
              <a:ea typeface="Calibri"/>
              <a:cs typeface="Calibri"/>
              <a:sym typeface="Calibri"/>
              <a:rtl val="0"/>
            </a:endParaRPr>
          </a:p>
          <a:p>
            <a:pPr indent="-342900" lvl="0" marL="342900" marR="0" rtl="0" algn="l">
              <a:lnSpc>
                <a:spcPct val="100000"/>
              </a:lnSpc>
              <a:spcBef>
                <a:spcPts val="400"/>
              </a:spcBef>
              <a:spcAft>
                <a:spcPts val="0"/>
              </a:spcAft>
              <a:buClr>
                <a:srgbClr val="002060"/>
              </a:buClr>
              <a:buSzPct val="100000"/>
              <a:buFont typeface="Arial"/>
              <a:buChar char="•"/>
            </a:pPr>
            <a:r>
              <a:rPr b="0" baseline="0" i="0" lang="en" sz="2000" u="none" cap="none" strike="noStrike">
                <a:solidFill>
                  <a:srgbClr val="002060"/>
                </a:solidFill>
                <a:latin typeface="Calibri"/>
                <a:ea typeface="Calibri"/>
                <a:cs typeface="Calibri"/>
                <a:sym typeface="Calibri"/>
                <a:rtl val="0"/>
              </a:rPr>
              <a:t>Pulido et al. method based on reinforced learning (SSA-ME)</a:t>
            </a:r>
          </a:p>
          <a:p>
            <a:pPr indent="-342900" lvl="0" marL="342900" marR="0" rtl="0" algn="l">
              <a:lnSpc>
                <a:spcPct val="100000"/>
              </a:lnSpc>
              <a:spcBef>
                <a:spcPts val="400"/>
              </a:spcBef>
              <a:spcAft>
                <a:spcPts val="0"/>
              </a:spcAft>
              <a:buClr>
                <a:srgbClr val="002060"/>
              </a:buClr>
              <a:buSzPct val="100000"/>
              <a:buFont typeface="Arial"/>
              <a:buChar char="•"/>
            </a:pPr>
            <a:r>
              <a:rPr b="0" baseline="0" i="0" lang="en" sz="2000" u="none" cap="none" strike="noStrike">
                <a:solidFill>
                  <a:srgbClr val="002060"/>
                </a:solidFill>
                <a:latin typeface="Calibri"/>
                <a:ea typeface="Calibri"/>
                <a:cs typeface="Calibri"/>
                <a:sym typeface="Calibri"/>
                <a:rtl val="0"/>
              </a:rPr>
              <a:t>Verbeke et al. method based on global kernel similarities (NBDI)</a:t>
            </a:r>
          </a:p>
        </p:txBody>
      </p:sp>
      <p:pic>
        <p:nvPicPr>
          <p:cNvPr id="1455" name="Shape 1455"/>
          <p:cNvPicPr preferRelativeResize="0"/>
          <p:nvPr/>
        </p:nvPicPr>
        <p:blipFill rotWithShape="1">
          <a:blip r:embed="rId3">
            <a:alphaModFix/>
          </a:blip>
          <a:srcRect b="0" l="0" r="0" t="0"/>
          <a:stretch/>
        </p:blipFill>
        <p:spPr>
          <a:xfrm>
            <a:off x="7609535" y="171450"/>
            <a:ext cx="914400" cy="647700"/>
          </a:xfrm>
          <a:prstGeom prst="rect">
            <a:avLst/>
          </a:prstGeom>
          <a:noFill/>
          <a:ln>
            <a:noFill/>
          </a:ln>
        </p:spPr>
      </p:pic>
      <p:sp>
        <p:nvSpPr>
          <p:cNvPr id="1456" name="Shape 1456"/>
          <p:cNvSpPr txBox="1"/>
          <p:nvPr/>
        </p:nvSpPr>
        <p:spPr>
          <a:xfrm>
            <a:off x="457200" y="949463"/>
            <a:ext cx="8229600" cy="969495"/>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Calibri"/>
              <a:buNone/>
            </a:pPr>
            <a:r>
              <a:rPr b="0" baseline="0" i="0" lang="en" sz="2000" u="none" cap="none" strike="noStrike">
                <a:solidFill>
                  <a:srgbClr val="000000"/>
                </a:solidFill>
                <a:latin typeface="Calibri"/>
                <a:ea typeface="Calibri"/>
                <a:cs typeface="Calibri"/>
                <a:sym typeface="Calibri"/>
                <a:rtl val="0"/>
              </a:rPr>
              <a:t>L. Verbeke, S. Pulido, S. Van Laere, J. Fostier, K. Marchal</a:t>
            </a:r>
          </a:p>
          <a:p>
            <a:pPr indent="0" lvl="0" marL="0" marR="0" rtl="0" algn="l">
              <a:lnSpc>
                <a:spcPct val="100000"/>
              </a:lnSpc>
              <a:spcBef>
                <a:spcPts val="300"/>
              </a:spcBef>
              <a:spcAft>
                <a:spcPts val="0"/>
              </a:spcAft>
              <a:buClr>
                <a:srgbClr val="000000"/>
              </a:buClr>
              <a:buSzPct val="25000"/>
              <a:buFont typeface="Calibri"/>
              <a:buNone/>
            </a:pPr>
            <a:r>
              <a:rPr b="0" baseline="0" i="0" lang="en" sz="1600" u="none" cap="none" strike="noStrike">
                <a:solidFill>
                  <a:srgbClr val="000000"/>
                </a:solidFill>
                <a:latin typeface="Calibri"/>
                <a:ea typeface="Calibri"/>
                <a:cs typeface="Calibri"/>
                <a:sym typeface="Calibri"/>
                <a:rtl val="0"/>
              </a:rPr>
              <a:t>Dept. Information Technology, Ghent University, Belgium</a:t>
            </a:r>
          </a:p>
          <a:p>
            <a:pPr indent="0" lvl="0" marL="0" marR="0" rtl="0" algn="l">
              <a:lnSpc>
                <a:spcPct val="100000"/>
              </a:lnSpc>
              <a:spcBef>
                <a:spcPts val="300"/>
              </a:spcBef>
              <a:spcAft>
                <a:spcPts val="300"/>
              </a:spcAft>
              <a:buClr>
                <a:srgbClr val="000000"/>
              </a:buClr>
              <a:buSzPct val="25000"/>
              <a:buFont typeface="Calibri"/>
              <a:buNone/>
            </a:pPr>
            <a:r>
              <a:rPr b="0" baseline="0" i="0" lang="en" sz="1600" u="none" cap="none" strike="noStrike">
                <a:solidFill>
                  <a:srgbClr val="000000"/>
                </a:solidFill>
                <a:latin typeface="Calibri"/>
                <a:ea typeface="Calibri"/>
                <a:cs typeface="Calibri"/>
                <a:sym typeface="Calibri"/>
                <a:rtl val="0"/>
              </a:rPr>
              <a:t>CORE - Faculty of Medicine and Health Sciences - University of Antwerp </a:t>
            </a:r>
          </a:p>
        </p:txBody>
      </p:sp>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60" name="Shape 1460"/>
        <p:cNvGrpSpPr/>
        <p:nvPr/>
      </p:nvGrpSpPr>
      <p:grpSpPr>
        <a:xfrm>
          <a:off x="0" y="0"/>
          <a:ext cx="0" cy="0"/>
          <a:chOff x="0" y="0"/>
          <a:chExt cx="0" cy="0"/>
        </a:xfrm>
      </p:grpSpPr>
      <p:sp>
        <p:nvSpPr>
          <p:cNvPr id="1461" name="Shape 1461"/>
          <p:cNvSpPr txBox="1"/>
          <p:nvPr>
            <p:ph type="title"/>
          </p:nvPr>
        </p:nvSpPr>
        <p:spPr>
          <a:xfrm>
            <a:off x="457200" y="57150"/>
            <a:ext cx="8229600" cy="857250"/>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dk1"/>
              </a:buClr>
              <a:buSzPct val="25000"/>
              <a:buFont typeface="Calibri"/>
              <a:buNone/>
            </a:pPr>
            <a:r>
              <a:rPr b="0" baseline="0" i="0" lang="en" sz="2800" u="none" cap="none" strike="noStrike">
                <a:solidFill>
                  <a:schemeClr val="dk1"/>
                </a:solidFill>
                <a:latin typeface="Calibri"/>
                <a:ea typeface="Calibri"/>
                <a:cs typeface="Calibri"/>
                <a:sym typeface="Calibri"/>
                <a:rtl val="0"/>
              </a:rPr>
              <a:t>Reinforced learning method (description)</a:t>
            </a:r>
          </a:p>
        </p:txBody>
      </p:sp>
      <p:sp>
        <p:nvSpPr>
          <p:cNvPr id="1462" name="Shape 1462"/>
          <p:cNvSpPr/>
          <p:nvPr/>
        </p:nvSpPr>
        <p:spPr>
          <a:xfrm>
            <a:off x="304800" y="2824902"/>
            <a:ext cx="2464706" cy="2114550"/>
          </a:xfrm>
          <a:prstGeom prst="rect">
            <a:avLst/>
          </a:prstGeom>
          <a:solidFill>
            <a:srgbClr val="D0D8E8"/>
          </a:solidFill>
          <a:ln cap="flat" cmpd="sng" w="25400">
            <a:solidFill>
              <a:srgbClr val="2A5E88"/>
            </a:solidFill>
            <a:prstDash val="solid"/>
            <a:round/>
            <a:headEnd len="med" w="med" type="none"/>
            <a:tailEnd len="med" w="med" type="none"/>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baseline="0" i="0" sz="1400" u="none" cap="none" strike="noStrike">
              <a:solidFill>
                <a:schemeClr val="lt1"/>
              </a:solidFill>
              <a:latin typeface="Arial"/>
              <a:ea typeface="Arial"/>
              <a:cs typeface="Arial"/>
              <a:sym typeface="Arial"/>
              <a:rtl val="0"/>
            </a:endParaRPr>
          </a:p>
        </p:txBody>
      </p:sp>
      <p:sp>
        <p:nvSpPr>
          <p:cNvPr id="1463" name="Shape 1463"/>
          <p:cNvSpPr/>
          <p:nvPr/>
        </p:nvSpPr>
        <p:spPr>
          <a:xfrm>
            <a:off x="3079219" y="1047750"/>
            <a:ext cx="5832648" cy="3891701"/>
          </a:xfrm>
          <a:prstGeom prst="rect">
            <a:avLst/>
          </a:prstGeom>
          <a:solidFill>
            <a:srgbClr val="F2F2F2"/>
          </a:solidFill>
          <a:ln cap="flat" cmpd="sng" w="25400">
            <a:solidFill>
              <a:srgbClr val="2A5E88"/>
            </a:solidFill>
            <a:prstDash val="solid"/>
            <a:round/>
            <a:headEnd len="med" w="med" type="none"/>
            <a:tailEnd len="med" w="med" type="none"/>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baseline="0" i="0" sz="1400" u="none" cap="none" strike="noStrike">
              <a:solidFill>
                <a:schemeClr val="lt1"/>
              </a:solidFill>
              <a:latin typeface="Arial"/>
              <a:ea typeface="Arial"/>
              <a:cs typeface="Arial"/>
              <a:sym typeface="Arial"/>
              <a:rtl val="0"/>
            </a:endParaRPr>
          </a:p>
        </p:txBody>
      </p:sp>
      <p:sp>
        <p:nvSpPr>
          <p:cNvPr id="1464" name="Shape 1464"/>
          <p:cNvSpPr/>
          <p:nvPr/>
        </p:nvSpPr>
        <p:spPr>
          <a:xfrm>
            <a:off x="304800" y="1047750"/>
            <a:ext cx="2475710" cy="1706054"/>
          </a:xfrm>
          <a:prstGeom prst="rect">
            <a:avLst/>
          </a:prstGeom>
          <a:solidFill>
            <a:srgbClr val="D0D8E8"/>
          </a:solidFill>
          <a:ln cap="flat" cmpd="sng" w="25400">
            <a:solidFill>
              <a:srgbClr val="2A5E88"/>
            </a:solidFill>
            <a:prstDash val="solid"/>
            <a:round/>
            <a:headEnd len="med" w="med" type="none"/>
            <a:tailEnd len="med" w="med" type="none"/>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baseline="0" i="0" sz="1400" u="none" cap="none" strike="noStrike">
              <a:solidFill>
                <a:schemeClr val="lt1"/>
              </a:solidFill>
              <a:latin typeface="Arial"/>
              <a:ea typeface="Arial"/>
              <a:cs typeface="Arial"/>
              <a:sym typeface="Arial"/>
              <a:rtl val="0"/>
            </a:endParaRPr>
          </a:p>
        </p:txBody>
      </p:sp>
      <p:pic>
        <p:nvPicPr>
          <p:cNvPr id="1465" name="Shape 1465"/>
          <p:cNvPicPr preferRelativeResize="0"/>
          <p:nvPr/>
        </p:nvPicPr>
        <p:blipFill rotWithShape="1">
          <a:blip r:embed="rId3">
            <a:alphaModFix/>
          </a:blip>
          <a:srcRect b="0" l="0" r="0" t="0"/>
          <a:stretch/>
        </p:blipFill>
        <p:spPr>
          <a:xfrm>
            <a:off x="641560" y="1263149"/>
            <a:ext cx="1004417" cy="1008777"/>
          </a:xfrm>
          <a:prstGeom prst="rect">
            <a:avLst/>
          </a:prstGeom>
          <a:noFill/>
          <a:ln>
            <a:noFill/>
          </a:ln>
        </p:spPr>
      </p:pic>
      <p:sp>
        <p:nvSpPr>
          <p:cNvPr id="1466" name="Shape 1466"/>
          <p:cNvSpPr txBox="1"/>
          <p:nvPr/>
        </p:nvSpPr>
        <p:spPr>
          <a:xfrm>
            <a:off x="337479" y="2291501"/>
            <a:ext cx="2376263" cy="307777"/>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Calibri"/>
              <a:buNone/>
            </a:pPr>
            <a:r>
              <a:rPr b="0" baseline="0" i="0" lang="en" sz="1400" u="none" cap="none" strike="noStrike">
                <a:solidFill>
                  <a:srgbClr val="000000"/>
                </a:solidFill>
                <a:latin typeface="Calibri"/>
                <a:ea typeface="Calibri"/>
                <a:cs typeface="Calibri"/>
                <a:sym typeface="Calibri"/>
                <a:rtl val="0"/>
              </a:rPr>
              <a:t>Interaction network</a:t>
            </a:r>
          </a:p>
        </p:txBody>
      </p:sp>
      <p:sp>
        <p:nvSpPr>
          <p:cNvPr id="1467" name="Shape 1467"/>
          <p:cNvSpPr txBox="1"/>
          <p:nvPr/>
        </p:nvSpPr>
        <p:spPr>
          <a:xfrm>
            <a:off x="337479" y="3979842"/>
            <a:ext cx="2520279" cy="95410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Calibri"/>
              <a:buNone/>
            </a:pPr>
            <a:r>
              <a:rPr b="0" baseline="0" i="0" lang="en" sz="1400" u="none" cap="none" strike="noStrike">
                <a:solidFill>
                  <a:srgbClr val="000000"/>
                </a:solidFill>
                <a:latin typeface="Calibri"/>
                <a:ea typeface="Calibri"/>
                <a:cs typeface="Calibri"/>
                <a:sym typeface="Calibri"/>
                <a:rtl val="0"/>
              </a:rPr>
              <a:t>Gene specific p-values derived from tools applied in the positive selection pilot (ncDriver)</a:t>
            </a:r>
          </a:p>
        </p:txBody>
      </p:sp>
      <p:pic>
        <p:nvPicPr>
          <p:cNvPr id="1468" name="Shape 1468"/>
          <p:cNvPicPr preferRelativeResize="0"/>
          <p:nvPr/>
        </p:nvPicPr>
        <p:blipFill rotWithShape="1">
          <a:blip r:embed="rId4">
            <a:alphaModFix/>
          </a:blip>
          <a:srcRect b="0" l="0" r="0" t="0"/>
          <a:stretch/>
        </p:blipFill>
        <p:spPr>
          <a:xfrm>
            <a:off x="3196124" y="1418004"/>
            <a:ext cx="5618290" cy="2549897"/>
          </a:xfrm>
          <a:prstGeom prst="rect">
            <a:avLst/>
          </a:prstGeom>
          <a:noFill/>
          <a:ln>
            <a:noFill/>
          </a:ln>
        </p:spPr>
      </p:pic>
      <p:sp>
        <p:nvSpPr>
          <p:cNvPr id="1469" name="Shape 1469"/>
          <p:cNvSpPr txBox="1"/>
          <p:nvPr/>
        </p:nvSpPr>
        <p:spPr>
          <a:xfrm>
            <a:off x="3312571" y="2214550"/>
            <a:ext cx="659999" cy="4616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r>
              <a:rPr b="0" baseline="0" i="0" lang="en" sz="1200" u="none" cap="none" strike="noStrike">
                <a:solidFill>
                  <a:srgbClr val="000000"/>
                </a:solidFill>
                <a:latin typeface="Arial"/>
                <a:ea typeface="Arial"/>
                <a:cs typeface="Arial"/>
                <a:sym typeface="Arial"/>
                <a:rtl val="0"/>
              </a:rPr>
              <a:t>Seed</a:t>
            </a:r>
          </a:p>
          <a:p>
            <a:pPr indent="0" lvl="0" marL="0" marR="0" rtl="0" algn="l">
              <a:lnSpc>
                <a:spcPct val="100000"/>
              </a:lnSpc>
              <a:spcBef>
                <a:spcPts val="0"/>
              </a:spcBef>
              <a:spcAft>
                <a:spcPts val="0"/>
              </a:spcAft>
              <a:buClr>
                <a:srgbClr val="000000"/>
              </a:buClr>
              <a:buSzPct val="25000"/>
              <a:buFont typeface="Arial"/>
              <a:buNone/>
            </a:pPr>
            <a:r>
              <a:rPr b="0" baseline="0" i="0" lang="en" sz="1200" u="none" cap="none" strike="noStrike">
                <a:solidFill>
                  <a:srgbClr val="000000"/>
                </a:solidFill>
                <a:latin typeface="Arial"/>
                <a:ea typeface="Arial"/>
                <a:cs typeface="Arial"/>
                <a:sym typeface="Arial"/>
                <a:rtl val="0"/>
              </a:rPr>
              <a:t>Nodes</a:t>
            </a:r>
          </a:p>
        </p:txBody>
      </p:sp>
      <p:cxnSp>
        <p:nvCxnSpPr>
          <p:cNvPr id="1470" name="Shape 1470"/>
          <p:cNvCxnSpPr/>
          <p:nvPr/>
        </p:nvCxnSpPr>
        <p:spPr>
          <a:xfrm flipH="1" rot="10800000">
            <a:off x="3818975" y="2131449"/>
            <a:ext cx="120900" cy="168000"/>
          </a:xfrm>
          <a:prstGeom prst="straightConnector1">
            <a:avLst/>
          </a:prstGeom>
          <a:noFill/>
          <a:ln cap="flat" cmpd="sng" w="9525">
            <a:solidFill>
              <a:srgbClr val="357EB9"/>
            </a:solidFill>
            <a:prstDash val="solid"/>
            <a:round/>
            <a:headEnd len="med" w="med" type="none"/>
            <a:tailEnd len="lg" w="lg" type="triangle"/>
          </a:ln>
        </p:spPr>
      </p:cxnSp>
      <p:sp>
        <p:nvSpPr>
          <p:cNvPr id="1471" name="Shape 1471"/>
          <p:cNvSpPr txBox="1"/>
          <p:nvPr/>
        </p:nvSpPr>
        <p:spPr>
          <a:xfrm>
            <a:off x="7758950" y="3518175"/>
            <a:ext cx="1076999" cy="4616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r>
              <a:rPr b="0" baseline="0" i="0" lang="en" sz="1200" u="none" cap="none" strike="noStrike">
                <a:solidFill>
                  <a:srgbClr val="000000"/>
                </a:solidFill>
                <a:latin typeface="Arial"/>
                <a:ea typeface="Arial"/>
                <a:cs typeface="Arial"/>
                <a:sym typeface="Arial"/>
                <a:rtl val="0"/>
              </a:rPr>
              <a:t>Selected</a:t>
            </a:r>
          </a:p>
          <a:p>
            <a:pPr indent="0" lvl="0" marL="0" marR="0" rtl="0" algn="l">
              <a:lnSpc>
                <a:spcPct val="100000"/>
              </a:lnSpc>
              <a:spcBef>
                <a:spcPts val="0"/>
              </a:spcBef>
              <a:spcAft>
                <a:spcPts val="0"/>
              </a:spcAft>
              <a:buClr>
                <a:srgbClr val="000000"/>
              </a:buClr>
              <a:buSzPct val="25000"/>
              <a:buFont typeface="Arial"/>
              <a:buNone/>
            </a:pPr>
            <a:r>
              <a:rPr b="0" baseline="0" i="0" lang="en" sz="1200" u="none" cap="none" strike="noStrike">
                <a:solidFill>
                  <a:srgbClr val="000000"/>
                </a:solidFill>
                <a:latin typeface="Arial"/>
                <a:ea typeface="Arial"/>
                <a:cs typeface="Arial"/>
                <a:sym typeface="Arial"/>
                <a:rtl val="0"/>
              </a:rPr>
              <a:t>subnetworks</a:t>
            </a:r>
          </a:p>
        </p:txBody>
      </p:sp>
      <p:cxnSp>
        <p:nvCxnSpPr>
          <p:cNvPr id="1472" name="Shape 1472"/>
          <p:cNvCxnSpPr/>
          <p:nvPr/>
        </p:nvCxnSpPr>
        <p:spPr>
          <a:xfrm rot="10800000">
            <a:off x="7676324" y="3240424"/>
            <a:ext cx="190200" cy="309600"/>
          </a:xfrm>
          <a:prstGeom prst="straightConnector1">
            <a:avLst/>
          </a:prstGeom>
          <a:noFill/>
          <a:ln cap="flat" cmpd="sng" w="9525">
            <a:solidFill>
              <a:srgbClr val="357EB9"/>
            </a:solidFill>
            <a:prstDash val="solid"/>
            <a:round/>
            <a:headEnd len="med" w="med" type="none"/>
            <a:tailEnd len="lg" w="lg" type="triangle"/>
          </a:ln>
        </p:spPr>
      </p:cxnSp>
      <p:sp>
        <p:nvSpPr>
          <p:cNvPr id="1473" name="Shape 1473"/>
          <p:cNvSpPr txBox="1"/>
          <p:nvPr/>
        </p:nvSpPr>
        <p:spPr>
          <a:xfrm>
            <a:off x="5638801" y="2033884"/>
            <a:ext cx="1142998" cy="461664"/>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r>
              <a:rPr b="0" baseline="0" i="0" lang="en" sz="1200" u="none" cap="none" strike="noStrike">
                <a:solidFill>
                  <a:srgbClr val="000000"/>
                </a:solidFill>
                <a:latin typeface="Arial"/>
                <a:ea typeface="Arial"/>
                <a:cs typeface="Arial"/>
                <a:sym typeface="Arial"/>
                <a:rtl val="0"/>
              </a:rPr>
              <a:t>Iterate until convergence</a:t>
            </a:r>
          </a:p>
        </p:txBody>
      </p:sp>
      <p:sp>
        <p:nvSpPr>
          <p:cNvPr id="1474" name="Shape 1474"/>
          <p:cNvSpPr/>
          <p:nvPr/>
        </p:nvSpPr>
        <p:spPr>
          <a:xfrm>
            <a:off x="3120666" y="4271485"/>
            <a:ext cx="5693747" cy="738664"/>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Calibri"/>
              <a:buNone/>
            </a:pPr>
            <a:r>
              <a:rPr b="0" baseline="0" i="0" lang="en" sz="1400" u="none" cap="none" strike="noStrike">
                <a:solidFill>
                  <a:srgbClr val="000000"/>
                </a:solidFill>
                <a:latin typeface="Calibri"/>
                <a:ea typeface="Calibri"/>
                <a:cs typeface="Calibri"/>
                <a:sym typeface="Calibri"/>
                <a:rtl val="0"/>
              </a:rPr>
              <a:t>Exploit the network neighborhood i.e. joint network of genes carrying mutations in promoters, coding regions, enhancers and lncRNAs</a:t>
            </a:r>
          </a:p>
          <a:p>
            <a:pPr indent="-196850" lvl="0" marL="285750" marR="0" rtl="0" algn="l">
              <a:lnSpc>
                <a:spcPct val="100000"/>
              </a:lnSpc>
              <a:spcBef>
                <a:spcPts val="0"/>
              </a:spcBef>
              <a:spcAft>
                <a:spcPts val="0"/>
              </a:spcAft>
              <a:buClr>
                <a:srgbClr val="000000"/>
              </a:buClr>
              <a:buFont typeface="Arial"/>
              <a:buNone/>
            </a:pPr>
            <a:r>
              <a:t/>
            </a:r>
            <a:endParaRPr b="0" baseline="0" i="0" sz="1400" u="none" cap="none" strike="noStrike">
              <a:solidFill>
                <a:srgbClr val="000000"/>
              </a:solidFill>
              <a:latin typeface="Calibri"/>
              <a:ea typeface="Calibri"/>
              <a:cs typeface="Calibri"/>
              <a:sym typeface="Calibri"/>
              <a:rtl val="0"/>
            </a:endParaRPr>
          </a:p>
        </p:txBody>
      </p:sp>
      <p:sp>
        <p:nvSpPr>
          <p:cNvPr id="1475" name="Shape 1475"/>
          <p:cNvSpPr txBox="1"/>
          <p:nvPr/>
        </p:nvSpPr>
        <p:spPr>
          <a:xfrm>
            <a:off x="337479" y="1055420"/>
            <a:ext cx="1800199" cy="307777"/>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Calibri"/>
              <a:buNone/>
            </a:pPr>
            <a:r>
              <a:rPr b="0" baseline="0" i="0" lang="en" sz="1400" u="none" cap="none" strike="noStrike">
                <a:solidFill>
                  <a:srgbClr val="000000"/>
                </a:solidFill>
                <a:latin typeface="Calibri"/>
                <a:ea typeface="Calibri"/>
                <a:cs typeface="Calibri"/>
                <a:sym typeface="Calibri"/>
                <a:rtl val="0"/>
              </a:rPr>
              <a:t>INPUT</a:t>
            </a:r>
          </a:p>
        </p:txBody>
      </p:sp>
      <p:sp>
        <p:nvSpPr>
          <p:cNvPr id="1476" name="Shape 1476"/>
          <p:cNvSpPr txBox="1"/>
          <p:nvPr/>
        </p:nvSpPr>
        <p:spPr>
          <a:xfrm>
            <a:off x="3773855" y="1055420"/>
            <a:ext cx="5040559" cy="307777"/>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Calibri"/>
              <a:buNone/>
            </a:pPr>
            <a:r>
              <a:rPr b="0" baseline="0" i="0" lang="en" sz="1400" u="none" cap="none" strike="noStrike">
                <a:solidFill>
                  <a:srgbClr val="000000"/>
                </a:solidFill>
                <a:latin typeface="Calibri"/>
                <a:ea typeface="Calibri"/>
                <a:cs typeface="Calibri"/>
                <a:sym typeface="Calibri"/>
                <a:rtl val="0"/>
              </a:rPr>
              <a:t>PATHWAY-DRIVEN PRIORITIZATION REFINEMENT</a:t>
            </a:r>
          </a:p>
        </p:txBody>
      </p:sp>
      <p:sp>
        <p:nvSpPr>
          <p:cNvPr id="1477" name="Shape 1477"/>
          <p:cNvSpPr/>
          <p:nvPr/>
        </p:nvSpPr>
        <p:spPr>
          <a:xfrm>
            <a:off x="2692067" y="2000816"/>
            <a:ext cx="504056" cy="243060"/>
          </a:xfrm>
          <a:prstGeom prst="rightArrow">
            <a:avLst>
              <a:gd fmla="val 50000" name="adj1"/>
              <a:gd fmla="val 50000" name="adj2"/>
            </a:avLst>
          </a:prstGeom>
          <a:solidFill>
            <a:schemeClr val="accent1"/>
          </a:solidFill>
          <a:ln cap="flat" cmpd="sng" w="25400">
            <a:solidFill>
              <a:srgbClr val="2A5E88"/>
            </a:solidFill>
            <a:prstDash val="solid"/>
            <a:round/>
            <a:headEnd len="med" w="med" type="none"/>
            <a:tailEnd len="med" w="med" type="none"/>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baseline="0" i="0" sz="1400" u="none" cap="none" strike="noStrike">
              <a:solidFill>
                <a:schemeClr val="lt1"/>
              </a:solidFill>
              <a:latin typeface="Arial"/>
              <a:ea typeface="Arial"/>
              <a:cs typeface="Arial"/>
              <a:sym typeface="Arial"/>
              <a:rtl val="0"/>
            </a:endParaRPr>
          </a:p>
        </p:txBody>
      </p:sp>
      <p:pic>
        <p:nvPicPr>
          <p:cNvPr id="1478" name="Shape 1478"/>
          <p:cNvPicPr preferRelativeResize="0"/>
          <p:nvPr/>
        </p:nvPicPr>
        <p:blipFill rotWithShape="1">
          <a:blip r:embed="rId5">
            <a:alphaModFix/>
          </a:blip>
          <a:srcRect b="0" l="0" r="0" t="0"/>
          <a:stretch/>
        </p:blipFill>
        <p:spPr>
          <a:xfrm>
            <a:off x="1477112" y="2932357"/>
            <a:ext cx="929952" cy="959344"/>
          </a:xfrm>
          <a:prstGeom prst="rect">
            <a:avLst/>
          </a:prstGeom>
          <a:noFill/>
          <a:ln>
            <a:noFill/>
          </a:ln>
        </p:spPr>
      </p:pic>
      <p:sp>
        <p:nvSpPr>
          <p:cNvPr id="1479" name="Shape 1479"/>
          <p:cNvSpPr txBox="1"/>
          <p:nvPr/>
        </p:nvSpPr>
        <p:spPr>
          <a:xfrm>
            <a:off x="337479" y="2901101"/>
            <a:ext cx="1800199" cy="36933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r>
              <a:rPr b="0" baseline="0" i="0" lang="en" sz="1400" u="none" cap="none" strike="noStrike">
                <a:solidFill>
                  <a:srgbClr val="000000"/>
                </a:solidFill>
                <a:latin typeface="Arial"/>
                <a:ea typeface="Arial"/>
                <a:cs typeface="Arial"/>
                <a:sym typeface="Arial"/>
                <a:rtl val="0"/>
              </a:rPr>
              <a:t>INPUT</a:t>
            </a:r>
          </a:p>
        </p:txBody>
      </p:sp>
      <p:pic>
        <p:nvPicPr>
          <p:cNvPr id="1480" name="Shape 1480"/>
          <p:cNvPicPr preferRelativeResize="0"/>
          <p:nvPr/>
        </p:nvPicPr>
        <p:blipFill rotWithShape="1">
          <a:blip r:embed="rId6">
            <a:alphaModFix/>
          </a:blip>
          <a:srcRect b="0" l="0" r="0" t="0"/>
          <a:stretch/>
        </p:blipFill>
        <p:spPr>
          <a:xfrm>
            <a:off x="7609535" y="171450"/>
            <a:ext cx="914400" cy="647700"/>
          </a:xfrm>
          <a:prstGeom prst="rect">
            <a:avLst/>
          </a:prstGeom>
          <a:noFill/>
          <a:ln>
            <a:noFill/>
          </a:ln>
        </p:spPr>
      </p:pic>
      <p:cxnSp>
        <p:nvCxnSpPr>
          <p:cNvPr id="1481" name="Shape 1481"/>
          <p:cNvCxnSpPr/>
          <p:nvPr/>
        </p:nvCxnSpPr>
        <p:spPr>
          <a:xfrm>
            <a:off x="3773850" y="2676250"/>
            <a:ext cx="18299" cy="598199"/>
          </a:xfrm>
          <a:prstGeom prst="straightConnector1">
            <a:avLst/>
          </a:prstGeom>
          <a:noFill/>
          <a:ln cap="flat" cmpd="sng" w="9525">
            <a:solidFill>
              <a:srgbClr val="357EB9"/>
            </a:solidFill>
            <a:prstDash val="solid"/>
            <a:round/>
            <a:headEnd len="med" w="med" type="none"/>
            <a:tailEnd len="lg" w="lg" type="triangle"/>
          </a:ln>
        </p:spPr>
      </p:cxnSp>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85" name="Shape 1485"/>
        <p:cNvGrpSpPr/>
        <p:nvPr/>
      </p:nvGrpSpPr>
      <p:grpSpPr>
        <a:xfrm>
          <a:off x="0" y="0"/>
          <a:ext cx="0" cy="0"/>
          <a:chOff x="0" y="0"/>
          <a:chExt cx="0" cy="0"/>
        </a:xfrm>
      </p:grpSpPr>
      <p:sp>
        <p:nvSpPr>
          <p:cNvPr id="1486" name="Shape 1486"/>
          <p:cNvSpPr txBox="1"/>
          <p:nvPr>
            <p:ph type="title"/>
          </p:nvPr>
        </p:nvSpPr>
        <p:spPr>
          <a:xfrm>
            <a:off x="457200" y="57150"/>
            <a:ext cx="8229600" cy="857250"/>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dk1"/>
              </a:buClr>
              <a:buSzPct val="25000"/>
              <a:buFont typeface="Calibri"/>
              <a:buNone/>
            </a:pPr>
            <a:r>
              <a:rPr b="0" baseline="0" i="0" lang="en" sz="2800" u="none" cap="none" strike="noStrike">
                <a:solidFill>
                  <a:schemeClr val="dk1"/>
                </a:solidFill>
                <a:latin typeface="Calibri"/>
                <a:ea typeface="Calibri"/>
                <a:cs typeface="Calibri"/>
                <a:sym typeface="Calibri"/>
                <a:rtl val="0"/>
              </a:rPr>
              <a:t>Reinforced learning method (description)</a:t>
            </a:r>
          </a:p>
        </p:txBody>
      </p:sp>
      <p:pic>
        <p:nvPicPr>
          <p:cNvPr id="1487" name="Shape 1487"/>
          <p:cNvPicPr preferRelativeResize="0"/>
          <p:nvPr/>
        </p:nvPicPr>
        <p:blipFill rotWithShape="1">
          <a:blip r:embed="rId3">
            <a:alphaModFix/>
          </a:blip>
          <a:srcRect b="0" l="0" r="0" t="0"/>
          <a:stretch/>
        </p:blipFill>
        <p:spPr>
          <a:xfrm>
            <a:off x="8028384" y="1844824"/>
            <a:ext cx="947488" cy="1571624"/>
          </a:xfrm>
          <a:prstGeom prst="rect">
            <a:avLst/>
          </a:prstGeom>
          <a:noFill/>
          <a:ln>
            <a:noFill/>
          </a:ln>
        </p:spPr>
      </p:pic>
      <p:pic>
        <p:nvPicPr>
          <p:cNvPr id="1488" name="Shape 1488"/>
          <p:cNvPicPr preferRelativeResize="0"/>
          <p:nvPr/>
        </p:nvPicPr>
        <p:blipFill rotWithShape="1">
          <a:blip r:embed="rId4">
            <a:alphaModFix/>
          </a:blip>
          <a:srcRect b="0" l="0" r="0" t="0"/>
          <a:stretch/>
        </p:blipFill>
        <p:spPr>
          <a:xfrm>
            <a:off x="4724400" y="1584126"/>
            <a:ext cx="2857138" cy="3108325"/>
          </a:xfrm>
          <a:prstGeom prst="rect">
            <a:avLst/>
          </a:prstGeom>
          <a:noFill/>
          <a:ln>
            <a:noFill/>
          </a:ln>
        </p:spPr>
      </p:pic>
      <p:pic>
        <p:nvPicPr>
          <p:cNvPr id="1489" name="Shape 1489"/>
          <p:cNvPicPr preferRelativeResize="0"/>
          <p:nvPr/>
        </p:nvPicPr>
        <p:blipFill rotWithShape="1">
          <a:blip r:embed="rId5">
            <a:alphaModFix/>
          </a:blip>
          <a:srcRect b="0" l="0" r="0" t="0"/>
          <a:stretch/>
        </p:blipFill>
        <p:spPr>
          <a:xfrm>
            <a:off x="7581538" y="3605923"/>
            <a:ext cx="1314842" cy="523081"/>
          </a:xfrm>
          <a:prstGeom prst="rect">
            <a:avLst/>
          </a:prstGeom>
          <a:noFill/>
          <a:ln>
            <a:noFill/>
          </a:ln>
        </p:spPr>
      </p:pic>
      <p:sp>
        <p:nvSpPr>
          <p:cNvPr id="1490" name="Shape 1490"/>
          <p:cNvSpPr txBox="1"/>
          <p:nvPr/>
        </p:nvSpPr>
        <p:spPr>
          <a:xfrm>
            <a:off x="4699896" y="4705350"/>
            <a:ext cx="1929503" cy="338554"/>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r>
              <a:rPr b="0" baseline="0" i="0" lang="en" sz="1600" u="none" cap="none" strike="noStrike">
                <a:solidFill>
                  <a:srgbClr val="000000"/>
                </a:solidFill>
                <a:latin typeface="Arial"/>
                <a:ea typeface="Arial"/>
                <a:cs typeface="Arial"/>
                <a:sym typeface="Arial"/>
                <a:rtl val="0"/>
              </a:rPr>
              <a:t>Real PANCANCER</a:t>
            </a:r>
          </a:p>
        </p:txBody>
      </p:sp>
      <p:sp>
        <p:nvSpPr>
          <p:cNvPr id="1491" name="Shape 1491"/>
          <p:cNvSpPr txBox="1"/>
          <p:nvPr/>
        </p:nvSpPr>
        <p:spPr>
          <a:xfrm>
            <a:off x="6934200" y="4705350"/>
            <a:ext cx="2283767" cy="338554"/>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r>
              <a:rPr b="0" baseline="0" i="0" lang="en" sz="1600" u="none" cap="none" strike="noStrike">
                <a:solidFill>
                  <a:srgbClr val="000000"/>
                </a:solidFill>
                <a:latin typeface="Arial"/>
                <a:ea typeface="Arial"/>
                <a:cs typeface="Arial"/>
                <a:sym typeface="Arial"/>
                <a:rtl val="0"/>
              </a:rPr>
              <a:t>Random PANCANCER</a:t>
            </a:r>
          </a:p>
        </p:txBody>
      </p:sp>
      <p:sp>
        <p:nvSpPr>
          <p:cNvPr id="1492" name="Shape 1492"/>
          <p:cNvSpPr txBox="1"/>
          <p:nvPr/>
        </p:nvSpPr>
        <p:spPr>
          <a:xfrm>
            <a:off x="7293699" y="1276350"/>
            <a:ext cx="1697901" cy="307777"/>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Arial"/>
              <a:buNone/>
            </a:pPr>
            <a:r>
              <a:rPr b="0" baseline="0" i="0" lang="en" sz="1400" u="none" cap="none" strike="noStrike">
                <a:solidFill>
                  <a:srgbClr val="000000"/>
                </a:solidFill>
                <a:latin typeface="Arial"/>
                <a:ea typeface="Arial"/>
                <a:cs typeface="Arial"/>
                <a:sym typeface="Arial"/>
                <a:rtl val="0"/>
              </a:rPr>
              <a:t>Node Size: p-value</a:t>
            </a:r>
          </a:p>
        </p:txBody>
      </p:sp>
      <p:sp>
        <p:nvSpPr>
          <p:cNvPr id="1493" name="Shape 1493"/>
          <p:cNvSpPr/>
          <p:nvPr/>
        </p:nvSpPr>
        <p:spPr>
          <a:xfrm>
            <a:off x="246593" y="1047750"/>
            <a:ext cx="4477805" cy="2092881"/>
          </a:xfrm>
          <a:prstGeom prst="rect">
            <a:avLst/>
          </a:prstGeom>
          <a:noFill/>
          <a:ln>
            <a:noFill/>
          </a:ln>
        </p:spPr>
        <p:txBody>
          <a:bodyPr anchorCtr="0" anchor="t" bIns="45700" lIns="91425" rIns="91425" tIns="45700">
            <a:noAutofit/>
          </a:bodyPr>
          <a:lstStyle/>
          <a:p>
            <a:pPr indent="-285750" lvl="0" marL="285750" marR="0" rtl="0" algn="l">
              <a:lnSpc>
                <a:spcPct val="100000"/>
              </a:lnSpc>
              <a:spcBef>
                <a:spcPts val="0"/>
              </a:spcBef>
              <a:spcAft>
                <a:spcPts val="0"/>
              </a:spcAft>
              <a:buClr>
                <a:srgbClr val="000000"/>
              </a:buClr>
              <a:buSzPct val="100000"/>
              <a:buFont typeface="Arial"/>
              <a:buChar char="•"/>
            </a:pPr>
            <a:r>
              <a:rPr b="0" baseline="0" i="0" lang="en" sz="1600" u="none" cap="none" strike="noStrike">
                <a:solidFill>
                  <a:srgbClr val="000000"/>
                </a:solidFill>
                <a:latin typeface="Calibri"/>
                <a:ea typeface="Calibri"/>
                <a:cs typeface="Calibri"/>
                <a:sym typeface="Calibri"/>
                <a:rtl val="0"/>
              </a:rPr>
              <a:t>Genes with low p-values are boosted by network analysis (complementing positive selection signal by network signal)</a:t>
            </a:r>
          </a:p>
          <a:p>
            <a:pPr indent="-184150" lvl="0" marL="285750" marR="0" rtl="0" algn="l">
              <a:lnSpc>
                <a:spcPct val="100000"/>
              </a:lnSpc>
              <a:spcBef>
                <a:spcPts val="0"/>
              </a:spcBef>
              <a:spcAft>
                <a:spcPts val="0"/>
              </a:spcAft>
              <a:buClr>
                <a:srgbClr val="000000"/>
              </a:buClr>
              <a:buFont typeface="Arial"/>
              <a:buNone/>
            </a:pPr>
            <a:r>
              <a:t/>
            </a:r>
            <a:endParaRPr b="0" baseline="0" i="0" sz="1600" u="none" cap="none" strike="noStrike">
              <a:solidFill>
                <a:srgbClr val="000000"/>
              </a:solidFill>
              <a:latin typeface="Calibri"/>
              <a:ea typeface="Calibri"/>
              <a:cs typeface="Calibri"/>
              <a:sym typeface="Calibri"/>
              <a:rtl val="0"/>
            </a:endParaRPr>
          </a:p>
          <a:p>
            <a:pPr indent="-285750" lvl="0" marL="285750" marR="0" rtl="0" algn="l">
              <a:lnSpc>
                <a:spcPct val="100000"/>
              </a:lnSpc>
              <a:spcBef>
                <a:spcPts val="0"/>
              </a:spcBef>
              <a:spcAft>
                <a:spcPts val="0"/>
              </a:spcAft>
              <a:buClr>
                <a:srgbClr val="000000"/>
              </a:buClr>
              <a:buSzPct val="100000"/>
              <a:buFont typeface="Arial"/>
              <a:buChar char="•"/>
            </a:pPr>
            <a:r>
              <a:rPr b="0" baseline="0" i="0" lang="en" sz="1600" u="none" cap="none" strike="noStrike">
                <a:solidFill>
                  <a:srgbClr val="000000"/>
                </a:solidFill>
                <a:latin typeface="Calibri"/>
                <a:ea typeface="Calibri"/>
                <a:cs typeface="Calibri"/>
                <a:sym typeface="Calibri"/>
                <a:rtl val="0"/>
              </a:rPr>
              <a:t>No results when using the p-values obtained from a randomized dataset: network connectivity helps in filtering false positives</a:t>
            </a:r>
          </a:p>
          <a:p>
            <a:pPr indent="-171450" lvl="0" marL="285750" marR="0" rtl="0" algn="l">
              <a:lnSpc>
                <a:spcPct val="100000"/>
              </a:lnSpc>
              <a:spcBef>
                <a:spcPts val="0"/>
              </a:spcBef>
              <a:spcAft>
                <a:spcPts val="0"/>
              </a:spcAft>
              <a:buClr>
                <a:srgbClr val="000000"/>
              </a:buClr>
              <a:buFont typeface="Arial"/>
              <a:buNone/>
            </a:pPr>
            <a:r>
              <a:t/>
            </a:r>
            <a:endParaRPr b="0" baseline="0" i="0" sz="1800" u="none" cap="none" strike="noStrike">
              <a:solidFill>
                <a:srgbClr val="000000"/>
              </a:solidFill>
              <a:latin typeface="Calibri"/>
              <a:ea typeface="Calibri"/>
              <a:cs typeface="Calibri"/>
              <a:sym typeface="Calibri"/>
              <a:rtl val="0"/>
            </a:endParaRPr>
          </a:p>
        </p:txBody>
      </p:sp>
      <p:pic>
        <p:nvPicPr>
          <p:cNvPr id="1494" name="Shape 1494"/>
          <p:cNvPicPr preferRelativeResize="0"/>
          <p:nvPr/>
        </p:nvPicPr>
        <p:blipFill rotWithShape="1">
          <a:blip r:embed="rId6">
            <a:alphaModFix/>
          </a:blip>
          <a:srcRect b="0" l="0" r="0" t="0"/>
          <a:stretch/>
        </p:blipFill>
        <p:spPr>
          <a:xfrm>
            <a:off x="762000" y="2924164"/>
            <a:ext cx="1828800" cy="1886600"/>
          </a:xfrm>
          <a:prstGeom prst="rect">
            <a:avLst/>
          </a:prstGeom>
          <a:noFill/>
          <a:ln>
            <a:noFill/>
          </a:ln>
        </p:spPr>
      </p:pic>
      <p:pic>
        <p:nvPicPr>
          <p:cNvPr id="1495" name="Shape 1495"/>
          <p:cNvPicPr preferRelativeResize="0"/>
          <p:nvPr/>
        </p:nvPicPr>
        <p:blipFill rotWithShape="1">
          <a:blip r:embed="rId7">
            <a:alphaModFix/>
          </a:blip>
          <a:srcRect b="0" l="0" r="0" t="0"/>
          <a:stretch/>
        </p:blipFill>
        <p:spPr>
          <a:xfrm>
            <a:off x="7609535" y="171450"/>
            <a:ext cx="914400" cy="647700"/>
          </a:xfrm>
          <a:prstGeom prst="rect">
            <a:avLst/>
          </a:prstGeom>
          <a:noFill/>
          <a:ln>
            <a:noFill/>
          </a:ln>
        </p:spPr>
      </p:pic>
    </p:spTree>
  </p:cSld>
  <p:clrMapOvr>
    <a:masterClrMapping/>
  </p:clrMapOvr>
  <p:transition spd="slow">
    <p:cut/>
  </p:transition>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99" name="Shape 1499"/>
        <p:cNvGrpSpPr/>
        <p:nvPr/>
      </p:nvGrpSpPr>
      <p:grpSpPr>
        <a:xfrm>
          <a:off x="0" y="0"/>
          <a:ext cx="0" cy="0"/>
          <a:chOff x="0" y="0"/>
          <a:chExt cx="0" cy="0"/>
        </a:xfrm>
      </p:grpSpPr>
      <p:sp>
        <p:nvSpPr>
          <p:cNvPr id="1500" name="Shape 1500"/>
          <p:cNvSpPr/>
          <p:nvPr/>
        </p:nvSpPr>
        <p:spPr>
          <a:xfrm>
            <a:off x="179511" y="895350"/>
            <a:ext cx="2636000" cy="4114800"/>
          </a:xfrm>
          <a:prstGeom prst="rect">
            <a:avLst/>
          </a:prstGeom>
          <a:solidFill>
            <a:srgbClr val="D0D8E8"/>
          </a:solidFill>
          <a:ln cap="flat" cmpd="sng" w="25400">
            <a:solidFill>
              <a:schemeClr val="accent1"/>
            </a:solidFill>
            <a:prstDash val="solid"/>
            <a:round/>
            <a:headEnd len="med" w="med" type="none"/>
            <a:tailEnd len="med" w="med" type="none"/>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baseline="0" i="0" sz="1400" u="none" cap="none" strike="noStrike">
              <a:solidFill>
                <a:schemeClr val="lt1"/>
              </a:solidFill>
              <a:latin typeface="Calibri"/>
              <a:ea typeface="Calibri"/>
              <a:cs typeface="Calibri"/>
              <a:sym typeface="Calibri"/>
              <a:rtl val="0"/>
            </a:endParaRPr>
          </a:p>
        </p:txBody>
      </p:sp>
      <p:sp>
        <p:nvSpPr>
          <p:cNvPr id="1501" name="Shape 1501"/>
          <p:cNvSpPr/>
          <p:nvPr/>
        </p:nvSpPr>
        <p:spPr>
          <a:xfrm>
            <a:off x="1828800" y="1617879"/>
            <a:ext cx="508882" cy="572869"/>
          </a:xfrm>
          <a:prstGeom prst="rect">
            <a:avLst/>
          </a:prstGeom>
          <a:solidFill>
            <a:schemeClr val="lt1"/>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baseline="0" i="0" sz="1400" u="none" cap="none" strike="noStrike">
              <a:solidFill>
                <a:schemeClr val="lt1"/>
              </a:solidFill>
              <a:latin typeface="Calibri"/>
              <a:ea typeface="Calibri"/>
              <a:cs typeface="Calibri"/>
              <a:sym typeface="Calibri"/>
              <a:rtl val="0"/>
            </a:endParaRPr>
          </a:p>
        </p:txBody>
      </p:sp>
      <p:sp>
        <p:nvSpPr>
          <p:cNvPr id="1502" name="Shape 1502"/>
          <p:cNvSpPr txBox="1"/>
          <p:nvPr>
            <p:ph type="title"/>
          </p:nvPr>
        </p:nvSpPr>
        <p:spPr>
          <a:xfrm>
            <a:off x="457200" y="57150"/>
            <a:ext cx="8229600" cy="857250"/>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dk1"/>
              </a:buClr>
              <a:buSzPct val="25000"/>
              <a:buFont typeface="Calibri"/>
              <a:buNone/>
            </a:pPr>
            <a:r>
              <a:rPr b="0" baseline="0" i="0" lang="en" sz="2800" u="none" cap="none" strike="noStrike">
                <a:solidFill>
                  <a:schemeClr val="dk1"/>
                </a:solidFill>
                <a:latin typeface="Calibri"/>
                <a:ea typeface="Calibri"/>
                <a:cs typeface="Calibri"/>
                <a:sym typeface="Calibri"/>
                <a:rtl val="0"/>
              </a:rPr>
              <a:t>Kernel-based similarity method (description)</a:t>
            </a:r>
          </a:p>
        </p:txBody>
      </p:sp>
      <p:sp>
        <p:nvSpPr>
          <p:cNvPr id="1503" name="Shape 1503"/>
          <p:cNvSpPr txBox="1"/>
          <p:nvPr/>
        </p:nvSpPr>
        <p:spPr>
          <a:xfrm>
            <a:off x="179511" y="923457"/>
            <a:ext cx="1800199" cy="307777"/>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Calibri"/>
              <a:buNone/>
            </a:pPr>
            <a:r>
              <a:rPr b="1" baseline="0" i="0" lang="en" sz="1400" u="none" cap="none" strike="noStrike">
                <a:solidFill>
                  <a:srgbClr val="000000"/>
                </a:solidFill>
                <a:latin typeface="Calibri"/>
                <a:ea typeface="Calibri"/>
                <a:cs typeface="Calibri"/>
                <a:sym typeface="Calibri"/>
                <a:rtl val="0"/>
              </a:rPr>
              <a:t>INPUT</a:t>
            </a:r>
          </a:p>
        </p:txBody>
      </p:sp>
      <p:sp>
        <p:nvSpPr>
          <p:cNvPr id="1504" name="Shape 1504"/>
          <p:cNvSpPr/>
          <p:nvPr/>
        </p:nvSpPr>
        <p:spPr>
          <a:xfrm>
            <a:off x="2958018" y="895350"/>
            <a:ext cx="6060368" cy="4114800"/>
          </a:xfrm>
          <a:prstGeom prst="rect">
            <a:avLst/>
          </a:prstGeom>
          <a:solidFill>
            <a:srgbClr val="F2F2F2"/>
          </a:solidFill>
          <a:ln cap="flat" cmpd="sng" w="25400">
            <a:solidFill>
              <a:srgbClr val="2A5E88"/>
            </a:solidFill>
            <a:prstDash val="solid"/>
            <a:round/>
            <a:headEnd len="med" w="med" type="none"/>
            <a:tailEnd len="med" w="med" type="none"/>
          </a:ln>
        </p:spPr>
        <p:txBody>
          <a:bodyPr anchorCtr="0" anchor="ctr" bIns="45700" lIns="91425" rIns="91425" tIns="45700">
            <a:noAutofit/>
          </a:bodyPr>
          <a:lstStyle/>
          <a:p>
            <a:pPr indent="0" lvl="0" marL="0" marR="0" rtl="0" algn="l">
              <a:lnSpc>
                <a:spcPct val="100000"/>
              </a:lnSpc>
              <a:spcBef>
                <a:spcPts val="0"/>
              </a:spcBef>
              <a:spcAft>
                <a:spcPts val="0"/>
              </a:spcAft>
              <a:buClr>
                <a:srgbClr val="000000"/>
              </a:buClr>
              <a:buFont typeface="Arial"/>
              <a:buNone/>
            </a:pPr>
            <a:r>
              <a:t/>
            </a:r>
            <a:endParaRPr b="0" baseline="0" i="0" sz="1400" u="none" cap="none" strike="noStrike">
              <a:solidFill>
                <a:schemeClr val="lt1"/>
              </a:solidFill>
              <a:latin typeface="Calibri"/>
              <a:ea typeface="Calibri"/>
              <a:cs typeface="Calibri"/>
              <a:sym typeface="Calibri"/>
              <a:rtl val="0"/>
            </a:endParaRPr>
          </a:p>
        </p:txBody>
      </p:sp>
      <p:sp>
        <p:nvSpPr>
          <p:cNvPr id="1505" name="Shape 1505"/>
          <p:cNvSpPr txBox="1"/>
          <p:nvPr/>
        </p:nvSpPr>
        <p:spPr>
          <a:xfrm>
            <a:off x="3034218" y="1276350"/>
            <a:ext cx="5303446" cy="338554"/>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Calibri"/>
              <a:buNone/>
            </a:pPr>
            <a:r>
              <a:rPr b="0" baseline="0" i="0" lang="en" sz="1600" u="none" cap="none" strike="noStrike">
                <a:solidFill>
                  <a:srgbClr val="000000"/>
                </a:solidFill>
                <a:latin typeface="Calibri"/>
                <a:ea typeface="Calibri"/>
                <a:cs typeface="Calibri"/>
                <a:sym typeface="Calibri"/>
                <a:rtl val="0"/>
              </a:rPr>
              <a:t>Global interaction network</a:t>
            </a:r>
          </a:p>
        </p:txBody>
      </p:sp>
      <p:sp>
        <p:nvSpPr>
          <p:cNvPr id="1506" name="Shape 1506"/>
          <p:cNvSpPr txBox="1"/>
          <p:nvPr/>
        </p:nvSpPr>
        <p:spPr>
          <a:xfrm>
            <a:off x="3034218" y="1763424"/>
            <a:ext cx="2651723" cy="224676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Calibri"/>
              <a:buNone/>
            </a:pPr>
            <a:r>
              <a:rPr b="0" baseline="0" i="0" lang="en" sz="1400" u="none" cap="none" strike="noStrike">
                <a:solidFill>
                  <a:srgbClr val="000000"/>
                </a:solidFill>
                <a:latin typeface="Calibri"/>
                <a:ea typeface="Calibri"/>
                <a:cs typeface="Calibri"/>
                <a:sym typeface="Calibri"/>
                <a:rtl val="0"/>
              </a:rPr>
              <a:t>Prioritize mutated promoters </a:t>
            </a:r>
          </a:p>
          <a:p>
            <a:pPr indent="-342900" lvl="0" marL="342900" marR="0" rtl="0" algn="l">
              <a:lnSpc>
                <a:spcPct val="100000"/>
              </a:lnSpc>
              <a:spcBef>
                <a:spcPts val="0"/>
              </a:spcBef>
              <a:spcAft>
                <a:spcPts val="0"/>
              </a:spcAft>
              <a:buClr>
                <a:srgbClr val="000000"/>
              </a:buClr>
              <a:buSzPct val="100000"/>
              <a:buFont typeface="Calibri"/>
              <a:buAutoNum type="arabicParenBoth"/>
            </a:pPr>
            <a:r>
              <a:rPr b="0" baseline="0" i="0" lang="en" sz="1400" u="none" cap="none" strike="noStrike">
                <a:solidFill>
                  <a:srgbClr val="000000"/>
                </a:solidFill>
                <a:latin typeface="Calibri"/>
                <a:ea typeface="Calibri"/>
                <a:cs typeface="Calibri"/>
                <a:sym typeface="Calibri"/>
                <a:rtl val="0"/>
              </a:rPr>
              <a:t>present in a pathway that contains other mutated genes </a:t>
            </a:r>
          </a:p>
          <a:p>
            <a:pPr indent="-342900" lvl="0" marL="342900" marR="0" rtl="0" algn="l">
              <a:lnSpc>
                <a:spcPct val="100000"/>
              </a:lnSpc>
              <a:spcBef>
                <a:spcPts val="0"/>
              </a:spcBef>
              <a:spcAft>
                <a:spcPts val="0"/>
              </a:spcAft>
              <a:buClr>
                <a:srgbClr val="000000"/>
              </a:buClr>
              <a:buSzPct val="100000"/>
              <a:buFont typeface="Calibri"/>
              <a:buAutoNum type="arabicParenBoth"/>
            </a:pPr>
            <a:r>
              <a:rPr b="0" baseline="0" i="0" lang="en" sz="1400" u="none" cap="none" strike="noStrike">
                <a:solidFill>
                  <a:srgbClr val="000000"/>
                </a:solidFill>
                <a:latin typeface="Calibri"/>
                <a:ea typeface="Calibri"/>
                <a:cs typeface="Calibri"/>
                <a:sym typeface="Calibri"/>
                <a:rtl val="0"/>
              </a:rPr>
              <a:t>Of which the gene driven by the promoter is differentially expressed </a:t>
            </a:r>
          </a:p>
          <a:p>
            <a:pPr indent="-342900" lvl="0" marL="342900" marR="0" rtl="0" algn="l">
              <a:lnSpc>
                <a:spcPct val="100000"/>
              </a:lnSpc>
              <a:spcBef>
                <a:spcPts val="0"/>
              </a:spcBef>
              <a:spcAft>
                <a:spcPts val="0"/>
              </a:spcAft>
              <a:buClr>
                <a:srgbClr val="000000"/>
              </a:buClr>
              <a:buSzPct val="100000"/>
              <a:buFont typeface="Calibri"/>
              <a:buAutoNum type="arabicParenBoth"/>
            </a:pPr>
            <a:r>
              <a:rPr b="0" baseline="0" i="0" lang="en" sz="1400" u="none" cap="none" strike="noStrike">
                <a:solidFill>
                  <a:srgbClr val="000000"/>
                </a:solidFill>
                <a:latin typeface="Calibri"/>
                <a:ea typeface="Calibri"/>
                <a:cs typeface="Calibri"/>
                <a:sym typeface="Calibri"/>
                <a:rtl val="0"/>
              </a:rPr>
              <a:t>is present in a pathway that contains differentially expressed genes</a:t>
            </a:r>
          </a:p>
        </p:txBody>
      </p:sp>
      <p:sp>
        <p:nvSpPr>
          <p:cNvPr id="1507" name="Shape 1507"/>
          <p:cNvSpPr txBox="1"/>
          <p:nvPr/>
        </p:nvSpPr>
        <p:spPr>
          <a:xfrm>
            <a:off x="3034218" y="895350"/>
            <a:ext cx="6490781" cy="338554"/>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Calibri"/>
              <a:buNone/>
            </a:pPr>
            <a:r>
              <a:rPr b="1" baseline="0" i="0" lang="en" sz="1600" u="none" cap="none" strike="noStrike">
                <a:solidFill>
                  <a:srgbClr val="000000"/>
                </a:solidFill>
                <a:latin typeface="Calibri"/>
                <a:ea typeface="Calibri"/>
                <a:cs typeface="Calibri"/>
                <a:sym typeface="Calibri"/>
                <a:rtl val="0"/>
              </a:rPr>
              <a:t>PRIORITIZE MUTATED PROMOTERS USING NETWORK CONNECTIVITY</a:t>
            </a:r>
          </a:p>
        </p:txBody>
      </p:sp>
      <p:pic>
        <p:nvPicPr>
          <p:cNvPr id="1508" name="Shape 1508"/>
          <p:cNvPicPr preferRelativeResize="0"/>
          <p:nvPr/>
        </p:nvPicPr>
        <p:blipFill rotWithShape="1">
          <a:blip r:embed="rId3">
            <a:alphaModFix/>
          </a:blip>
          <a:srcRect b="0" l="0" r="53318" t="0"/>
          <a:stretch/>
        </p:blipFill>
        <p:spPr>
          <a:xfrm>
            <a:off x="385573" y="1332567"/>
            <a:ext cx="2223875" cy="3412560"/>
          </a:xfrm>
          <a:prstGeom prst="rect">
            <a:avLst/>
          </a:prstGeom>
          <a:noFill/>
          <a:ln>
            <a:noFill/>
          </a:ln>
        </p:spPr>
      </p:pic>
      <p:sp>
        <p:nvSpPr>
          <p:cNvPr id="1509" name="Shape 1509"/>
          <p:cNvSpPr/>
          <p:nvPr/>
        </p:nvSpPr>
        <p:spPr>
          <a:xfrm>
            <a:off x="1497512" y="4171950"/>
            <a:ext cx="1245687" cy="573178"/>
          </a:xfrm>
          <a:prstGeom prst="rect">
            <a:avLst/>
          </a:prstGeom>
          <a:solidFill>
            <a:srgbClr val="D0D8E8"/>
          </a:solidFill>
          <a:ln>
            <a:noFill/>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baseline="0" i="0" sz="1400" u="none" cap="none" strike="noStrike">
              <a:solidFill>
                <a:schemeClr val="lt1"/>
              </a:solidFill>
              <a:latin typeface="Calibri"/>
              <a:ea typeface="Calibri"/>
              <a:cs typeface="Calibri"/>
              <a:sym typeface="Calibri"/>
              <a:rtl val="0"/>
            </a:endParaRPr>
          </a:p>
        </p:txBody>
      </p:sp>
      <p:pic>
        <p:nvPicPr>
          <p:cNvPr id="1510" name="Shape 1510"/>
          <p:cNvPicPr preferRelativeResize="0"/>
          <p:nvPr/>
        </p:nvPicPr>
        <p:blipFill rotWithShape="1">
          <a:blip r:embed="rId3">
            <a:alphaModFix/>
          </a:blip>
          <a:srcRect b="24689" l="50000" r="0" t="0"/>
          <a:stretch/>
        </p:blipFill>
        <p:spPr>
          <a:xfrm>
            <a:off x="5981576" y="1411499"/>
            <a:ext cx="2629024" cy="2836650"/>
          </a:xfrm>
          <a:prstGeom prst="rect">
            <a:avLst/>
          </a:prstGeom>
          <a:noFill/>
          <a:ln>
            <a:noFill/>
          </a:ln>
        </p:spPr>
      </p:pic>
      <p:pic>
        <p:nvPicPr>
          <p:cNvPr id="1511" name="Shape 1511"/>
          <p:cNvPicPr preferRelativeResize="0"/>
          <p:nvPr/>
        </p:nvPicPr>
        <p:blipFill rotWithShape="1">
          <a:blip r:embed="rId3">
            <a:alphaModFix/>
          </a:blip>
          <a:srcRect b="0" l="22929" r="0" t="84173"/>
          <a:stretch/>
        </p:blipFill>
        <p:spPr>
          <a:xfrm>
            <a:off x="3965866" y="4200346"/>
            <a:ext cx="4949533" cy="728098"/>
          </a:xfrm>
          <a:prstGeom prst="rect">
            <a:avLst/>
          </a:prstGeom>
          <a:noFill/>
          <a:ln>
            <a:noFill/>
          </a:ln>
        </p:spPr>
      </p:pic>
      <p:pic>
        <p:nvPicPr>
          <p:cNvPr id="1512" name="Shape 1512"/>
          <p:cNvPicPr preferRelativeResize="0"/>
          <p:nvPr/>
        </p:nvPicPr>
        <p:blipFill rotWithShape="1">
          <a:blip r:embed="rId4">
            <a:alphaModFix/>
          </a:blip>
          <a:srcRect b="0" l="0" r="0" t="0"/>
          <a:stretch/>
        </p:blipFill>
        <p:spPr>
          <a:xfrm>
            <a:off x="7609535" y="171450"/>
            <a:ext cx="914400" cy="647700"/>
          </a:xfrm>
          <a:prstGeom prst="rect">
            <a:avLst/>
          </a:prstGeom>
          <a:noFill/>
          <a:ln>
            <a:noFill/>
          </a:ln>
        </p:spPr>
      </p:pic>
    </p:spTree>
  </p:cSld>
  <p:clrMapOvr>
    <a:masterClrMapping/>
  </p:clrMapOvr>
  <p:transition spd="slow">
    <p:cut/>
  </p:transition>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16" name="Shape 1516"/>
        <p:cNvGrpSpPr/>
        <p:nvPr/>
      </p:nvGrpSpPr>
      <p:grpSpPr>
        <a:xfrm>
          <a:off x="0" y="0"/>
          <a:ext cx="0" cy="0"/>
          <a:chOff x="0" y="0"/>
          <a:chExt cx="0" cy="0"/>
        </a:xfrm>
      </p:grpSpPr>
      <p:pic>
        <p:nvPicPr>
          <p:cNvPr id="1517" name="Shape 1517"/>
          <p:cNvPicPr preferRelativeResize="0"/>
          <p:nvPr/>
        </p:nvPicPr>
        <p:blipFill rotWithShape="1">
          <a:blip r:embed="rId3">
            <a:alphaModFix/>
          </a:blip>
          <a:srcRect b="0" l="0" r="0" t="0"/>
          <a:stretch/>
        </p:blipFill>
        <p:spPr>
          <a:xfrm>
            <a:off x="1534758" y="742950"/>
            <a:ext cx="4225137" cy="4360422"/>
          </a:xfrm>
          <a:prstGeom prst="rect">
            <a:avLst/>
          </a:prstGeom>
          <a:noFill/>
          <a:ln>
            <a:noFill/>
          </a:ln>
        </p:spPr>
      </p:pic>
      <p:sp>
        <p:nvSpPr>
          <p:cNvPr id="1518" name="Shape 1518"/>
          <p:cNvSpPr txBox="1"/>
          <p:nvPr>
            <p:ph type="title"/>
          </p:nvPr>
        </p:nvSpPr>
        <p:spPr>
          <a:xfrm>
            <a:off x="457200" y="57150"/>
            <a:ext cx="8229600" cy="857250"/>
          </a:xfrm>
          <a:prstGeom prst="rect">
            <a:avLst/>
          </a:prstGeom>
          <a:noFill/>
          <a:ln>
            <a:noFill/>
          </a:ln>
        </p:spPr>
        <p:txBody>
          <a:bodyPr anchorCtr="0" anchor="b" bIns="91425" lIns="91425" rIns="91425" tIns="91425">
            <a:noAutofit/>
          </a:bodyPr>
          <a:lstStyle/>
          <a:p>
            <a:pPr indent="0" lvl="0" marL="0" marR="0" rtl="0" algn="l">
              <a:lnSpc>
                <a:spcPct val="100000"/>
              </a:lnSpc>
              <a:spcBef>
                <a:spcPts val="0"/>
              </a:spcBef>
              <a:spcAft>
                <a:spcPts val="0"/>
              </a:spcAft>
              <a:buClr>
                <a:schemeClr val="dk1"/>
              </a:buClr>
              <a:buSzPct val="25000"/>
              <a:buFont typeface="Calibri"/>
              <a:buNone/>
            </a:pPr>
            <a:r>
              <a:rPr b="0" baseline="0" i="0" lang="en" sz="2800" u="none" cap="none" strike="noStrike">
                <a:solidFill>
                  <a:schemeClr val="dk1"/>
                </a:solidFill>
                <a:latin typeface="Calibri"/>
                <a:ea typeface="Calibri"/>
                <a:cs typeface="Calibri"/>
                <a:sym typeface="Calibri"/>
                <a:rtl val="0"/>
              </a:rPr>
              <a:t>Kernel-based similarity method (results)</a:t>
            </a:r>
          </a:p>
        </p:txBody>
      </p:sp>
      <p:cxnSp>
        <p:nvCxnSpPr>
          <p:cNvPr id="1519" name="Shape 1519"/>
          <p:cNvCxnSpPr/>
          <p:nvPr/>
        </p:nvCxnSpPr>
        <p:spPr>
          <a:xfrm>
            <a:off x="5515542" y="3880782"/>
            <a:ext cx="276428" cy="278075"/>
          </a:xfrm>
          <a:prstGeom prst="straightConnector1">
            <a:avLst/>
          </a:prstGeom>
          <a:noFill/>
          <a:ln cap="flat" cmpd="sng" w="9525">
            <a:solidFill>
              <a:srgbClr val="357EB9"/>
            </a:solidFill>
            <a:prstDash val="solid"/>
            <a:round/>
            <a:headEnd len="med" w="med" type="none"/>
            <a:tailEnd len="lg" w="lg" type="stealth"/>
          </a:ln>
        </p:spPr>
      </p:cxnSp>
      <p:sp>
        <p:nvSpPr>
          <p:cNvPr id="1520" name="Shape 1520"/>
          <p:cNvSpPr txBox="1"/>
          <p:nvPr/>
        </p:nvSpPr>
        <p:spPr>
          <a:xfrm>
            <a:off x="5829042" y="4155607"/>
            <a:ext cx="1867157" cy="52321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Calibri"/>
              <a:buNone/>
            </a:pPr>
            <a:r>
              <a:rPr b="0" baseline="0" i="0" lang="en" sz="1400" u="none" cap="none" strike="noStrike">
                <a:solidFill>
                  <a:srgbClr val="000000"/>
                </a:solidFill>
                <a:latin typeface="Calibri"/>
                <a:ea typeface="Calibri"/>
                <a:cs typeface="Calibri"/>
                <a:sym typeface="Calibri"/>
                <a:rtl val="0"/>
              </a:rPr>
              <a:t>Frequent mutation with low p-value</a:t>
            </a:r>
          </a:p>
        </p:txBody>
      </p:sp>
      <p:sp>
        <p:nvSpPr>
          <p:cNvPr id="1521" name="Shape 1521"/>
          <p:cNvSpPr/>
          <p:nvPr/>
        </p:nvSpPr>
        <p:spPr>
          <a:xfrm>
            <a:off x="2372958" y="3714750"/>
            <a:ext cx="868288" cy="838199"/>
          </a:xfrm>
          <a:prstGeom prst="ellipse">
            <a:avLst/>
          </a:prstGeom>
          <a:noFill/>
          <a:ln cap="flat" cmpd="sng" w="25400">
            <a:solidFill>
              <a:srgbClr val="2A5E88"/>
            </a:solidFill>
            <a:prstDash val="solid"/>
            <a:round/>
            <a:headEnd len="med" w="med" type="none"/>
            <a:tailEnd len="med" w="med" type="none"/>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baseline="0" i="0" sz="1400" u="none" cap="none" strike="noStrike">
              <a:solidFill>
                <a:schemeClr val="lt1"/>
              </a:solidFill>
              <a:latin typeface="Calibri"/>
              <a:ea typeface="Calibri"/>
              <a:cs typeface="Calibri"/>
              <a:sym typeface="Calibri"/>
              <a:rtl val="0"/>
            </a:endParaRPr>
          </a:p>
        </p:txBody>
      </p:sp>
      <p:sp>
        <p:nvSpPr>
          <p:cNvPr id="1522" name="Shape 1522"/>
          <p:cNvSpPr txBox="1"/>
          <p:nvPr/>
        </p:nvSpPr>
        <p:spPr>
          <a:xfrm>
            <a:off x="3647328" y="1657350"/>
            <a:ext cx="2766769" cy="83099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000000"/>
              </a:buClr>
              <a:buSzPct val="25000"/>
              <a:buFont typeface="Calibri"/>
              <a:buNone/>
            </a:pPr>
            <a:r>
              <a:rPr b="0" baseline="0" i="0" lang="en" sz="1600" u="none" cap="none" strike="noStrike">
                <a:solidFill>
                  <a:srgbClr val="000000"/>
                </a:solidFill>
                <a:latin typeface="Calibri"/>
                <a:ea typeface="Calibri"/>
                <a:cs typeface="Calibri"/>
                <a:sym typeface="Calibri"/>
                <a:rtl val="0"/>
              </a:rPr>
              <a:t>Infrequent mutations with low p-values that strongly affect expression phenotype</a:t>
            </a:r>
          </a:p>
        </p:txBody>
      </p:sp>
      <p:cxnSp>
        <p:nvCxnSpPr>
          <p:cNvPr id="1523" name="Shape 1523"/>
          <p:cNvCxnSpPr>
            <a:stCxn id="1521" idx="7"/>
          </p:cNvCxnSpPr>
          <p:nvPr/>
        </p:nvCxnSpPr>
        <p:spPr>
          <a:xfrm flipH="1" rot="10800000">
            <a:off x="3114089" y="2495601"/>
            <a:ext cx="1316400" cy="1341900"/>
          </a:xfrm>
          <a:prstGeom prst="straightConnector1">
            <a:avLst/>
          </a:prstGeom>
          <a:noFill/>
          <a:ln cap="flat" cmpd="sng" w="9525">
            <a:solidFill>
              <a:srgbClr val="357EB9"/>
            </a:solidFill>
            <a:prstDash val="solid"/>
            <a:round/>
            <a:headEnd len="med" w="med" type="none"/>
            <a:tailEnd len="lg" w="lg" type="stealth"/>
          </a:ln>
        </p:spPr>
      </p:cxnSp>
      <p:sp>
        <p:nvSpPr>
          <p:cNvPr id="1524" name="Shape 1524"/>
          <p:cNvSpPr/>
          <p:nvPr/>
        </p:nvSpPr>
        <p:spPr>
          <a:xfrm>
            <a:off x="4774412" y="3165334"/>
            <a:ext cx="868288" cy="838199"/>
          </a:xfrm>
          <a:prstGeom prst="ellipse">
            <a:avLst/>
          </a:prstGeom>
          <a:noFill/>
          <a:ln cap="flat" cmpd="sng" w="25400">
            <a:solidFill>
              <a:srgbClr val="2A5E88"/>
            </a:solidFill>
            <a:prstDash val="solid"/>
            <a:round/>
            <a:headEnd len="med" w="med" type="none"/>
            <a:tailEnd len="med" w="med" type="none"/>
          </a:ln>
        </p:spPr>
        <p:txBody>
          <a:bodyPr anchorCtr="0" anchor="ctr" bIns="45700" lIns="91425" rIns="91425" tIns="45700">
            <a:noAutofit/>
          </a:bodyPr>
          <a:lstStyle/>
          <a:p>
            <a:pPr indent="0" lvl="0" marL="0" marR="0" rtl="0" algn="ctr">
              <a:lnSpc>
                <a:spcPct val="100000"/>
              </a:lnSpc>
              <a:spcBef>
                <a:spcPts val="0"/>
              </a:spcBef>
              <a:spcAft>
                <a:spcPts val="0"/>
              </a:spcAft>
              <a:buClr>
                <a:srgbClr val="000000"/>
              </a:buClr>
              <a:buFont typeface="Arial"/>
              <a:buNone/>
            </a:pPr>
            <a:r>
              <a:t/>
            </a:r>
            <a:endParaRPr b="0" baseline="0" i="0" sz="1400" u="none" cap="none" strike="noStrike">
              <a:solidFill>
                <a:schemeClr val="lt1"/>
              </a:solidFill>
              <a:latin typeface="Calibri"/>
              <a:ea typeface="Calibri"/>
              <a:cs typeface="Calibri"/>
              <a:sym typeface="Calibri"/>
              <a:rtl val="0"/>
            </a:endParaRPr>
          </a:p>
        </p:txBody>
      </p:sp>
      <p:pic>
        <p:nvPicPr>
          <p:cNvPr id="1525" name="Shape 1525"/>
          <p:cNvPicPr preferRelativeResize="0"/>
          <p:nvPr/>
        </p:nvPicPr>
        <p:blipFill rotWithShape="1">
          <a:blip r:embed="rId4">
            <a:alphaModFix/>
          </a:blip>
          <a:srcRect b="0" l="0" r="0" t="0"/>
          <a:stretch/>
        </p:blipFill>
        <p:spPr>
          <a:xfrm>
            <a:off x="7609535" y="285750"/>
            <a:ext cx="914400" cy="647700"/>
          </a:xfrm>
          <a:prstGeom prst="rect">
            <a:avLst/>
          </a:prstGeom>
          <a:noFill/>
          <a:ln>
            <a:noFill/>
          </a:ln>
        </p:spPr>
      </p:pic>
    </p:spTree>
  </p:cSld>
  <p:clrMapOvr>
    <a:masterClrMapping/>
  </p:clrMapOvr>
  <p:transition spd="slow">
    <p:cut/>
  </p:transition>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29" name="Shape 1529"/>
        <p:cNvGrpSpPr/>
        <p:nvPr/>
      </p:nvGrpSpPr>
      <p:grpSpPr>
        <a:xfrm>
          <a:off x="0" y="0"/>
          <a:ext cx="0" cy="0"/>
          <a:chOff x="0" y="0"/>
          <a:chExt cx="0" cy="0"/>
        </a:xfrm>
      </p:grpSpPr>
      <p:sp>
        <p:nvSpPr>
          <p:cNvPr id="1530" name="Shape 1530"/>
          <p:cNvSpPr txBox="1"/>
          <p:nvPr>
            <p:ph type="ctrTitle"/>
          </p:nvPr>
        </p:nvSpPr>
        <p:spPr>
          <a:xfrm>
            <a:off x="517416" y="1187753"/>
            <a:ext cx="8263016" cy="1512584"/>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baseline="0" i="0" lang="en" sz="3600" u="none" cap="none" strike="noStrike">
                <a:solidFill>
                  <a:schemeClr val="dk1"/>
                </a:solidFill>
                <a:latin typeface="Calibri"/>
                <a:ea typeface="Calibri"/>
                <a:cs typeface="Calibri"/>
                <a:sym typeface="Calibri"/>
              </a:rPr>
              <a:t>SC MAF Pilot Data Analysis Using Reactome Functional Interaction Network </a:t>
            </a:r>
          </a:p>
        </p:txBody>
      </p:sp>
      <p:sp>
        <p:nvSpPr>
          <p:cNvPr id="1531" name="Shape 1531"/>
          <p:cNvSpPr txBox="1"/>
          <p:nvPr>
            <p:ph idx="1" type="subTitle"/>
          </p:nvPr>
        </p:nvSpPr>
        <p:spPr>
          <a:xfrm>
            <a:off x="1371600" y="2914650"/>
            <a:ext cx="6400799" cy="1314450"/>
          </a:xfrm>
          <a:prstGeom prst="rect">
            <a:avLst/>
          </a:prstGeom>
          <a:noFill/>
          <a:ln>
            <a:noFill/>
          </a:ln>
        </p:spPr>
        <p:txBody>
          <a:bodyPr anchorCtr="0" anchor="t" bIns="45700" lIns="91425" rIns="91425" tIns="45700">
            <a:noAutofit/>
          </a:bodyPr>
          <a:lstStyle/>
          <a:p>
            <a:pPr indent="0" lvl="0" marL="0" marR="0" rtl="0" algn="ctr">
              <a:spcBef>
                <a:spcPts val="0"/>
              </a:spcBef>
              <a:buClr>
                <a:srgbClr val="888888"/>
              </a:buClr>
              <a:buSzPct val="25000"/>
              <a:buFont typeface="Arial"/>
              <a:buNone/>
            </a:pPr>
            <a:r>
              <a:rPr b="0" baseline="0" i="0" lang="en" sz="3200" u="none" cap="none" strike="noStrike">
                <a:solidFill>
                  <a:srgbClr val="888888"/>
                </a:solidFill>
                <a:latin typeface="Calibri"/>
                <a:ea typeface="Calibri"/>
                <a:cs typeface="Calibri"/>
                <a:sym typeface="Calibri"/>
              </a:rPr>
              <a:t>Guanming Wu &amp; Lincoln Stein</a:t>
            </a:r>
          </a:p>
          <a:p>
            <a:pPr indent="0" lvl="0" marL="0" marR="0" rtl="0" algn="ctr">
              <a:spcBef>
                <a:spcPts val="640"/>
              </a:spcBef>
              <a:buClr>
                <a:srgbClr val="888888"/>
              </a:buClr>
              <a:buSzPct val="25000"/>
              <a:buFont typeface="Arial"/>
              <a:buNone/>
            </a:pPr>
            <a:r>
              <a:rPr b="0" baseline="0" i="0" lang="en" sz="3200" u="none" cap="none" strike="noStrike">
                <a:solidFill>
                  <a:srgbClr val="888888"/>
                </a:solidFill>
                <a:latin typeface="Calibri"/>
                <a:ea typeface="Calibri"/>
                <a:cs typeface="Calibri"/>
                <a:sym typeface="Calibri"/>
              </a:rPr>
              <a:t>OICR</a:t>
            </a:r>
          </a:p>
        </p:txBody>
      </p:sp>
    </p:spTree>
  </p:cSld>
  <p:clrMapOvr>
    <a:masterClrMapping/>
  </p:clrMapOvr>
  <p:transition spd="slow">
    <p:cut/>
  </p:transition>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36" name="Shape 1536"/>
        <p:cNvGrpSpPr/>
        <p:nvPr/>
      </p:nvGrpSpPr>
      <p:grpSpPr>
        <a:xfrm>
          <a:off x="0" y="0"/>
          <a:ext cx="0" cy="0"/>
          <a:chOff x="0" y="0"/>
          <a:chExt cx="0" cy="0"/>
        </a:xfrm>
      </p:grpSpPr>
      <p:sp>
        <p:nvSpPr>
          <p:cNvPr id="1537" name="Shape 1537"/>
          <p:cNvSpPr txBox="1"/>
          <p:nvPr>
            <p:ph type="title"/>
          </p:nvPr>
        </p:nvSpPr>
        <p:spPr>
          <a:xfrm>
            <a:off x="457200" y="123658"/>
            <a:ext cx="8229600" cy="793616"/>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baseline="0" i="0" lang="en" sz="3000" u="none" cap="none" strike="noStrike">
                <a:solidFill>
                  <a:schemeClr val="dk1"/>
                </a:solidFill>
                <a:latin typeface="Calibri"/>
                <a:ea typeface="Calibri"/>
                <a:cs typeface="Calibri"/>
                <a:sym typeface="Calibri"/>
              </a:rPr>
              <a:t>Reactome Functional Interaction (FI) Network</a:t>
            </a:r>
          </a:p>
        </p:txBody>
      </p:sp>
      <p:pic>
        <p:nvPicPr>
          <p:cNvPr id="1538" name="Shape 1538"/>
          <p:cNvPicPr preferRelativeResize="0"/>
          <p:nvPr/>
        </p:nvPicPr>
        <p:blipFill rotWithShape="1">
          <a:blip r:embed="rId3">
            <a:alphaModFix/>
          </a:blip>
          <a:srcRect b="0" l="0" r="0" t="0"/>
          <a:stretch/>
        </p:blipFill>
        <p:spPr>
          <a:xfrm>
            <a:off x="219510" y="1105432"/>
            <a:ext cx="5849810" cy="3063463"/>
          </a:xfrm>
          <a:prstGeom prst="rect">
            <a:avLst/>
          </a:prstGeom>
          <a:noFill/>
          <a:ln cap="flat" cmpd="sng" w="9525">
            <a:solidFill>
              <a:srgbClr val="8CB3E3"/>
            </a:solidFill>
            <a:prstDash val="solid"/>
            <a:round/>
            <a:headEnd len="med" w="med" type="none"/>
            <a:tailEnd len="med" w="med" type="none"/>
          </a:ln>
        </p:spPr>
      </p:pic>
      <p:sp>
        <p:nvSpPr>
          <p:cNvPr id="1539" name="Shape 1539"/>
          <p:cNvSpPr txBox="1"/>
          <p:nvPr/>
        </p:nvSpPr>
        <p:spPr>
          <a:xfrm>
            <a:off x="1026996" y="4574612"/>
            <a:ext cx="3974715" cy="276999"/>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p:txBody>
      </p:sp>
      <p:sp>
        <p:nvSpPr>
          <p:cNvPr id="1540" name="Shape 1540"/>
          <p:cNvSpPr txBox="1"/>
          <p:nvPr/>
        </p:nvSpPr>
        <p:spPr>
          <a:xfrm>
            <a:off x="713412" y="4300233"/>
            <a:ext cx="4429416" cy="2769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800" u="sng" cap="none" strike="noStrike">
                <a:solidFill>
                  <a:schemeClr val="dk1"/>
                </a:solidFill>
                <a:latin typeface="Calibri"/>
                <a:ea typeface="Calibri"/>
                <a:cs typeface="Calibri"/>
                <a:sym typeface="Calibri"/>
              </a:rPr>
              <a:t>Workflow to construct Reactome FI Network</a:t>
            </a:r>
          </a:p>
        </p:txBody>
      </p:sp>
      <p:sp>
        <p:nvSpPr>
          <p:cNvPr id="1541" name="Shape 1541"/>
          <p:cNvSpPr txBox="1"/>
          <p:nvPr/>
        </p:nvSpPr>
        <p:spPr>
          <a:xfrm>
            <a:off x="6248219" y="984082"/>
            <a:ext cx="2736000" cy="1731299"/>
          </a:xfrm>
          <a:prstGeom prst="rect">
            <a:avLst/>
          </a:prstGeom>
          <a:noFill/>
          <a:ln>
            <a:noFill/>
          </a:ln>
        </p:spPr>
        <p:txBody>
          <a:bodyPr anchorCtr="0" anchor="t" bIns="45700" lIns="91425" rIns="91425" tIns="45700">
            <a:noAutofit/>
          </a:bodyPr>
          <a:lstStyle/>
          <a:p>
            <a:pPr indent="-285750" lvl="0" marL="285750" marR="0" rtl="0" algn="l">
              <a:spcBef>
                <a:spcPts val="0"/>
              </a:spcBef>
              <a:buClr>
                <a:schemeClr val="dk1"/>
              </a:buClr>
              <a:buSzPct val="100000"/>
              <a:buFont typeface="Arial"/>
              <a:buChar char="•"/>
            </a:pPr>
            <a:r>
              <a:rPr b="0" baseline="0" i="0" lang="en" sz="1800" u="none" cap="none" strike="noStrike">
                <a:solidFill>
                  <a:schemeClr val="dk1"/>
                </a:solidFill>
                <a:latin typeface="Calibri"/>
                <a:ea typeface="Calibri"/>
                <a:cs typeface="Calibri"/>
                <a:sym typeface="Calibri"/>
              </a:rPr>
              <a:t>2014 Version: ~ 12,000 SwissProt Ids (58%), 336,000 FIs (3 times more than MultiNet)</a:t>
            </a:r>
          </a:p>
          <a:p>
            <a:pPr indent="-285750" lvl="0" marL="285750" marR="0" rtl="0" algn="l">
              <a:spcBef>
                <a:spcPts val="0"/>
              </a:spcBef>
              <a:buClr>
                <a:schemeClr val="dk1"/>
              </a:buClr>
              <a:buSzPct val="100000"/>
              <a:buFont typeface="Arial"/>
              <a:buChar char="•"/>
            </a:pPr>
            <a:r>
              <a:rPr b="0" baseline="0" i="0" lang="en" sz="1800" u="none" cap="none" strike="noStrike">
                <a:solidFill>
                  <a:schemeClr val="dk1"/>
                </a:solidFill>
                <a:latin typeface="Calibri"/>
                <a:ea typeface="Calibri"/>
                <a:cs typeface="Calibri"/>
                <a:sym typeface="Calibri"/>
              </a:rPr>
              <a:t>6% of FIs are TF/Target interactions   </a:t>
            </a:r>
          </a:p>
          <a:p>
            <a:pPr indent="-285750" lvl="0" marL="285750" marR="0" rtl="0" algn="l">
              <a:spcBef>
                <a:spcPts val="0"/>
              </a:spcBef>
              <a:buClr>
                <a:schemeClr val="dk1"/>
              </a:buClr>
              <a:buSzPct val="100000"/>
              <a:buFont typeface="Arial"/>
              <a:buChar char="•"/>
            </a:pPr>
            <a:r>
              <a:rPr b="0" baseline="0" i="0" lang="en" sz="1800" u="none" cap="none" strike="noStrike">
                <a:solidFill>
                  <a:schemeClr val="dk1"/>
                </a:solidFill>
                <a:latin typeface="Calibri"/>
                <a:ea typeface="Calibri"/>
                <a:cs typeface="Calibri"/>
                <a:sym typeface="Calibri"/>
              </a:rPr>
              <a:t>Not physical protein-protein interactions</a:t>
            </a:r>
          </a:p>
        </p:txBody>
      </p:sp>
      <p:pic>
        <p:nvPicPr>
          <p:cNvPr id="1542" name="Shape 1542"/>
          <p:cNvPicPr preferRelativeResize="0"/>
          <p:nvPr/>
        </p:nvPicPr>
        <p:blipFill rotWithShape="1">
          <a:blip r:embed="rId4">
            <a:alphaModFix/>
          </a:blip>
          <a:srcRect b="0" l="0" r="0" t="0"/>
          <a:stretch/>
        </p:blipFill>
        <p:spPr>
          <a:xfrm>
            <a:off x="6248219" y="3565565"/>
            <a:ext cx="2811900" cy="1362899"/>
          </a:xfrm>
          <a:prstGeom prst="rect">
            <a:avLst/>
          </a:prstGeom>
          <a:noFill/>
          <a:ln>
            <a:noFill/>
          </a:ln>
        </p:spPr>
      </p:pic>
      <p:cxnSp>
        <p:nvCxnSpPr>
          <p:cNvPr id="1543" name="Shape 1543"/>
          <p:cNvCxnSpPr/>
          <p:nvPr/>
        </p:nvCxnSpPr>
        <p:spPr>
          <a:xfrm>
            <a:off x="6248221" y="984069"/>
            <a:ext cx="0" cy="4084129"/>
          </a:xfrm>
          <a:prstGeom prst="straightConnector1">
            <a:avLst/>
          </a:prstGeom>
          <a:noFill/>
          <a:ln cap="flat" cmpd="sng" w="25400">
            <a:solidFill>
              <a:schemeClr val="accent1"/>
            </a:solidFill>
            <a:prstDash val="solid"/>
            <a:round/>
            <a:headEnd len="med" w="med" type="none"/>
            <a:tailEnd len="med" w="med" type="none"/>
          </a:ln>
        </p:spPr>
      </p:cxnSp>
    </p:spTree>
  </p:cSld>
  <p:clrMapOvr>
    <a:masterClrMapping/>
  </p:clrMapOvr>
  <p:transition spd="slow">
    <p:cut/>
  </p:transition>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48" name="Shape 1548"/>
        <p:cNvGrpSpPr/>
        <p:nvPr/>
      </p:nvGrpSpPr>
      <p:grpSpPr>
        <a:xfrm>
          <a:off x="0" y="0"/>
          <a:ext cx="0" cy="0"/>
          <a:chOff x="0" y="0"/>
          <a:chExt cx="0" cy="0"/>
        </a:xfrm>
      </p:grpSpPr>
      <p:sp>
        <p:nvSpPr>
          <p:cNvPr id="1549" name="Shape 1549"/>
          <p:cNvSpPr txBox="1"/>
          <p:nvPr>
            <p:ph type="title"/>
          </p:nvPr>
        </p:nvSpPr>
        <p:spPr>
          <a:xfrm>
            <a:off x="457200" y="66066"/>
            <a:ext cx="8229600" cy="8038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baseline="0" i="0" lang="en" sz="3000" u="none" cap="none" strike="noStrike">
                <a:solidFill>
                  <a:schemeClr val="dk1"/>
                </a:solidFill>
                <a:latin typeface="Calibri"/>
                <a:ea typeface="Calibri"/>
                <a:cs typeface="Calibri"/>
                <a:sym typeface="Calibri"/>
              </a:rPr>
              <a:t>Using FI Network for Cancer Gene Prediction</a:t>
            </a:r>
          </a:p>
        </p:txBody>
      </p:sp>
      <p:grpSp>
        <p:nvGrpSpPr>
          <p:cNvPr id="1550" name="Shape 1550"/>
          <p:cNvGrpSpPr/>
          <p:nvPr/>
        </p:nvGrpSpPr>
        <p:grpSpPr>
          <a:xfrm>
            <a:off x="360360" y="1608507"/>
            <a:ext cx="4204055" cy="1520554"/>
            <a:chOff x="360362" y="2317283"/>
            <a:chExt cx="3817357" cy="1936025"/>
          </a:xfrm>
        </p:grpSpPr>
        <p:sp>
          <p:nvSpPr>
            <p:cNvPr id="1551" name="Shape 1551"/>
            <p:cNvSpPr/>
            <p:nvPr/>
          </p:nvSpPr>
          <p:spPr>
            <a:xfrm>
              <a:off x="1316784" y="3561373"/>
              <a:ext cx="96078" cy="139784"/>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552" name="Shape 1552"/>
            <p:cNvSpPr/>
            <p:nvPr/>
          </p:nvSpPr>
          <p:spPr>
            <a:xfrm>
              <a:off x="2078428" y="2651019"/>
              <a:ext cx="96078" cy="139784"/>
            </a:xfrm>
            <a:prstGeom prst="rect">
              <a:avLst/>
            </a:prstGeom>
            <a:solidFill>
              <a:srgbClr val="FF0000"/>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rgbClr val="FF0000"/>
                </a:solidFill>
                <a:latin typeface="Calibri"/>
                <a:ea typeface="Calibri"/>
                <a:cs typeface="Calibri"/>
                <a:sym typeface="Calibri"/>
              </a:endParaRPr>
            </a:p>
          </p:txBody>
        </p:sp>
        <p:sp>
          <p:nvSpPr>
            <p:cNvPr id="1553" name="Shape 1553"/>
            <p:cNvSpPr/>
            <p:nvPr/>
          </p:nvSpPr>
          <p:spPr>
            <a:xfrm>
              <a:off x="1569212" y="3009219"/>
              <a:ext cx="96078" cy="139784"/>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554" name="Shape 1554"/>
            <p:cNvSpPr/>
            <p:nvPr/>
          </p:nvSpPr>
          <p:spPr>
            <a:xfrm>
              <a:off x="1982350" y="3428576"/>
              <a:ext cx="96078" cy="139784"/>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555" name="Shape 1555"/>
            <p:cNvSpPr/>
            <p:nvPr/>
          </p:nvSpPr>
          <p:spPr>
            <a:xfrm>
              <a:off x="731581" y="3963253"/>
              <a:ext cx="96078" cy="139784"/>
            </a:xfrm>
            <a:prstGeom prst="rect">
              <a:avLst/>
            </a:prstGeom>
            <a:solidFill>
              <a:srgbClr val="FF0000"/>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rgbClr val="FF0000"/>
                </a:solidFill>
                <a:latin typeface="Calibri"/>
                <a:ea typeface="Calibri"/>
                <a:cs typeface="Calibri"/>
                <a:sym typeface="Calibri"/>
              </a:endParaRPr>
            </a:p>
          </p:txBody>
        </p:sp>
        <p:sp>
          <p:nvSpPr>
            <p:cNvPr id="1556" name="Shape 1556"/>
            <p:cNvSpPr/>
            <p:nvPr/>
          </p:nvSpPr>
          <p:spPr>
            <a:xfrm>
              <a:off x="992736" y="3158796"/>
              <a:ext cx="96078" cy="139784"/>
            </a:xfrm>
            <a:prstGeom prst="rect">
              <a:avLst/>
            </a:prstGeom>
            <a:gradFill>
              <a:gsLst>
                <a:gs pos="0">
                  <a:schemeClr val="dk1"/>
                </a:gs>
                <a:gs pos="100000">
                  <a:srgbClr val="BCBCBC"/>
                </a:gs>
              </a:gsLst>
              <a:lin ang="16200000" scaled="0"/>
            </a:gradFill>
            <a:ln cap="flat" cmpd="sng" w="9525">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557" name="Shape 1557"/>
            <p:cNvSpPr/>
            <p:nvPr/>
          </p:nvSpPr>
          <p:spPr>
            <a:xfrm>
              <a:off x="1665291" y="2317283"/>
              <a:ext cx="96078" cy="139784"/>
            </a:xfrm>
            <a:prstGeom prst="rect">
              <a:avLst/>
            </a:prstGeom>
            <a:solidFill>
              <a:srgbClr val="FF0000"/>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rgbClr val="FF0000"/>
                </a:solidFill>
                <a:latin typeface="Calibri"/>
                <a:ea typeface="Calibri"/>
                <a:cs typeface="Calibri"/>
                <a:sym typeface="Calibri"/>
              </a:endParaRPr>
            </a:p>
          </p:txBody>
        </p:sp>
        <p:sp>
          <p:nvSpPr>
            <p:cNvPr id="1558" name="Shape 1558"/>
            <p:cNvSpPr/>
            <p:nvPr/>
          </p:nvSpPr>
          <p:spPr>
            <a:xfrm>
              <a:off x="1417232" y="4113523"/>
              <a:ext cx="96078" cy="139784"/>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559" name="Shape 1559"/>
            <p:cNvSpPr/>
            <p:nvPr/>
          </p:nvSpPr>
          <p:spPr>
            <a:xfrm>
              <a:off x="1982350" y="3963253"/>
              <a:ext cx="96078" cy="139784"/>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560" name="Shape 1560"/>
            <p:cNvSpPr/>
            <p:nvPr/>
          </p:nvSpPr>
          <p:spPr>
            <a:xfrm>
              <a:off x="1220705" y="2387175"/>
              <a:ext cx="96078" cy="139784"/>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561" name="Shape 1561"/>
            <p:cNvSpPr/>
            <p:nvPr/>
          </p:nvSpPr>
          <p:spPr>
            <a:xfrm>
              <a:off x="408402" y="2869436"/>
              <a:ext cx="96078" cy="139784"/>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562" name="Shape 1562"/>
            <p:cNvSpPr/>
            <p:nvPr/>
          </p:nvSpPr>
          <p:spPr>
            <a:xfrm>
              <a:off x="360362" y="3391882"/>
              <a:ext cx="96078" cy="139784"/>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grpSp>
          <p:nvGrpSpPr>
            <p:cNvPr id="1563" name="Shape 1563"/>
            <p:cNvGrpSpPr/>
            <p:nvPr/>
          </p:nvGrpSpPr>
          <p:grpSpPr>
            <a:xfrm>
              <a:off x="2584005" y="2790809"/>
              <a:ext cx="1593713" cy="1012144"/>
              <a:chOff x="194408" y="5277721"/>
              <a:chExt cx="1782520" cy="1131775"/>
            </a:xfrm>
          </p:grpSpPr>
          <p:sp>
            <p:nvSpPr>
              <p:cNvPr id="1564" name="Shape 1564"/>
              <p:cNvSpPr/>
              <p:nvPr/>
            </p:nvSpPr>
            <p:spPr>
              <a:xfrm>
                <a:off x="194408" y="5781430"/>
                <a:ext cx="107461" cy="156307"/>
              </a:xfrm>
              <a:prstGeom prst="rect">
                <a:avLst/>
              </a:prstGeom>
              <a:gradFill>
                <a:gsLst>
                  <a:gs pos="0">
                    <a:srgbClr val="3E7FCE"/>
                  </a:gs>
                  <a:gs pos="100000">
                    <a:srgbClr val="BFDCFF"/>
                  </a:gs>
                </a:gsLst>
                <a:lin ang="16200000" scaled="0"/>
              </a:gra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565" name="Shape 1565"/>
              <p:cNvSpPr/>
              <p:nvPr/>
            </p:nvSpPr>
            <p:spPr>
              <a:xfrm>
                <a:off x="194408" y="6187826"/>
                <a:ext cx="107461" cy="156307"/>
              </a:xfrm>
              <a:prstGeom prst="rect">
                <a:avLst/>
              </a:prstGeom>
              <a:solidFill>
                <a:srgbClr val="FF0000"/>
              </a:solidFill>
              <a:ln cap="flat" cmpd="sng" w="9525">
                <a:solidFill>
                  <a:srgbClr val="4A7DB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rgbClr val="FF0000"/>
                  </a:solidFill>
                  <a:latin typeface="Calibri"/>
                  <a:ea typeface="Calibri"/>
                  <a:cs typeface="Calibri"/>
                  <a:sym typeface="Calibri"/>
                </a:endParaRPr>
              </a:p>
            </p:txBody>
          </p:sp>
          <p:sp>
            <p:nvSpPr>
              <p:cNvPr id="1566" name="Shape 1566"/>
              <p:cNvSpPr/>
              <p:nvPr/>
            </p:nvSpPr>
            <p:spPr>
              <a:xfrm>
                <a:off x="194408" y="5419967"/>
                <a:ext cx="107461" cy="156307"/>
              </a:xfrm>
              <a:prstGeom prst="rect">
                <a:avLst/>
              </a:prstGeom>
              <a:gradFill>
                <a:gsLst>
                  <a:gs pos="0">
                    <a:schemeClr val="dk1"/>
                  </a:gs>
                  <a:gs pos="100000">
                    <a:srgbClr val="BCBCBC"/>
                  </a:gs>
                </a:gsLst>
                <a:lin ang="16200000" scaled="0"/>
              </a:gradFill>
              <a:ln cap="flat" cmpd="sng" w="9525">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567" name="Shape 1567"/>
              <p:cNvSpPr txBox="1"/>
              <p:nvPr/>
            </p:nvSpPr>
            <p:spPr>
              <a:xfrm>
                <a:off x="277544" y="5277721"/>
                <a:ext cx="1676100" cy="3692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u="none" cap="none" strike="noStrike">
                    <a:solidFill>
                      <a:schemeClr val="dk1"/>
                    </a:solidFill>
                    <a:latin typeface="Calibri"/>
                    <a:ea typeface="Calibri"/>
                    <a:cs typeface="Calibri"/>
                    <a:sym typeface="Calibri"/>
                  </a:rPr>
                  <a:t>Current gene</a:t>
                </a:r>
              </a:p>
            </p:txBody>
          </p:sp>
          <p:sp>
            <p:nvSpPr>
              <p:cNvPr id="1568" name="Shape 1568"/>
              <p:cNvSpPr txBox="1"/>
              <p:nvPr/>
            </p:nvSpPr>
            <p:spPr>
              <a:xfrm>
                <a:off x="263448" y="5647048"/>
                <a:ext cx="1713480" cy="36933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u="none" cap="none" strike="noStrike">
                    <a:solidFill>
                      <a:schemeClr val="dk1"/>
                    </a:solidFill>
                    <a:latin typeface="Calibri"/>
                    <a:ea typeface="Calibri"/>
                    <a:cs typeface="Calibri"/>
                    <a:sym typeface="Calibri"/>
                  </a:rPr>
                  <a:t>Non-driver gene</a:t>
                </a:r>
              </a:p>
            </p:txBody>
          </p:sp>
          <p:sp>
            <p:nvSpPr>
              <p:cNvPr id="1569" name="Shape 1569"/>
              <p:cNvSpPr txBox="1"/>
              <p:nvPr/>
            </p:nvSpPr>
            <p:spPr>
              <a:xfrm>
                <a:off x="262079" y="6040197"/>
                <a:ext cx="1628999" cy="3692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u="none" cap="none" strike="noStrike">
                    <a:solidFill>
                      <a:schemeClr val="dk1"/>
                    </a:solidFill>
                    <a:latin typeface="Calibri"/>
                    <a:ea typeface="Calibri"/>
                    <a:cs typeface="Calibri"/>
                    <a:sym typeface="Calibri"/>
                  </a:rPr>
                  <a:t>Driver gene</a:t>
                </a:r>
              </a:p>
            </p:txBody>
          </p:sp>
        </p:grpSp>
        <p:cxnSp>
          <p:nvCxnSpPr>
            <p:cNvPr id="1570" name="Shape 1570"/>
            <p:cNvCxnSpPr>
              <a:stCxn id="1556" idx="0"/>
              <a:endCxn id="1560" idx="2"/>
            </p:cNvCxnSpPr>
            <p:nvPr/>
          </p:nvCxnSpPr>
          <p:spPr>
            <a:xfrm flipH="1" rot="10800000">
              <a:off x="1040775" y="2526996"/>
              <a:ext cx="228000" cy="631800"/>
            </a:xfrm>
            <a:prstGeom prst="straightConnector1">
              <a:avLst/>
            </a:prstGeom>
            <a:noFill/>
            <a:ln cap="flat" cmpd="sng" w="25400">
              <a:solidFill>
                <a:schemeClr val="accent1"/>
              </a:solidFill>
              <a:prstDash val="solid"/>
              <a:round/>
              <a:headEnd len="med" w="med" type="none"/>
              <a:tailEnd len="med" w="med" type="none"/>
            </a:ln>
          </p:spPr>
        </p:cxnSp>
        <p:cxnSp>
          <p:nvCxnSpPr>
            <p:cNvPr id="1571" name="Shape 1571"/>
            <p:cNvCxnSpPr>
              <a:stCxn id="1556" idx="1"/>
              <a:endCxn id="1561" idx="3"/>
            </p:cNvCxnSpPr>
            <p:nvPr/>
          </p:nvCxnSpPr>
          <p:spPr>
            <a:xfrm rot="10800000">
              <a:off x="504636" y="2939188"/>
              <a:ext cx="488100" cy="289500"/>
            </a:xfrm>
            <a:prstGeom prst="straightConnector1">
              <a:avLst/>
            </a:prstGeom>
            <a:noFill/>
            <a:ln cap="flat" cmpd="sng" w="25400">
              <a:solidFill>
                <a:schemeClr val="accent1"/>
              </a:solidFill>
              <a:prstDash val="solid"/>
              <a:round/>
              <a:headEnd len="med" w="med" type="none"/>
              <a:tailEnd len="med" w="med" type="none"/>
            </a:ln>
          </p:spPr>
        </p:cxnSp>
        <p:cxnSp>
          <p:nvCxnSpPr>
            <p:cNvPr id="1572" name="Shape 1572"/>
            <p:cNvCxnSpPr>
              <a:stCxn id="1556" idx="2"/>
              <a:endCxn id="1562" idx="1"/>
            </p:cNvCxnSpPr>
            <p:nvPr/>
          </p:nvCxnSpPr>
          <p:spPr>
            <a:xfrm flipH="1">
              <a:off x="360375" y="3298581"/>
              <a:ext cx="680400" cy="163200"/>
            </a:xfrm>
            <a:prstGeom prst="straightConnector1">
              <a:avLst/>
            </a:prstGeom>
            <a:noFill/>
            <a:ln cap="flat" cmpd="sng" w="25400">
              <a:solidFill>
                <a:schemeClr val="accent1"/>
              </a:solidFill>
              <a:prstDash val="solid"/>
              <a:round/>
              <a:headEnd len="med" w="med" type="none"/>
              <a:tailEnd len="med" w="med" type="none"/>
            </a:ln>
          </p:spPr>
        </p:cxnSp>
        <p:cxnSp>
          <p:nvCxnSpPr>
            <p:cNvPr id="1573" name="Shape 1573"/>
            <p:cNvCxnSpPr>
              <a:stCxn id="1556" idx="2"/>
              <a:endCxn id="1555" idx="0"/>
            </p:cNvCxnSpPr>
            <p:nvPr/>
          </p:nvCxnSpPr>
          <p:spPr>
            <a:xfrm flipH="1">
              <a:off x="779475" y="3298581"/>
              <a:ext cx="261300" cy="664500"/>
            </a:xfrm>
            <a:prstGeom prst="straightConnector1">
              <a:avLst/>
            </a:prstGeom>
            <a:noFill/>
            <a:ln cap="flat" cmpd="sng" w="25400">
              <a:solidFill>
                <a:schemeClr val="accent1"/>
              </a:solidFill>
              <a:prstDash val="solid"/>
              <a:round/>
              <a:headEnd len="med" w="med" type="none"/>
              <a:tailEnd len="med" w="med" type="none"/>
            </a:ln>
          </p:spPr>
        </p:cxnSp>
        <p:cxnSp>
          <p:nvCxnSpPr>
            <p:cNvPr id="1574" name="Shape 1574"/>
            <p:cNvCxnSpPr>
              <a:stCxn id="1556" idx="2"/>
              <a:endCxn id="1551" idx="1"/>
            </p:cNvCxnSpPr>
            <p:nvPr/>
          </p:nvCxnSpPr>
          <p:spPr>
            <a:xfrm>
              <a:off x="1040775" y="3298581"/>
              <a:ext cx="276000" cy="332700"/>
            </a:xfrm>
            <a:prstGeom prst="straightConnector1">
              <a:avLst/>
            </a:prstGeom>
            <a:noFill/>
            <a:ln cap="flat" cmpd="sng" w="25400">
              <a:solidFill>
                <a:schemeClr val="accent1"/>
              </a:solidFill>
              <a:prstDash val="solid"/>
              <a:round/>
              <a:headEnd len="med" w="med" type="none"/>
              <a:tailEnd len="med" w="med" type="none"/>
            </a:ln>
          </p:spPr>
        </p:cxnSp>
        <p:cxnSp>
          <p:nvCxnSpPr>
            <p:cNvPr id="1575" name="Shape 1575"/>
            <p:cNvCxnSpPr>
              <a:stCxn id="1556" idx="3"/>
              <a:endCxn id="1553" idx="1"/>
            </p:cNvCxnSpPr>
            <p:nvPr/>
          </p:nvCxnSpPr>
          <p:spPr>
            <a:xfrm flipH="1" rot="10800000">
              <a:off x="1088815" y="3078988"/>
              <a:ext cx="480600" cy="149700"/>
            </a:xfrm>
            <a:prstGeom prst="straightConnector1">
              <a:avLst/>
            </a:prstGeom>
            <a:noFill/>
            <a:ln cap="flat" cmpd="sng" w="25400">
              <a:solidFill>
                <a:schemeClr val="accent1"/>
              </a:solidFill>
              <a:prstDash val="solid"/>
              <a:round/>
              <a:headEnd len="med" w="med" type="none"/>
              <a:tailEnd len="med" w="med" type="none"/>
            </a:ln>
          </p:spPr>
        </p:cxnSp>
        <p:cxnSp>
          <p:nvCxnSpPr>
            <p:cNvPr id="1576" name="Shape 1576"/>
            <p:cNvCxnSpPr>
              <a:stCxn id="1553" idx="3"/>
              <a:endCxn id="1552" idx="2"/>
            </p:cNvCxnSpPr>
            <p:nvPr/>
          </p:nvCxnSpPr>
          <p:spPr>
            <a:xfrm flipH="1" rot="10800000">
              <a:off x="1665291" y="2790812"/>
              <a:ext cx="461100" cy="288300"/>
            </a:xfrm>
            <a:prstGeom prst="straightConnector1">
              <a:avLst/>
            </a:prstGeom>
            <a:noFill/>
            <a:ln cap="flat" cmpd="sng" w="25400">
              <a:solidFill>
                <a:schemeClr val="accent1"/>
              </a:solidFill>
              <a:prstDash val="solid"/>
              <a:round/>
              <a:headEnd len="med" w="med" type="none"/>
              <a:tailEnd len="med" w="med" type="none"/>
            </a:ln>
          </p:spPr>
        </p:cxnSp>
        <p:cxnSp>
          <p:nvCxnSpPr>
            <p:cNvPr id="1577" name="Shape 1577"/>
            <p:cNvCxnSpPr>
              <a:stCxn id="1551" idx="3"/>
              <a:endCxn id="1554" idx="1"/>
            </p:cNvCxnSpPr>
            <p:nvPr/>
          </p:nvCxnSpPr>
          <p:spPr>
            <a:xfrm flipH="1" rot="10800000">
              <a:off x="1412863" y="3498365"/>
              <a:ext cx="569700" cy="132900"/>
            </a:xfrm>
            <a:prstGeom prst="straightConnector1">
              <a:avLst/>
            </a:prstGeom>
            <a:noFill/>
            <a:ln cap="flat" cmpd="sng" w="25400">
              <a:solidFill>
                <a:schemeClr val="accent1"/>
              </a:solidFill>
              <a:prstDash val="solid"/>
              <a:round/>
              <a:headEnd len="med" w="med" type="none"/>
              <a:tailEnd len="med" w="med" type="none"/>
            </a:ln>
          </p:spPr>
        </p:cxnSp>
        <p:cxnSp>
          <p:nvCxnSpPr>
            <p:cNvPr id="1578" name="Shape 1578"/>
            <p:cNvCxnSpPr>
              <a:stCxn id="1551" idx="0"/>
              <a:endCxn id="1553" idx="2"/>
            </p:cNvCxnSpPr>
            <p:nvPr/>
          </p:nvCxnSpPr>
          <p:spPr>
            <a:xfrm flipH="1" rot="10800000">
              <a:off x="1364824" y="3148873"/>
              <a:ext cx="252600" cy="412500"/>
            </a:xfrm>
            <a:prstGeom prst="straightConnector1">
              <a:avLst/>
            </a:prstGeom>
            <a:noFill/>
            <a:ln cap="flat" cmpd="sng" w="25400">
              <a:solidFill>
                <a:schemeClr val="accent1"/>
              </a:solidFill>
              <a:prstDash val="solid"/>
              <a:round/>
              <a:headEnd len="med" w="med" type="none"/>
              <a:tailEnd len="med" w="med" type="none"/>
            </a:ln>
          </p:spPr>
        </p:cxnSp>
        <p:cxnSp>
          <p:nvCxnSpPr>
            <p:cNvPr id="1579" name="Shape 1579"/>
            <p:cNvCxnSpPr>
              <a:stCxn id="1551" idx="2"/>
              <a:endCxn id="1558" idx="0"/>
            </p:cNvCxnSpPr>
            <p:nvPr/>
          </p:nvCxnSpPr>
          <p:spPr>
            <a:xfrm>
              <a:off x="1364824" y="3701158"/>
              <a:ext cx="100500" cy="412500"/>
            </a:xfrm>
            <a:prstGeom prst="straightConnector1">
              <a:avLst/>
            </a:prstGeom>
            <a:noFill/>
            <a:ln cap="flat" cmpd="sng" w="25400">
              <a:solidFill>
                <a:schemeClr val="accent1"/>
              </a:solidFill>
              <a:prstDash val="solid"/>
              <a:round/>
              <a:headEnd len="med" w="med" type="none"/>
              <a:tailEnd len="med" w="med" type="none"/>
            </a:ln>
          </p:spPr>
        </p:cxnSp>
        <p:cxnSp>
          <p:nvCxnSpPr>
            <p:cNvPr id="1580" name="Shape 1580"/>
            <p:cNvCxnSpPr>
              <a:stCxn id="1557" idx="1"/>
              <a:endCxn id="1560" idx="3"/>
            </p:cNvCxnSpPr>
            <p:nvPr/>
          </p:nvCxnSpPr>
          <p:spPr>
            <a:xfrm flipH="1">
              <a:off x="1316991" y="2387175"/>
              <a:ext cx="348300" cy="69900"/>
            </a:xfrm>
            <a:prstGeom prst="straightConnector1">
              <a:avLst/>
            </a:prstGeom>
            <a:noFill/>
            <a:ln cap="flat" cmpd="sng" w="25400">
              <a:solidFill>
                <a:schemeClr val="accent1"/>
              </a:solidFill>
              <a:prstDash val="solid"/>
              <a:round/>
              <a:headEnd len="med" w="med" type="none"/>
              <a:tailEnd len="med" w="med" type="none"/>
            </a:ln>
          </p:spPr>
        </p:cxnSp>
        <p:cxnSp>
          <p:nvCxnSpPr>
            <p:cNvPr id="1581" name="Shape 1581"/>
            <p:cNvCxnSpPr>
              <a:stCxn id="1557" idx="2"/>
              <a:endCxn id="1553" idx="0"/>
            </p:cNvCxnSpPr>
            <p:nvPr/>
          </p:nvCxnSpPr>
          <p:spPr>
            <a:xfrm flipH="1">
              <a:off x="1617030" y="2457068"/>
              <a:ext cx="96300" cy="552300"/>
            </a:xfrm>
            <a:prstGeom prst="straightConnector1">
              <a:avLst/>
            </a:prstGeom>
            <a:noFill/>
            <a:ln cap="flat" cmpd="sng" w="25400">
              <a:solidFill>
                <a:schemeClr val="accent1"/>
              </a:solidFill>
              <a:prstDash val="solid"/>
              <a:round/>
              <a:headEnd len="med" w="med" type="none"/>
              <a:tailEnd len="med" w="med" type="none"/>
            </a:ln>
          </p:spPr>
        </p:cxnSp>
        <p:cxnSp>
          <p:nvCxnSpPr>
            <p:cNvPr id="1582" name="Shape 1582"/>
            <p:cNvCxnSpPr>
              <a:stCxn id="1551" idx="3"/>
              <a:endCxn id="1559" idx="1"/>
            </p:cNvCxnSpPr>
            <p:nvPr/>
          </p:nvCxnSpPr>
          <p:spPr>
            <a:xfrm>
              <a:off x="1412863" y="3631265"/>
              <a:ext cx="569700" cy="401700"/>
            </a:xfrm>
            <a:prstGeom prst="straightConnector1">
              <a:avLst/>
            </a:prstGeom>
            <a:noFill/>
            <a:ln cap="flat" cmpd="sng" w="25400">
              <a:solidFill>
                <a:schemeClr val="accent1"/>
              </a:solidFill>
              <a:prstDash val="solid"/>
              <a:round/>
              <a:headEnd len="med" w="med" type="none"/>
              <a:tailEnd len="med" w="med" type="none"/>
            </a:ln>
          </p:spPr>
        </p:cxnSp>
      </p:grpSp>
      <p:sp>
        <p:nvSpPr>
          <p:cNvPr id="1583" name="Shape 1583"/>
          <p:cNvSpPr txBox="1"/>
          <p:nvPr/>
        </p:nvSpPr>
        <p:spPr>
          <a:xfrm>
            <a:off x="73800" y="3352160"/>
            <a:ext cx="4467714" cy="992579"/>
          </a:xfrm>
          <a:prstGeom prst="rect">
            <a:avLst/>
          </a:prstGeom>
          <a:gradFill>
            <a:gsLst>
              <a:gs pos="0">
                <a:srgbClr val="BEDBFF"/>
              </a:gs>
              <a:gs pos="35000">
                <a:srgbClr val="D1E5FE"/>
              </a:gs>
              <a:gs pos="100000">
                <a:srgbClr val="EEF5FF"/>
              </a:gs>
            </a:gsLst>
            <a:lin ang="16200000" scaled="0"/>
          </a:gradFill>
          <a:ln cap="flat" cmpd="sng" w="9525">
            <a:solidFill>
              <a:srgbClr val="4A7DBB"/>
            </a:solidFill>
            <a:prstDash val="solid"/>
            <a:round/>
            <a:headEnd len="med" w="med" type="none"/>
            <a:tailEnd len="med" w="med" type="none"/>
          </a:ln>
        </p:spPr>
        <p:txBody>
          <a:bodyPr anchorCtr="0" anchor="t" bIns="45700" lIns="91425" rIns="91425" tIns="45700">
            <a:noAutofit/>
          </a:bodyPr>
          <a:lstStyle/>
          <a:p>
            <a:pPr indent="0" lvl="0" marL="0" marR="0" rtl="0" algn="l">
              <a:spcBef>
                <a:spcPts val="0"/>
              </a:spcBef>
              <a:buSzPct val="25000"/>
              <a:buNone/>
            </a:pPr>
            <a:r>
              <a:rPr b="0" baseline="0" i="0" lang="en" sz="1600" u="none" cap="none" strike="noStrike">
                <a:solidFill>
                  <a:schemeClr val="dk1"/>
                </a:solidFill>
                <a:latin typeface="Calibri"/>
                <a:ea typeface="Calibri"/>
                <a:cs typeface="Calibri"/>
                <a:sym typeface="Calibri"/>
              </a:rPr>
              <a:t>Network score for a gene is calculated as:</a:t>
            </a:r>
          </a:p>
          <a:p>
            <a:pPr indent="0" lvl="0" marL="0" marR="0" rtl="0" algn="l">
              <a:spcBef>
                <a:spcPts val="0"/>
              </a:spcBef>
              <a:buNone/>
            </a:pPr>
            <a:r>
              <a:t/>
            </a:r>
            <a:endParaRPr b="0" baseline="0" i="0" sz="16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baseline="0" i="0" lang="en" sz="1600" u="none" cap="none" strike="noStrike">
                <a:solidFill>
                  <a:schemeClr val="dk1"/>
                </a:solidFill>
                <a:latin typeface="Calibri"/>
                <a:ea typeface="Calibri"/>
                <a:cs typeface="Calibri"/>
                <a:sym typeface="Calibri"/>
              </a:rPr>
              <a:t>NumberOfDriversInNeighors / NumberOfNeighbors</a:t>
            </a:r>
          </a:p>
          <a:p>
            <a:pPr indent="0" lvl="0" marL="0" marR="0" rtl="0" algn="l">
              <a:spcBef>
                <a:spcPts val="0"/>
              </a:spcBef>
              <a:buNone/>
            </a:pPr>
            <a:r>
              <a:t/>
            </a:r>
            <a:endParaRPr b="0" baseline="0" i="0" sz="16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baseline="0" i="0" lang="en" sz="1600" u="none" cap="none" strike="noStrike">
                <a:solidFill>
                  <a:schemeClr val="dk1"/>
                </a:solidFill>
                <a:latin typeface="Calibri"/>
                <a:ea typeface="Calibri"/>
                <a:cs typeface="Calibri"/>
                <a:sym typeface="Calibri"/>
              </a:rPr>
              <a:t>Score = 1 / 6 = 0.17</a:t>
            </a:r>
          </a:p>
        </p:txBody>
      </p:sp>
      <p:cxnSp>
        <p:nvCxnSpPr>
          <p:cNvPr id="1584" name="Shape 1584"/>
          <p:cNvCxnSpPr/>
          <p:nvPr/>
        </p:nvCxnSpPr>
        <p:spPr>
          <a:xfrm>
            <a:off x="4723892" y="1086357"/>
            <a:ext cx="0" cy="3981842"/>
          </a:xfrm>
          <a:prstGeom prst="straightConnector1">
            <a:avLst/>
          </a:prstGeom>
          <a:noFill/>
          <a:ln cap="flat" cmpd="sng" w="25400">
            <a:solidFill>
              <a:schemeClr val="accent1"/>
            </a:solidFill>
            <a:prstDash val="solid"/>
            <a:round/>
            <a:headEnd len="med" w="med" type="none"/>
            <a:tailEnd len="med" w="med" type="none"/>
          </a:ln>
        </p:spPr>
      </p:cxnSp>
      <p:sp>
        <p:nvSpPr>
          <p:cNvPr id="1585" name="Shape 1585"/>
          <p:cNvSpPr txBox="1"/>
          <p:nvPr/>
        </p:nvSpPr>
        <p:spPr>
          <a:xfrm>
            <a:off x="4810639" y="914974"/>
            <a:ext cx="4203899" cy="3577800"/>
          </a:xfrm>
          <a:prstGeom prst="rect">
            <a:avLst/>
          </a:prstGeom>
          <a:noFill/>
          <a:ln>
            <a:noFill/>
          </a:ln>
        </p:spPr>
        <p:txBody>
          <a:bodyPr anchorCtr="0" anchor="t" bIns="45700" lIns="91425" rIns="91425" tIns="45700">
            <a:noAutofit/>
          </a:bodyPr>
          <a:lstStyle/>
          <a:p>
            <a:pPr indent="-273050" lvl="0" marL="285750" marR="0" rtl="0" algn="l">
              <a:spcBef>
                <a:spcPts val="0"/>
              </a:spcBef>
              <a:buClr>
                <a:schemeClr val="dk1"/>
              </a:buClr>
              <a:buSzPct val="100000"/>
              <a:buFont typeface="Arial"/>
              <a:buChar char="•"/>
            </a:pPr>
            <a:r>
              <a:rPr b="0" baseline="0" i="0" lang="en" u="none" cap="none" strike="noStrike">
                <a:solidFill>
                  <a:schemeClr val="dk1"/>
                </a:solidFill>
                <a:latin typeface="Calibri"/>
                <a:ea typeface="Calibri"/>
                <a:cs typeface="Calibri"/>
                <a:sym typeface="Calibri"/>
              </a:rPr>
              <a:t>Features</a:t>
            </a:r>
          </a:p>
          <a:p>
            <a:pPr indent="-273050" lvl="1" marL="742950" marR="0" rtl="0" algn="l">
              <a:spcBef>
                <a:spcPts val="0"/>
              </a:spcBef>
              <a:buClr>
                <a:schemeClr val="dk1"/>
              </a:buClr>
              <a:buSzPct val="100000"/>
              <a:buFont typeface="Arial"/>
              <a:buChar char="•"/>
            </a:pPr>
            <a:r>
              <a:rPr b="0" baseline="0" i="0" lang="en" u="none" cap="none" strike="noStrike">
                <a:solidFill>
                  <a:schemeClr val="dk1"/>
                </a:solidFill>
                <a:latin typeface="Calibri"/>
                <a:ea typeface="Calibri"/>
                <a:cs typeface="Calibri"/>
                <a:sym typeface="Calibri"/>
              </a:rPr>
              <a:t>Mutation rate / Protein length</a:t>
            </a:r>
          </a:p>
          <a:p>
            <a:pPr indent="-273050" lvl="1" marL="742950" marR="0" rtl="0" algn="l">
              <a:spcBef>
                <a:spcPts val="0"/>
              </a:spcBef>
              <a:buClr>
                <a:schemeClr val="dk1"/>
              </a:buClr>
              <a:buSzPct val="100000"/>
              <a:buFont typeface="Arial"/>
              <a:buChar char="•"/>
            </a:pPr>
            <a:r>
              <a:rPr b="0" baseline="0" i="0" lang="en" u="none" cap="none" strike="noStrike">
                <a:solidFill>
                  <a:schemeClr val="dk1"/>
                </a:solidFill>
                <a:latin typeface="Calibri"/>
                <a:ea typeface="Calibri"/>
                <a:cs typeface="Calibri"/>
                <a:sym typeface="Calibri"/>
              </a:rPr>
              <a:t>Mutation Assessor score</a:t>
            </a:r>
          </a:p>
          <a:p>
            <a:pPr indent="-273050" lvl="1" marL="742950" marR="0" rtl="0" algn="l">
              <a:spcBef>
                <a:spcPts val="0"/>
              </a:spcBef>
              <a:buClr>
                <a:schemeClr val="dk1"/>
              </a:buClr>
              <a:buSzPct val="100000"/>
              <a:buFont typeface="Arial"/>
              <a:buChar char="•"/>
            </a:pPr>
            <a:r>
              <a:rPr b="0" baseline="0" i="0" lang="en" u="none" cap="none" strike="noStrike">
                <a:solidFill>
                  <a:schemeClr val="dk1"/>
                </a:solidFill>
                <a:latin typeface="Calibri"/>
                <a:ea typeface="Calibri"/>
                <a:cs typeface="Calibri"/>
                <a:sym typeface="Calibri"/>
              </a:rPr>
              <a:t>Maximum of network scores from one-hop neighborhood</a:t>
            </a:r>
          </a:p>
          <a:p>
            <a:pPr indent="-273050" lvl="1" marL="742950" marR="0" rtl="0" algn="l">
              <a:spcBef>
                <a:spcPts val="0"/>
              </a:spcBef>
              <a:buClr>
                <a:schemeClr val="dk1"/>
              </a:buClr>
              <a:buSzPct val="100000"/>
              <a:buFont typeface="Arial"/>
              <a:buChar char="•"/>
            </a:pPr>
            <a:r>
              <a:rPr b="0" baseline="0" i="0" lang="en" u="none" cap="none" strike="noStrike">
                <a:solidFill>
                  <a:schemeClr val="dk1"/>
                </a:solidFill>
                <a:latin typeface="Calibri"/>
                <a:ea typeface="Calibri"/>
                <a:cs typeface="Calibri"/>
                <a:sym typeface="Calibri"/>
              </a:rPr>
              <a:t>Network score</a:t>
            </a:r>
          </a:p>
          <a:p>
            <a:pPr indent="-273050" lvl="1" marL="742950" marR="0" rtl="0" algn="l">
              <a:spcBef>
                <a:spcPts val="0"/>
              </a:spcBef>
              <a:buClr>
                <a:schemeClr val="dk1"/>
              </a:buClr>
              <a:buSzPct val="100000"/>
              <a:buFont typeface="Arial"/>
              <a:buChar char="•"/>
            </a:pPr>
            <a:r>
              <a:rPr b="0" baseline="0" i="0" lang="en" u="none" cap="none" strike="noStrike">
                <a:solidFill>
                  <a:schemeClr val="dk1"/>
                </a:solidFill>
                <a:latin typeface="Calibri"/>
                <a:ea typeface="Calibri"/>
                <a:cs typeface="Calibri"/>
                <a:sym typeface="Calibri"/>
              </a:rPr>
              <a:t>Mutation clustering score</a:t>
            </a:r>
          </a:p>
          <a:p>
            <a:pPr indent="-273050" lvl="0" marL="285750" marR="0" rtl="0" algn="l">
              <a:spcBef>
                <a:spcPts val="0"/>
              </a:spcBef>
              <a:buClr>
                <a:schemeClr val="dk1"/>
              </a:buClr>
              <a:buSzPct val="100000"/>
              <a:buFont typeface="Arial"/>
              <a:buChar char="•"/>
            </a:pPr>
            <a:r>
              <a:rPr b="0" baseline="0" i="0" lang="en" u="none" cap="none" strike="noStrike">
                <a:solidFill>
                  <a:schemeClr val="dk1"/>
                </a:solidFill>
                <a:latin typeface="Calibri"/>
                <a:ea typeface="Calibri"/>
                <a:cs typeface="Calibri"/>
                <a:sym typeface="Calibri"/>
              </a:rPr>
              <a:t>Classifier</a:t>
            </a:r>
          </a:p>
          <a:p>
            <a:pPr indent="-273050" lvl="1" marL="742950" marR="0" rtl="0" algn="l">
              <a:spcBef>
                <a:spcPts val="0"/>
              </a:spcBef>
              <a:buClr>
                <a:schemeClr val="dk1"/>
              </a:buClr>
              <a:buSzPct val="100000"/>
              <a:buFont typeface="Arial"/>
              <a:buChar char="•"/>
            </a:pPr>
            <a:r>
              <a:rPr b="0" baseline="0" i="0" lang="en" u="none" cap="none" strike="noStrike">
                <a:solidFill>
                  <a:schemeClr val="dk1"/>
                </a:solidFill>
                <a:latin typeface="Calibri"/>
                <a:ea typeface="Calibri"/>
                <a:cs typeface="Calibri"/>
                <a:sym typeface="Calibri"/>
              </a:rPr>
              <a:t>logistic regression classifier</a:t>
            </a:r>
          </a:p>
          <a:p>
            <a:pPr indent="-273050" lvl="0" marL="285750" marR="0" rtl="0" algn="l">
              <a:spcBef>
                <a:spcPts val="0"/>
              </a:spcBef>
              <a:buClr>
                <a:schemeClr val="dk1"/>
              </a:buClr>
              <a:buSzPct val="100000"/>
              <a:buFont typeface="Arial"/>
              <a:buChar char="•"/>
            </a:pPr>
            <a:r>
              <a:rPr b="0" baseline="0" i="0" lang="en" u="none" cap="none" strike="noStrike">
                <a:solidFill>
                  <a:schemeClr val="dk1"/>
                </a:solidFill>
                <a:latin typeface="Calibri"/>
                <a:ea typeface="Calibri"/>
                <a:cs typeface="Calibri"/>
                <a:sym typeface="Calibri"/>
              </a:rPr>
              <a:t>Training:</a:t>
            </a:r>
          </a:p>
          <a:p>
            <a:pPr indent="-273050" lvl="1" marL="742950" marR="0" rtl="0" algn="l">
              <a:spcBef>
                <a:spcPts val="0"/>
              </a:spcBef>
              <a:buClr>
                <a:schemeClr val="dk1"/>
              </a:buClr>
              <a:buSzPct val="100000"/>
              <a:buFont typeface="Arial"/>
              <a:buChar char="•"/>
            </a:pPr>
            <a:r>
              <a:rPr b="0" baseline="0" i="0" lang="en" u="none" cap="none" strike="noStrike">
                <a:solidFill>
                  <a:schemeClr val="dk1"/>
                </a:solidFill>
                <a:latin typeface="Calibri"/>
                <a:ea typeface="Calibri"/>
                <a:cs typeface="Calibri"/>
                <a:sym typeface="Calibri"/>
              </a:rPr>
              <a:t>Data: TCGA BRCA</a:t>
            </a:r>
          </a:p>
          <a:p>
            <a:pPr indent="-273050" lvl="1" marL="742950" marR="0" rtl="0" algn="l">
              <a:spcBef>
                <a:spcPts val="0"/>
              </a:spcBef>
              <a:buClr>
                <a:schemeClr val="dk1"/>
              </a:buClr>
              <a:buSzPct val="100000"/>
              <a:buFont typeface="Arial"/>
              <a:buChar char="•"/>
            </a:pPr>
            <a:r>
              <a:rPr b="0" baseline="0" i="0" lang="en" u="none" cap="none" strike="noStrike">
                <a:solidFill>
                  <a:schemeClr val="dk1"/>
                </a:solidFill>
                <a:latin typeface="Calibri"/>
                <a:ea typeface="Calibri"/>
                <a:cs typeface="Calibri"/>
                <a:sym typeface="Calibri"/>
              </a:rPr>
              <a:t>Positive: 40 known breast cancer genes (CGC + TCGA Pan Cancer)</a:t>
            </a:r>
          </a:p>
          <a:p>
            <a:pPr indent="-273050" lvl="1" marL="742950" marR="0" rtl="0" algn="l">
              <a:spcBef>
                <a:spcPts val="0"/>
              </a:spcBef>
              <a:buClr>
                <a:schemeClr val="dk1"/>
              </a:buClr>
              <a:buSzPct val="100000"/>
              <a:buFont typeface="Arial"/>
              <a:buChar char="•"/>
            </a:pPr>
            <a:r>
              <a:rPr b="0" baseline="0" i="0" lang="en" u="none" cap="none" strike="noStrike">
                <a:solidFill>
                  <a:schemeClr val="dk1"/>
                </a:solidFill>
                <a:latin typeface="Calibri"/>
                <a:ea typeface="Calibri"/>
                <a:cs typeface="Calibri"/>
                <a:sym typeface="Calibri"/>
              </a:rPr>
              <a:t>Negative: All other genes in the Reactome FI network</a:t>
            </a:r>
          </a:p>
          <a:p>
            <a:pPr indent="-273050" lvl="0" marL="285750" marR="0" rtl="0" algn="l">
              <a:spcBef>
                <a:spcPts val="0"/>
              </a:spcBef>
              <a:buClr>
                <a:schemeClr val="dk1"/>
              </a:buClr>
              <a:buSzPct val="100000"/>
              <a:buFont typeface="Arial"/>
              <a:buChar char="•"/>
            </a:pPr>
            <a:r>
              <a:rPr b="0" baseline="0" i="0" lang="en" u="none" cap="none" strike="noStrike">
                <a:solidFill>
                  <a:schemeClr val="dk1"/>
                </a:solidFill>
                <a:latin typeface="Calibri"/>
                <a:ea typeface="Calibri"/>
                <a:cs typeface="Calibri"/>
                <a:sym typeface="Calibri"/>
              </a:rPr>
              <a:t>Results from 10-fold cross-validation</a:t>
            </a:r>
          </a:p>
          <a:p>
            <a:pPr indent="-273050" lvl="1" marL="742950" marR="0" rtl="0" algn="l">
              <a:spcBef>
                <a:spcPts val="0"/>
              </a:spcBef>
              <a:buClr>
                <a:schemeClr val="dk1"/>
              </a:buClr>
              <a:buSzPct val="100000"/>
              <a:buFont typeface="Arial"/>
              <a:buChar char="•"/>
            </a:pPr>
            <a:r>
              <a:rPr b="0" baseline="0" i="0" lang="en" u="none" cap="none" strike="noStrike">
                <a:solidFill>
                  <a:schemeClr val="dk1"/>
                </a:solidFill>
                <a:latin typeface="Calibri"/>
                <a:ea typeface="Calibri"/>
                <a:cs typeface="Calibri"/>
                <a:sym typeface="Calibri"/>
              </a:rPr>
              <a:t>Precision: 0.95</a:t>
            </a:r>
          </a:p>
          <a:p>
            <a:pPr indent="-273050" lvl="1" marL="742950" marR="0" rtl="0" algn="l">
              <a:spcBef>
                <a:spcPts val="0"/>
              </a:spcBef>
              <a:buClr>
                <a:schemeClr val="dk1"/>
              </a:buClr>
              <a:buSzPct val="100000"/>
              <a:buFont typeface="Arial"/>
              <a:buChar char="•"/>
            </a:pPr>
            <a:r>
              <a:rPr b="0" baseline="0" i="0" lang="en" u="none" cap="none" strike="noStrike">
                <a:solidFill>
                  <a:schemeClr val="dk1"/>
                </a:solidFill>
                <a:latin typeface="Calibri"/>
                <a:ea typeface="Calibri"/>
                <a:cs typeface="Calibri"/>
                <a:sym typeface="Calibri"/>
              </a:rPr>
              <a:t>Recall: 0.50</a:t>
            </a:r>
          </a:p>
          <a:p>
            <a:pPr indent="-273050" lvl="1" marL="742950" marR="0" rtl="0" algn="l">
              <a:spcBef>
                <a:spcPts val="0"/>
              </a:spcBef>
              <a:buClr>
                <a:schemeClr val="dk1"/>
              </a:buClr>
              <a:buSzPct val="100000"/>
              <a:buFont typeface="Arial"/>
              <a:buChar char="•"/>
            </a:pPr>
            <a:r>
              <a:rPr b="0" baseline="0" i="0" lang="en" u="none" cap="none" strike="noStrike">
                <a:solidFill>
                  <a:schemeClr val="dk1"/>
                </a:solidFill>
                <a:latin typeface="Calibri"/>
                <a:ea typeface="Calibri"/>
                <a:cs typeface="Calibri"/>
                <a:sym typeface="Calibri"/>
              </a:rPr>
              <a:t>AUC: 0.93</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8" name="Shape 408"/>
        <p:cNvGrpSpPr/>
        <p:nvPr/>
      </p:nvGrpSpPr>
      <p:grpSpPr>
        <a:xfrm>
          <a:off x="0" y="0"/>
          <a:ext cx="0" cy="0"/>
          <a:chOff x="0" y="0"/>
          <a:chExt cx="0" cy="0"/>
        </a:xfrm>
      </p:grpSpPr>
      <p:pic>
        <p:nvPicPr>
          <p:cNvPr id="409" name="Shape 409"/>
          <p:cNvPicPr preferRelativeResize="0"/>
          <p:nvPr/>
        </p:nvPicPr>
        <p:blipFill>
          <a:blip r:embed="rId3">
            <a:alphaModFix/>
          </a:blip>
          <a:stretch>
            <a:fillRect/>
          </a:stretch>
        </p:blipFill>
        <p:spPr>
          <a:xfrm>
            <a:off x="976575" y="0"/>
            <a:ext cx="6857999" cy="5143499"/>
          </a:xfrm>
          <a:prstGeom prst="rect">
            <a:avLst/>
          </a:prstGeom>
          <a:noFill/>
          <a:ln>
            <a:noFill/>
          </a:ln>
        </p:spPr>
      </p:pic>
    </p:spTree>
  </p:cSld>
  <p:clrMapOvr>
    <a:masterClrMapping/>
  </p:clrMapOvr>
  <p:transition spd="slow">
    <p:cut/>
  </p:transition>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90" name="Shape 1590"/>
        <p:cNvGrpSpPr/>
        <p:nvPr/>
      </p:nvGrpSpPr>
      <p:grpSpPr>
        <a:xfrm>
          <a:off x="0" y="0"/>
          <a:ext cx="0" cy="0"/>
          <a:chOff x="0" y="0"/>
          <a:chExt cx="0" cy="0"/>
        </a:xfrm>
      </p:grpSpPr>
      <p:sp>
        <p:nvSpPr>
          <p:cNvPr id="1591" name="Shape 1591"/>
          <p:cNvSpPr txBox="1"/>
          <p:nvPr>
            <p:ph type="title"/>
          </p:nvPr>
        </p:nvSpPr>
        <p:spPr>
          <a:xfrm>
            <a:off x="457200" y="137636"/>
            <a:ext cx="8229600" cy="704702"/>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baseline="0" i="0" lang="en" sz="3600" u="none" cap="none" strike="noStrike">
                <a:solidFill>
                  <a:schemeClr val="dk1"/>
                </a:solidFill>
                <a:latin typeface="Calibri"/>
                <a:ea typeface="Calibri"/>
                <a:cs typeface="Calibri"/>
                <a:sym typeface="Calibri"/>
              </a:rPr>
              <a:t>Pre-Processing SC MAF File</a:t>
            </a:r>
          </a:p>
        </p:txBody>
      </p:sp>
      <p:sp>
        <p:nvSpPr>
          <p:cNvPr id="1592" name="Shape 1592"/>
          <p:cNvSpPr txBox="1"/>
          <p:nvPr>
            <p:ph idx="1" type="body"/>
          </p:nvPr>
        </p:nvSpPr>
        <p:spPr>
          <a:xfrm>
            <a:off x="457200" y="945245"/>
            <a:ext cx="8229600" cy="509807"/>
          </a:xfrm>
          <a:prstGeom prst="rect">
            <a:avLst/>
          </a:prstGeom>
          <a:noFill/>
          <a:ln>
            <a:noFill/>
          </a:ln>
        </p:spPr>
        <p:txBody>
          <a:bodyPr anchorCtr="0" anchor="t" bIns="45700" lIns="91425" rIns="91425" tIns="45700">
            <a:noAutofit/>
          </a:bodyPr>
          <a:lstStyle/>
          <a:p>
            <a:pPr indent="-292100" lvl="0" marL="342900" marR="0" rtl="0" algn="l">
              <a:spcBef>
                <a:spcPts val="0"/>
              </a:spcBef>
              <a:buClr>
                <a:schemeClr val="dk1"/>
              </a:buClr>
              <a:buSzPct val="100000"/>
              <a:buFont typeface="Arial"/>
              <a:buChar char="•"/>
            </a:pPr>
            <a:r>
              <a:rPr b="0" baseline="0" i="0" lang="en" sz="2400" u="none" cap="none" strike="noStrike">
                <a:solidFill>
                  <a:schemeClr val="dk1"/>
                </a:solidFill>
                <a:latin typeface="Calibri"/>
                <a:ea typeface="Calibri"/>
                <a:cs typeface="Calibri"/>
                <a:sym typeface="Calibri"/>
              </a:rPr>
              <a:t>Downloaded from Synapse</a:t>
            </a:r>
          </a:p>
          <a:p>
            <a:pPr indent="-107950" lvl="1" marL="742950" marR="0" rtl="0" algn="l">
              <a:spcBef>
                <a:spcPts val="560"/>
              </a:spcBef>
              <a:buClr>
                <a:schemeClr val="dk1"/>
              </a:buClr>
              <a:buFont typeface="Arial"/>
              <a:buNone/>
            </a:pPr>
            <a:r>
              <a:t/>
            </a:r>
            <a:endParaRPr b="0" baseline="0" i="0" sz="2400" u="none" cap="none" strike="noStrike">
              <a:solidFill>
                <a:schemeClr val="dk1"/>
              </a:solidFill>
              <a:latin typeface="Calibri"/>
              <a:ea typeface="Calibri"/>
              <a:cs typeface="Calibri"/>
              <a:sym typeface="Calibri"/>
            </a:endParaRPr>
          </a:p>
        </p:txBody>
      </p:sp>
      <p:sp>
        <p:nvSpPr>
          <p:cNvPr id="1593" name="Shape 1593"/>
          <p:cNvSpPr txBox="1"/>
          <p:nvPr/>
        </p:nvSpPr>
        <p:spPr>
          <a:xfrm>
            <a:off x="457200" y="2326080"/>
            <a:ext cx="8229600" cy="2678406"/>
          </a:xfrm>
          <a:prstGeom prst="rect">
            <a:avLst/>
          </a:prstGeom>
          <a:noFill/>
          <a:ln>
            <a:noFill/>
          </a:ln>
        </p:spPr>
        <p:txBody>
          <a:bodyPr anchorCtr="0" anchor="t" bIns="45700" lIns="91425" rIns="91425" tIns="45700">
            <a:noAutofit/>
          </a:bodyPr>
          <a:lstStyle/>
          <a:p>
            <a:pPr indent="-307975" lvl="0" marL="342900" marR="0" rtl="0" algn="l">
              <a:spcBef>
                <a:spcPts val="0"/>
              </a:spcBef>
              <a:buClr>
                <a:schemeClr val="dk1"/>
              </a:buClr>
              <a:buSzPct val="100000"/>
              <a:buFont typeface="Arial"/>
              <a:buChar char="•"/>
            </a:pPr>
            <a:r>
              <a:rPr b="0" baseline="0" i="0" lang="en" sz="2400" u="none" cap="none" strike="noStrike">
                <a:solidFill>
                  <a:schemeClr val="dk1"/>
                </a:solidFill>
                <a:latin typeface="Calibri"/>
                <a:ea typeface="Calibri"/>
                <a:cs typeface="Calibri"/>
                <a:sym typeface="Calibri"/>
              </a:rPr>
              <a:t>Filtered mutations to protein coding regions only</a:t>
            </a:r>
          </a:p>
          <a:p>
            <a:pPr indent="-273050" lvl="1" marL="742950" marR="0" rtl="0" algn="l">
              <a:spcBef>
                <a:spcPts val="520"/>
              </a:spcBef>
              <a:buClr>
                <a:schemeClr val="dk1"/>
              </a:buClr>
              <a:buSzPct val="100000"/>
              <a:buFont typeface="Arial"/>
              <a:buChar char="–"/>
            </a:pPr>
            <a:r>
              <a:rPr b="0" baseline="0" i="0" lang="en" sz="2400" u="none" cap="none" strike="noStrike">
                <a:solidFill>
                  <a:schemeClr val="dk1"/>
                </a:solidFill>
                <a:latin typeface="Calibri"/>
                <a:ea typeface="Calibri"/>
                <a:cs typeface="Calibri"/>
                <a:sym typeface="Calibri"/>
              </a:rPr>
              <a:t>Total samples: 2,008</a:t>
            </a:r>
          </a:p>
          <a:p>
            <a:pPr indent="-273050" lvl="1" marL="742950" marR="0" rtl="0" algn="l">
              <a:spcBef>
                <a:spcPts val="520"/>
              </a:spcBef>
              <a:buClr>
                <a:schemeClr val="dk1"/>
              </a:buClr>
              <a:buSzPct val="100000"/>
              <a:buFont typeface="Arial"/>
              <a:buChar char="–"/>
            </a:pPr>
            <a:r>
              <a:rPr b="0" baseline="0" i="0" lang="en" sz="2400" u="none" cap="none" strike="noStrike">
                <a:solidFill>
                  <a:schemeClr val="dk1"/>
                </a:solidFill>
                <a:latin typeface="Calibri"/>
                <a:ea typeface="Calibri"/>
                <a:cs typeface="Calibri"/>
                <a:sym typeface="Calibri"/>
              </a:rPr>
              <a:t>Total genes: 19,074</a:t>
            </a:r>
          </a:p>
          <a:p>
            <a:pPr indent="-273050" lvl="1" marL="742950" marR="0" rtl="0" algn="l">
              <a:spcBef>
                <a:spcPts val="520"/>
              </a:spcBef>
              <a:buClr>
                <a:schemeClr val="dk1"/>
              </a:buClr>
              <a:buSzPct val="100000"/>
              <a:buFont typeface="Arial"/>
              <a:buChar char="–"/>
            </a:pPr>
            <a:r>
              <a:rPr b="0" baseline="0" i="0" lang="en" sz="2400" u="none" cap="none" strike="noStrike">
                <a:solidFill>
                  <a:schemeClr val="dk1"/>
                </a:solidFill>
                <a:latin typeface="Calibri"/>
                <a:ea typeface="Calibri"/>
                <a:cs typeface="Calibri"/>
                <a:sym typeface="Calibri"/>
              </a:rPr>
              <a:t>Mutated genes per sample: 97 (sd: 356)</a:t>
            </a:r>
          </a:p>
          <a:p>
            <a:pPr indent="-273050" lvl="1" marL="742950" marR="0" rtl="0" algn="l">
              <a:spcBef>
                <a:spcPts val="520"/>
              </a:spcBef>
              <a:buClr>
                <a:schemeClr val="dk1"/>
              </a:buClr>
              <a:buSzPct val="100000"/>
              <a:buFont typeface="Arial"/>
              <a:buChar char="–"/>
            </a:pPr>
            <a:r>
              <a:rPr b="0" baseline="0" i="0" lang="en" sz="2400" u="none" cap="none" strike="noStrike">
                <a:solidFill>
                  <a:schemeClr val="dk1"/>
                </a:solidFill>
                <a:latin typeface="Calibri"/>
                <a:ea typeface="Calibri"/>
                <a:cs typeface="Calibri"/>
                <a:sym typeface="Calibri"/>
              </a:rPr>
              <a:t>Mutated samples per gene: 10 (sd: 12)</a:t>
            </a:r>
          </a:p>
          <a:p>
            <a:pPr indent="-307975" lvl="0" marL="342900" marR="0" rtl="0" algn="l">
              <a:spcBef>
                <a:spcPts val="590"/>
              </a:spcBef>
              <a:buClr>
                <a:schemeClr val="dk1"/>
              </a:buClr>
              <a:buSzPct val="100000"/>
              <a:buFont typeface="Arial"/>
              <a:buChar char="•"/>
            </a:pPr>
            <a:r>
              <a:rPr b="0" baseline="0" i="0" lang="en" sz="2400" u="none" cap="none" strike="noStrike">
                <a:solidFill>
                  <a:schemeClr val="dk1"/>
                </a:solidFill>
                <a:latin typeface="Calibri"/>
                <a:ea typeface="Calibri"/>
                <a:cs typeface="Calibri"/>
                <a:sym typeface="Calibri"/>
              </a:rPr>
              <a:t>Annotated mutations using Mutation Assessor scores</a:t>
            </a:r>
          </a:p>
        </p:txBody>
      </p:sp>
      <p:pic>
        <p:nvPicPr>
          <p:cNvPr id="1594" name="Shape 1594"/>
          <p:cNvPicPr preferRelativeResize="0"/>
          <p:nvPr/>
        </p:nvPicPr>
        <p:blipFill rotWithShape="1">
          <a:blip r:embed="rId3">
            <a:alphaModFix/>
          </a:blip>
          <a:srcRect b="0" l="0" r="0" t="0"/>
          <a:stretch/>
        </p:blipFill>
        <p:spPr>
          <a:xfrm>
            <a:off x="1178142" y="1393485"/>
            <a:ext cx="7160664" cy="924569"/>
          </a:xfrm>
          <a:prstGeom prst="rect">
            <a:avLst/>
          </a:prstGeom>
          <a:noFill/>
          <a:ln>
            <a:noFill/>
          </a:ln>
        </p:spPr>
      </p:pic>
    </p:spTree>
  </p:cSld>
  <p:clrMapOvr>
    <a:masterClrMapping/>
  </p:clrMapOvr>
  <p:transition spd="slow">
    <p:cut/>
  </p:transition>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99" name="Shape 1599"/>
        <p:cNvGrpSpPr/>
        <p:nvPr/>
      </p:nvGrpSpPr>
      <p:grpSpPr>
        <a:xfrm>
          <a:off x="0" y="0"/>
          <a:ext cx="0" cy="0"/>
          <a:chOff x="0" y="0"/>
          <a:chExt cx="0" cy="0"/>
        </a:xfrm>
      </p:grpSpPr>
      <p:sp>
        <p:nvSpPr>
          <p:cNvPr id="1600" name="Shape 1600"/>
          <p:cNvSpPr txBox="1"/>
          <p:nvPr>
            <p:ph type="title"/>
          </p:nvPr>
        </p:nvSpPr>
        <p:spPr>
          <a:xfrm>
            <a:off x="457200" y="91809"/>
            <a:ext cx="8229600" cy="510692"/>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baseline="0" i="0" lang="en" sz="3950" u="none" cap="none" strike="noStrike">
                <a:solidFill>
                  <a:schemeClr val="dk1"/>
                </a:solidFill>
                <a:latin typeface="Calibri"/>
                <a:ea typeface="Calibri"/>
                <a:cs typeface="Calibri"/>
                <a:sym typeface="Calibri"/>
              </a:rPr>
              <a:t>MutSigCV Analysis</a:t>
            </a:r>
          </a:p>
        </p:txBody>
      </p:sp>
      <p:pic>
        <p:nvPicPr>
          <p:cNvPr id="1601" name="Shape 1601"/>
          <p:cNvPicPr preferRelativeResize="0"/>
          <p:nvPr/>
        </p:nvPicPr>
        <p:blipFill rotWithShape="1">
          <a:blip r:embed="rId3">
            <a:alphaModFix/>
          </a:blip>
          <a:srcRect b="0" l="0" r="0" t="0"/>
          <a:stretch/>
        </p:blipFill>
        <p:spPr>
          <a:xfrm>
            <a:off x="395996" y="617391"/>
            <a:ext cx="2220398" cy="4408650"/>
          </a:xfrm>
          <a:prstGeom prst="rect">
            <a:avLst/>
          </a:prstGeom>
          <a:noFill/>
          <a:ln>
            <a:noFill/>
          </a:ln>
        </p:spPr>
      </p:pic>
      <p:sp>
        <p:nvSpPr>
          <p:cNvPr id="1602" name="Shape 1602"/>
          <p:cNvSpPr txBox="1"/>
          <p:nvPr/>
        </p:nvSpPr>
        <p:spPr>
          <a:xfrm>
            <a:off x="3106015" y="1185464"/>
            <a:ext cx="5462301" cy="2215991"/>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2400" u="none" cap="none" strike="noStrike">
                <a:solidFill>
                  <a:schemeClr val="dk1"/>
                </a:solidFill>
                <a:latin typeface="Calibri"/>
                <a:ea typeface="Calibri"/>
                <a:cs typeface="Calibri"/>
                <a:sym typeface="Calibri"/>
              </a:rPr>
              <a:t>Overlapping Analysis:</a:t>
            </a:r>
          </a:p>
          <a:p>
            <a:pPr indent="0" lvl="0" marL="0" marR="0" rtl="0" algn="l">
              <a:spcBef>
                <a:spcPts val="0"/>
              </a:spcBef>
              <a:buNone/>
            </a:pPr>
            <a:r>
              <a:t/>
            </a:r>
            <a:endParaRPr b="0" baseline="0" i="0" sz="1800" u="none" cap="none" strike="noStrike">
              <a:solidFill>
                <a:schemeClr val="dk1"/>
              </a:solidFill>
              <a:latin typeface="Calibri"/>
              <a:ea typeface="Calibri"/>
              <a:cs typeface="Calibri"/>
              <a:sym typeface="Calibri"/>
            </a:endParaRPr>
          </a:p>
          <a:p>
            <a:pPr indent="-285750" lvl="0" marL="285750" marR="0" rtl="0" algn="l">
              <a:spcBef>
                <a:spcPts val="0"/>
              </a:spcBef>
              <a:buClr>
                <a:schemeClr val="dk1"/>
              </a:buClr>
              <a:buSzPct val="100000"/>
              <a:buFont typeface="Arial"/>
              <a:buChar char="•"/>
            </a:pPr>
            <a:r>
              <a:rPr b="0" baseline="0" i="0" lang="en" sz="1800" u="none" cap="none" strike="noStrike">
                <a:solidFill>
                  <a:schemeClr val="dk1"/>
                </a:solidFill>
                <a:latin typeface="Calibri"/>
                <a:ea typeface="Calibri"/>
                <a:cs typeface="Calibri"/>
                <a:sym typeface="Calibri"/>
              </a:rPr>
              <a:t>	202 COSMIC CGC Cancer Genes (missense mutation)</a:t>
            </a:r>
          </a:p>
          <a:p>
            <a:pPr indent="-285750" lvl="0" marL="285750" marR="0" rtl="0" algn="l">
              <a:spcBef>
                <a:spcPts val="0"/>
              </a:spcBef>
              <a:buClr>
                <a:schemeClr val="dk1"/>
              </a:buClr>
              <a:buSzPct val="100000"/>
              <a:buFont typeface="Arial"/>
              <a:buChar char="•"/>
            </a:pPr>
            <a:r>
              <a:rPr b="0" baseline="0" i="0" lang="en" sz="1800" u="none" cap="none" strike="noStrike">
                <a:solidFill>
                  <a:schemeClr val="dk1"/>
                </a:solidFill>
                <a:latin typeface="Calibri"/>
                <a:ea typeface="Calibri"/>
                <a:cs typeface="Calibri"/>
                <a:sym typeface="Calibri"/>
              </a:rPr>
              <a:t>FDR cutoff = 0.05</a:t>
            </a:r>
          </a:p>
          <a:p>
            <a:pPr indent="-285750" lvl="1" marL="742950" marR="0" rtl="0" algn="l">
              <a:spcBef>
                <a:spcPts val="0"/>
              </a:spcBef>
              <a:buClr>
                <a:schemeClr val="dk1"/>
              </a:buClr>
              <a:buSzPct val="100000"/>
              <a:buFont typeface="Arial"/>
              <a:buChar char="•"/>
            </a:pPr>
            <a:r>
              <a:rPr b="0" baseline="0" i="0" lang="en" sz="1800" u="none" cap="none" strike="noStrike">
                <a:solidFill>
                  <a:schemeClr val="dk1"/>
                </a:solidFill>
                <a:latin typeface="Calibri"/>
                <a:ea typeface="Calibri"/>
                <a:cs typeface="Calibri"/>
                <a:sym typeface="Calibri"/>
              </a:rPr>
              <a:t>35 genes from MutSigCV</a:t>
            </a:r>
          </a:p>
          <a:p>
            <a:pPr indent="-285750" lvl="1" marL="742950" marR="0" rtl="0" algn="l">
              <a:spcBef>
                <a:spcPts val="0"/>
              </a:spcBef>
              <a:buClr>
                <a:schemeClr val="dk1"/>
              </a:buClr>
              <a:buSzPct val="100000"/>
              <a:buFont typeface="Arial"/>
              <a:buChar char="•"/>
            </a:pPr>
            <a:r>
              <a:rPr b="0" baseline="0" i="0" lang="en" sz="1800" u="none" cap="none" strike="noStrike">
                <a:solidFill>
                  <a:schemeClr val="dk1"/>
                </a:solidFill>
                <a:latin typeface="Calibri"/>
                <a:ea typeface="Calibri"/>
                <a:cs typeface="Calibri"/>
                <a:sym typeface="Calibri"/>
              </a:rPr>
              <a:t>17 shared with CGC (49%)</a:t>
            </a:r>
          </a:p>
          <a:p>
            <a:pPr indent="-285750" lvl="0" marL="285750" marR="0" rtl="0" algn="l">
              <a:spcBef>
                <a:spcPts val="0"/>
              </a:spcBef>
              <a:buClr>
                <a:schemeClr val="dk1"/>
              </a:buClr>
              <a:buSzPct val="100000"/>
              <a:buFont typeface="Arial"/>
              <a:buChar char="•"/>
            </a:pPr>
            <a:r>
              <a:rPr b="0" baseline="0" i="0" lang="en" sz="1800" u="none" cap="none" strike="noStrike">
                <a:solidFill>
                  <a:schemeClr val="dk1"/>
                </a:solidFill>
                <a:latin typeface="Calibri"/>
                <a:ea typeface="Calibri"/>
                <a:cs typeface="Calibri"/>
                <a:sym typeface="Calibri"/>
              </a:rPr>
              <a:t>FDR cutoff = 0.25</a:t>
            </a:r>
          </a:p>
          <a:p>
            <a:pPr indent="-285750" lvl="1" marL="742950" marR="0" rtl="0" algn="l">
              <a:spcBef>
                <a:spcPts val="0"/>
              </a:spcBef>
              <a:buClr>
                <a:schemeClr val="dk1"/>
              </a:buClr>
              <a:buSzPct val="100000"/>
              <a:buFont typeface="Arial"/>
              <a:buChar char="•"/>
            </a:pPr>
            <a:r>
              <a:rPr b="0" baseline="0" i="0" lang="en" sz="1800" u="none" cap="none" strike="noStrike">
                <a:solidFill>
                  <a:schemeClr val="dk1"/>
                </a:solidFill>
                <a:latin typeface="Calibri"/>
                <a:ea typeface="Calibri"/>
                <a:cs typeface="Calibri"/>
                <a:sym typeface="Calibri"/>
              </a:rPr>
              <a:t>39 genes from MutSigCV</a:t>
            </a:r>
          </a:p>
          <a:p>
            <a:pPr indent="-285750" lvl="1" marL="742950" marR="0" rtl="0" algn="l">
              <a:spcBef>
                <a:spcPts val="0"/>
              </a:spcBef>
              <a:buClr>
                <a:schemeClr val="dk1"/>
              </a:buClr>
              <a:buSzPct val="100000"/>
              <a:buFont typeface="Arial"/>
              <a:buChar char="•"/>
            </a:pPr>
            <a:r>
              <a:rPr b="0" baseline="0" i="0" lang="en" sz="1800" u="none" cap="none" strike="noStrike">
                <a:solidFill>
                  <a:schemeClr val="dk1"/>
                </a:solidFill>
                <a:latin typeface="Calibri"/>
                <a:ea typeface="Calibri"/>
                <a:cs typeface="Calibri"/>
                <a:sym typeface="Calibri"/>
              </a:rPr>
              <a:t>20 shared with CGC (51%)</a:t>
            </a:r>
          </a:p>
        </p:txBody>
      </p:sp>
    </p:spTree>
  </p:cSld>
  <p:clrMapOvr>
    <a:masterClrMapping/>
  </p:clrMapOvr>
  <p:transition spd="slow">
    <p:cut/>
  </p:transition>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07" name="Shape 1607"/>
        <p:cNvGrpSpPr/>
        <p:nvPr/>
      </p:nvGrpSpPr>
      <p:grpSpPr>
        <a:xfrm>
          <a:off x="0" y="0"/>
          <a:ext cx="0" cy="0"/>
          <a:chOff x="0" y="0"/>
          <a:chExt cx="0" cy="0"/>
        </a:xfrm>
      </p:grpSpPr>
      <p:sp>
        <p:nvSpPr>
          <p:cNvPr id="1608" name="Shape 1608"/>
          <p:cNvSpPr txBox="1"/>
          <p:nvPr>
            <p:ph type="title"/>
          </p:nvPr>
        </p:nvSpPr>
        <p:spPr>
          <a:xfrm>
            <a:off x="457200" y="126238"/>
            <a:ext cx="8229600" cy="54512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baseline="0" i="0" lang="en" sz="3600" u="none" cap="none" strike="noStrike">
                <a:solidFill>
                  <a:schemeClr val="dk1"/>
                </a:solidFill>
                <a:latin typeface="Calibri"/>
                <a:ea typeface="Calibri"/>
                <a:cs typeface="Calibri"/>
                <a:sym typeface="Calibri"/>
              </a:rPr>
              <a:t>FI Subnetwork for 39 MutSig Genes</a:t>
            </a:r>
          </a:p>
        </p:txBody>
      </p:sp>
      <p:pic>
        <p:nvPicPr>
          <p:cNvPr id="1609" name="Shape 1609"/>
          <p:cNvPicPr preferRelativeResize="0"/>
          <p:nvPr/>
        </p:nvPicPr>
        <p:blipFill>
          <a:blip r:embed="rId3">
            <a:alphaModFix/>
          </a:blip>
          <a:stretch>
            <a:fillRect/>
          </a:stretch>
        </p:blipFill>
        <p:spPr>
          <a:xfrm>
            <a:off x="2075462" y="710274"/>
            <a:ext cx="4993075" cy="4372100"/>
          </a:xfrm>
          <a:prstGeom prst="rect">
            <a:avLst/>
          </a:prstGeom>
          <a:noFill/>
          <a:ln>
            <a:noFill/>
          </a:ln>
        </p:spPr>
      </p:pic>
    </p:spTree>
  </p:cSld>
  <p:clrMapOvr>
    <a:masterClrMapping/>
  </p:clrMapOvr>
  <p:transition spd="slow">
    <p:cut/>
  </p:transition>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14" name="Shape 1614"/>
        <p:cNvGrpSpPr/>
        <p:nvPr/>
      </p:nvGrpSpPr>
      <p:grpSpPr>
        <a:xfrm>
          <a:off x="0" y="0"/>
          <a:ext cx="0" cy="0"/>
          <a:chOff x="0" y="0"/>
          <a:chExt cx="0" cy="0"/>
        </a:xfrm>
      </p:grpSpPr>
      <p:sp>
        <p:nvSpPr>
          <p:cNvPr id="1615" name="Shape 1615"/>
          <p:cNvSpPr txBox="1"/>
          <p:nvPr>
            <p:ph type="title"/>
          </p:nvPr>
        </p:nvSpPr>
        <p:spPr>
          <a:xfrm>
            <a:off x="457200" y="205978"/>
            <a:ext cx="8229600" cy="85725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baseline="0" i="0" lang="en" sz="3950" u="none" cap="none" strike="noStrike">
                <a:solidFill>
                  <a:schemeClr val="dk1"/>
                </a:solidFill>
                <a:latin typeface="Calibri"/>
                <a:ea typeface="Calibri"/>
                <a:cs typeface="Calibri"/>
                <a:sym typeface="Calibri"/>
              </a:rPr>
              <a:t>MutSig Score as a new Feature in Classifier</a:t>
            </a:r>
          </a:p>
        </p:txBody>
      </p:sp>
      <p:sp>
        <p:nvSpPr>
          <p:cNvPr id="1616" name="Shape 1616"/>
          <p:cNvSpPr txBox="1"/>
          <p:nvPr>
            <p:ph idx="1" type="body"/>
          </p:nvPr>
        </p:nvSpPr>
        <p:spPr>
          <a:xfrm>
            <a:off x="457200" y="1249699"/>
            <a:ext cx="8229600" cy="3433088"/>
          </a:xfrm>
          <a:prstGeom prst="rect">
            <a:avLst/>
          </a:prstGeom>
          <a:noFill/>
          <a:ln>
            <a:noFill/>
          </a:ln>
        </p:spPr>
        <p:txBody>
          <a:bodyPr anchorCtr="0" anchor="t" bIns="45700" lIns="91425" rIns="91425" tIns="45700">
            <a:noAutofit/>
          </a:bodyPr>
          <a:lstStyle/>
          <a:p>
            <a:pPr indent="-342900" lvl="0" marL="342900" marR="0" rtl="0" algn="l">
              <a:spcBef>
                <a:spcPts val="0"/>
              </a:spcBef>
              <a:buClr>
                <a:schemeClr val="dk1"/>
              </a:buClr>
              <a:buSzPct val="100000"/>
              <a:buFont typeface="Arial"/>
              <a:buChar char="•"/>
            </a:pPr>
            <a:r>
              <a:rPr b="0" baseline="0" i="0" lang="en" sz="2800" u="none" cap="none" strike="noStrike">
                <a:solidFill>
                  <a:schemeClr val="dk1"/>
                </a:solidFill>
                <a:latin typeface="Calibri"/>
                <a:ea typeface="Calibri"/>
                <a:cs typeface="Calibri"/>
                <a:sym typeface="Calibri"/>
              </a:rPr>
              <a:t>Feature is calculated as –log(p-value)</a:t>
            </a:r>
          </a:p>
          <a:p>
            <a:pPr indent="-342900" lvl="0" marL="342900" marR="0" rtl="0" algn="l">
              <a:spcBef>
                <a:spcPts val="560"/>
              </a:spcBef>
              <a:buClr>
                <a:schemeClr val="dk1"/>
              </a:buClr>
              <a:buSzPct val="100000"/>
              <a:buFont typeface="Arial"/>
              <a:buChar char="•"/>
            </a:pPr>
            <a:r>
              <a:rPr b="0" baseline="0" i="0" lang="en" sz="2800" u="none" cap="none" strike="noStrike">
                <a:solidFill>
                  <a:schemeClr val="dk1"/>
                </a:solidFill>
                <a:latin typeface="Calibri"/>
                <a:ea typeface="Calibri"/>
                <a:cs typeface="Calibri"/>
                <a:sym typeface="Calibri"/>
              </a:rPr>
              <a:t>Training (known cancer genes)</a:t>
            </a:r>
          </a:p>
          <a:p>
            <a:pPr indent="-285750" lvl="1" marL="742950" marR="0" rtl="0" algn="l">
              <a:spcBef>
                <a:spcPts val="480"/>
              </a:spcBef>
              <a:buClr>
                <a:schemeClr val="dk1"/>
              </a:buClr>
              <a:buSzPct val="100000"/>
              <a:buFont typeface="Arial"/>
              <a:buChar char="–"/>
            </a:pPr>
            <a:r>
              <a:rPr b="0" baseline="0" i="0" lang="en" sz="2400" u="none" cap="none" strike="noStrike">
                <a:solidFill>
                  <a:schemeClr val="dk1"/>
                </a:solidFill>
                <a:latin typeface="Calibri"/>
                <a:ea typeface="Calibri"/>
                <a:cs typeface="Calibri"/>
                <a:sym typeface="Calibri"/>
              </a:rPr>
              <a:t>202 COSMIC CGC Genes (187 in FI network) as positive</a:t>
            </a:r>
          </a:p>
          <a:p>
            <a:pPr indent="-285750" lvl="1" marL="742950" marR="0" rtl="0" algn="l">
              <a:spcBef>
                <a:spcPts val="480"/>
              </a:spcBef>
              <a:buClr>
                <a:schemeClr val="dk1"/>
              </a:buClr>
              <a:buSzPct val="100000"/>
              <a:buFont typeface="Arial"/>
              <a:buChar char="–"/>
            </a:pPr>
            <a:r>
              <a:rPr b="0" baseline="0" i="0" lang="en" sz="2400" u="none" cap="none" strike="noStrike">
                <a:solidFill>
                  <a:schemeClr val="dk1"/>
                </a:solidFill>
                <a:latin typeface="Calibri"/>
                <a:ea typeface="Calibri"/>
                <a:cs typeface="Calibri"/>
                <a:sym typeface="Calibri"/>
              </a:rPr>
              <a:t>Other genes in the FI network as negative</a:t>
            </a:r>
          </a:p>
          <a:p>
            <a:pPr indent="-285750" lvl="1" marL="742950" marR="0" rtl="0" algn="l">
              <a:spcBef>
                <a:spcPts val="480"/>
              </a:spcBef>
              <a:buClr>
                <a:schemeClr val="dk1"/>
              </a:buClr>
              <a:buSzPct val="100000"/>
              <a:buFont typeface="Arial"/>
              <a:buChar char="–"/>
            </a:pPr>
            <a:r>
              <a:rPr b="0" baseline="0" i="0" lang="en" sz="2400" u="none" cap="none" strike="noStrike">
                <a:solidFill>
                  <a:schemeClr val="dk1"/>
                </a:solidFill>
                <a:latin typeface="Calibri"/>
                <a:ea typeface="Calibri"/>
                <a:cs typeface="Calibri"/>
                <a:sym typeface="Calibri"/>
              </a:rPr>
              <a:t>Results from 10-fold cross-validation</a:t>
            </a:r>
          </a:p>
          <a:p>
            <a:pPr indent="-228600" lvl="2" marL="1143000" marR="0" rtl="0" algn="l">
              <a:spcBef>
                <a:spcPts val="400"/>
              </a:spcBef>
              <a:buClr>
                <a:schemeClr val="dk1"/>
              </a:buClr>
              <a:buSzPct val="100000"/>
              <a:buFont typeface="Arial"/>
              <a:buChar char="•"/>
            </a:pPr>
            <a:r>
              <a:rPr b="0" baseline="0" i="0" lang="en" sz="2000" u="none" cap="none" strike="noStrike">
                <a:solidFill>
                  <a:schemeClr val="dk1"/>
                </a:solidFill>
                <a:latin typeface="Calibri"/>
                <a:ea typeface="Calibri"/>
                <a:cs typeface="Calibri"/>
                <a:sym typeface="Calibri"/>
              </a:rPr>
              <a:t>Precision: 0.87</a:t>
            </a:r>
          </a:p>
          <a:p>
            <a:pPr indent="-228600" lvl="2" marL="1143000" marR="0" rtl="0" algn="l">
              <a:spcBef>
                <a:spcPts val="400"/>
              </a:spcBef>
              <a:buClr>
                <a:schemeClr val="dk1"/>
              </a:buClr>
              <a:buSzPct val="100000"/>
              <a:buFont typeface="Arial"/>
              <a:buChar char="•"/>
            </a:pPr>
            <a:r>
              <a:rPr b="0" baseline="0" i="0" lang="en" sz="2000" u="none" cap="none" strike="noStrike">
                <a:solidFill>
                  <a:schemeClr val="dk1"/>
                </a:solidFill>
                <a:latin typeface="Calibri"/>
                <a:ea typeface="Calibri"/>
                <a:cs typeface="Calibri"/>
                <a:sym typeface="Calibri"/>
              </a:rPr>
              <a:t>Recall: 0.32</a:t>
            </a:r>
          </a:p>
          <a:p>
            <a:pPr indent="-228600" lvl="2" marL="1143000" marR="0" rtl="0" algn="l">
              <a:spcBef>
                <a:spcPts val="400"/>
              </a:spcBef>
              <a:buClr>
                <a:schemeClr val="dk1"/>
              </a:buClr>
              <a:buSzPct val="100000"/>
              <a:buFont typeface="Arial"/>
              <a:buChar char="•"/>
            </a:pPr>
            <a:r>
              <a:rPr b="0" baseline="0" i="0" lang="en" sz="2000" u="none" cap="none" strike="noStrike">
                <a:solidFill>
                  <a:schemeClr val="dk1"/>
                </a:solidFill>
                <a:latin typeface="Calibri"/>
                <a:ea typeface="Calibri"/>
                <a:cs typeface="Calibri"/>
                <a:sym typeface="Calibri"/>
              </a:rPr>
              <a:t>ROC: 0.89</a:t>
            </a:r>
          </a:p>
          <a:p>
            <a:pPr indent="-228600" lvl="2" marL="1143000" marR="0" rtl="0" algn="l">
              <a:spcBef>
                <a:spcPts val="400"/>
              </a:spcBef>
              <a:buClr>
                <a:schemeClr val="dk1"/>
              </a:buClr>
              <a:buSzPct val="100000"/>
              <a:buFont typeface="Arial"/>
              <a:buChar char="•"/>
            </a:pPr>
            <a:r>
              <a:rPr b="0" baseline="0" i="0" lang="en" sz="2000" u="none" cap="none" strike="noStrike">
                <a:solidFill>
                  <a:schemeClr val="dk1"/>
                </a:solidFill>
                <a:latin typeface="Calibri"/>
                <a:ea typeface="Calibri"/>
                <a:cs typeface="Calibri"/>
                <a:sym typeface="Calibri"/>
              </a:rPr>
              <a:t>PRC: 0.45</a:t>
            </a:r>
          </a:p>
          <a:p>
            <a:pPr indent="-101600" lvl="2" marL="1143000" marR="0" rtl="0" algn="l">
              <a:spcBef>
                <a:spcPts val="400"/>
              </a:spcBef>
              <a:buClr>
                <a:schemeClr val="dk1"/>
              </a:buClr>
              <a:buFont typeface="Arial"/>
              <a:buNone/>
            </a:pPr>
            <a:r>
              <a:t/>
            </a:r>
            <a:endParaRPr b="0" baseline="0" i="0" sz="2000" u="none" cap="none" strike="noStrike">
              <a:solidFill>
                <a:schemeClr val="dk1"/>
              </a:solidFill>
              <a:latin typeface="Calibri"/>
              <a:ea typeface="Calibri"/>
              <a:cs typeface="Calibri"/>
              <a:sym typeface="Calibri"/>
            </a:endParaRPr>
          </a:p>
        </p:txBody>
      </p:sp>
    </p:spTree>
  </p:cSld>
  <p:clrMapOvr>
    <a:masterClrMapping/>
  </p:clrMapOvr>
  <p:transition spd="slow">
    <p:cut/>
  </p:transition>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21" name="Shape 1621"/>
        <p:cNvGrpSpPr/>
        <p:nvPr/>
      </p:nvGrpSpPr>
      <p:grpSpPr>
        <a:xfrm>
          <a:off x="0" y="0"/>
          <a:ext cx="0" cy="0"/>
          <a:chOff x="0" y="0"/>
          <a:chExt cx="0" cy="0"/>
        </a:xfrm>
      </p:grpSpPr>
      <p:sp>
        <p:nvSpPr>
          <p:cNvPr id="1622" name="Shape 1622"/>
          <p:cNvSpPr txBox="1"/>
          <p:nvPr>
            <p:ph type="title"/>
          </p:nvPr>
        </p:nvSpPr>
        <p:spPr>
          <a:xfrm>
            <a:off x="113525" y="0"/>
            <a:ext cx="8889899" cy="509099"/>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baseline="0" i="0" lang="en" sz="2400" u="none" cap="none" strike="noStrike">
                <a:solidFill>
                  <a:schemeClr val="dk1"/>
                </a:solidFill>
                <a:latin typeface="Calibri"/>
                <a:ea typeface="Calibri"/>
                <a:cs typeface="Calibri"/>
                <a:sym typeface="Calibri"/>
              </a:rPr>
              <a:t>Reactome FI Sub-Network for Genes with Scores &gt;= 0.5</a:t>
            </a:r>
          </a:p>
        </p:txBody>
      </p:sp>
      <p:pic>
        <p:nvPicPr>
          <p:cNvPr id="1623" name="Shape 1623"/>
          <p:cNvPicPr preferRelativeResize="0"/>
          <p:nvPr/>
        </p:nvPicPr>
        <p:blipFill>
          <a:blip r:embed="rId3">
            <a:alphaModFix/>
          </a:blip>
          <a:stretch>
            <a:fillRect/>
          </a:stretch>
        </p:blipFill>
        <p:spPr>
          <a:xfrm>
            <a:off x="822499" y="509049"/>
            <a:ext cx="7228974" cy="4634450"/>
          </a:xfrm>
          <a:prstGeom prst="rect">
            <a:avLst/>
          </a:prstGeom>
          <a:noFill/>
          <a:ln>
            <a:noFill/>
          </a:ln>
        </p:spPr>
      </p:pic>
    </p:spTree>
  </p:cSld>
  <p:clrMapOvr>
    <a:masterClrMapping/>
  </p:clrMapOvr>
  <p:transition spd="slow">
    <p:cut/>
  </p:transition>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28" name="Shape 1628"/>
        <p:cNvGrpSpPr/>
        <p:nvPr/>
      </p:nvGrpSpPr>
      <p:grpSpPr>
        <a:xfrm>
          <a:off x="0" y="0"/>
          <a:ext cx="0" cy="0"/>
          <a:chOff x="0" y="0"/>
          <a:chExt cx="0" cy="0"/>
        </a:xfrm>
      </p:grpSpPr>
      <p:sp>
        <p:nvSpPr>
          <p:cNvPr id="1629" name="Shape 1629"/>
          <p:cNvSpPr txBox="1"/>
          <p:nvPr>
            <p:ph type="title"/>
          </p:nvPr>
        </p:nvSpPr>
        <p:spPr>
          <a:xfrm>
            <a:off x="113525" y="0"/>
            <a:ext cx="8889899" cy="509099"/>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Calibri"/>
              <a:buNone/>
            </a:pPr>
            <a:r>
              <a:rPr b="0" baseline="0" i="0" lang="en" sz="2400" u="none" cap="none" strike="noStrike">
                <a:solidFill>
                  <a:schemeClr val="dk1"/>
                </a:solidFill>
                <a:latin typeface="Calibri"/>
                <a:ea typeface="Calibri"/>
                <a:cs typeface="Calibri"/>
                <a:sym typeface="Calibri"/>
              </a:rPr>
              <a:t>Reactome FI Sub-Network for Genes with Scores &gt;= 0.5</a:t>
            </a:r>
          </a:p>
        </p:txBody>
      </p:sp>
      <p:pic>
        <p:nvPicPr>
          <p:cNvPr id="1630" name="Shape 1630"/>
          <p:cNvPicPr preferRelativeResize="0"/>
          <p:nvPr/>
        </p:nvPicPr>
        <p:blipFill>
          <a:blip r:embed="rId3">
            <a:alphaModFix/>
          </a:blip>
          <a:stretch>
            <a:fillRect/>
          </a:stretch>
        </p:blipFill>
        <p:spPr>
          <a:xfrm>
            <a:off x="459355" y="0"/>
            <a:ext cx="8225290" cy="5143500"/>
          </a:xfrm>
          <a:prstGeom prst="rect">
            <a:avLst/>
          </a:prstGeom>
          <a:noFill/>
          <a:ln>
            <a:noFill/>
          </a:ln>
        </p:spPr>
      </p:pic>
    </p:spTree>
  </p:cSld>
  <p:clrMapOvr>
    <a:masterClrMapping/>
  </p:clrMapOvr>
  <p:transition spd="slow">
    <p:cut/>
  </p:transition>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35" name="Shape 1635"/>
        <p:cNvGrpSpPr/>
        <p:nvPr/>
      </p:nvGrpSpPr>
      <p:grpSpPr>
        <a:xfrm>
          <a:off x="0" y="0"/>
          <a:ext cx="0" cy="0"/>
          <a:chOff x="0" y="0"/>
          <a:chExt cx="0" cy="0"/>
        </a:xfrm>
      </p:grpSpPr>
      <p:sp>
        <p:nvSpPr>
          <p:cNvPr id="1636" name="Shape 1636"/>
          <p:cNvSpPr txBox="1"/>
          <p:nvPr>
            <p:ph type="title"/>
          </p:nvPr>
        </p:nvSpPr>
        <p:spPr>
          <a:xfrm>
            <a:off x="457200" y="205978"/>
            <a:ext cx="8229600" cy="857400"/>
          </a:xfrm>
          <a:prstGeom prst="rect">
            <a:avLst/>
          </a:prstGeom>
        </p:spPr>
        <p:txBody>
          <a:bodyPr anchorCtr="0" anchor="b" bIns="91425" lIns="91425" rIns="91425" tIns="91425">
            <a:noAutofit/>
          </a:bodyPr>
          <a:lstStyle/>
          <a:p>
            <a:pPr lvl="0">
              <a:spcBef>
                <a:spcPts val="0"/>
              </a:spcBef>
              <a:buNone/>
            </a:pPr>
            <a:r>
              <a:rPr lang="en" sz="1400"/>
              <a:t>Vignette: "Affinity modulation of non-coding variants” and "Convergence of non-coding variants” (Nicholas Sinnott-Armstrong, Richard Sallari)</a:t>
            </a:r>
          </a:p>
        </p:txBody>
      </p:sp>
      <p:sp>
        <p:nvSpPr>
          <p:cNvPr id="1637" name="Shape 1637"/>
          <p:cNvSpPr txBox="1"/>
          <p:nvPr>
            <p:ph idx="1" type="body"/>
          </p:nvPr>
        </p:nvSpPr>
        <p:spPr>
          <a:xfrm>
            <a:off x="457200" y="1200150"/>
            <a:ext cx="8229600" cy="3725699"/>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41" name="Shape 1641"/>
        <p:cNvGrpSpPr/>
        <p:nvPr/>
      </p:nvGrpSpPr>
      <p:grpSpPr>
        <a:xfrm>
          <a:off x="0" y="0"/>
          <a:ext cx="0" cy="0"/>
          <a:chOff x="0" y="0"/>
          <a:chExt cx="0" cy="0"/>
        </a:xfrm>
      </p:grpSpPr>
      <p:sp>
        <p:nvSpPr>
          <p:cNvPr id="1642" name="Shape 1642"/>
          <p:cNvSpPr txBox="1"/>
          <p:nvPr>
            <p:ph type="ctrTitle"/>
          </p:nvPr>
        </p:nvSpPr>
        <p:spPr>
          <a:xfrm>
            <a:off x="685800" y="2901384"/>
            <a:ext cx="7772400" cy="11025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Arial"/>
              <a:buNone/>
            </a:pPr>
            <a:r>
              <a:rPr b="1" baseline="0" i="0" lang="en" sz="3000" u="none" cap="none" strike="noStrike">
                <a:solidFill>
                  <a:schemeClr val="dk1"/>
                </a:solidFill>
                <a:latin typeface="Cantarell"/>
                <a:ea typeface="Cantarell"/>
                <a:cs typeface="Cantarell"/>
                <a:sym typeface="Cantarell"/>
              </a:rPr>
              <a:t>BLADE: B</a:t>
            </a:r>
            <a:r>
              <a:rPr b="1" lang="en" sz="3000">
                <a:solidFill>
                  <a:schemeClr val="dk1"/>
                </a:solidFill>
                <a:latin typeface="Cantarell"/>
                <a:ea typeface="Cantarell"/>
                <a:cs typeface="Cantarell"/>
                <a:sym typeface="Cantarell"/>
              </a:rPr>
              <a:t>inding and Local </a:t>
            </a:r>
            <a:r>
              <a:rPr b="1" baseline="0" i="0" lang="en" sz="3000" u="none" cap="none" strike="noStrike">
                <a:solidFill>
                  <a:schemeClr val="dk1"/>
                </a:solidFill>
                <a:latin typeface="Cantarell"/>
                <a:ea typeface="Cantarell"/>
                <a:cs typeface="Cantarell"/>
                <a:sym typeface="Cantarell"/>
              </a:rPr>
              <a:t>Affinity </a:t>
            </a:r>
          </a:p>
          <a:p>
            <a:pPr indent="0" lvl="0" marL="0" marR="0" rtl="0" algn="ctr">
              <a:spcBef>
                <a:spcPts val="0"/>
              </a:spcBef>
              <a:buClr>
                <a:schemeClr val="dk1"/>
              </a:buClr>
              <a:buSzPct val="25000"/>
              <a:buFont typeface="Arial"/>
              <a:buNone/>
            </a:pPr>
            <a:r>
              <a:rPr b="1" lang="en" sz="3000">
                <a:solidFill>
                  <a:schemeClr val="dk1"/>
                </a:solidFill>
                <a:latin typeface="Cantarell"/>
                <a:ea typeface="Cantarell"/>
                <a:cs typeface="Cantarell"/>
                <a:sym typeface="Cantarell"/>
              </a:rPr>
              <a:t>Disruption Enrichment</a:t>
            </a:r>
          </a:p>
        </p:txBody>
      </p:sp>
      <p:sp>
        <p:nvSpPr>
          <p:cNvPr id="1643" name="Shape 1643"/>
          <p:cNvSpPr txBox="1"/>
          <p:nvPr>
            <p:ph idx="1" type="subTitle"/>
          </p:nvPr>
        </p:nvSpPr>
        <p:spPr>
          <a:xfrm>
            <a:off x="1371600" y="4003868"/>
            <a:ext cx="6400799" cy="1068600"/>
          </a:xfrm>
          <a:prstGeom prst="rect">
            <a:avLst/>
          </a:prstGeom>
          <a:noFill/>
          <a:ln>
            <a:noFill/>
          </a:ln>
        </p:spPr>
        <p:txBody>
          <a:bodyPr anchorCtr="0" anchor="t" bIns="45700" lIns="91425" rIns="91425" tIns="45700">
            <a:noAutofit/>
          </a:bodyPr>
          <a:lstStyle/>
          <a:p>
            <a:pPr indent="0" lvl="0" marL="0" marR="0" rtl="0" algn="ctr">
              <a:spcBef>
                <a:spcPts val="0"/>
              </a:spcBef>
              <a:buClr>
                <a:srgbClr val="888888"/>
              </a:buClr>
              <a:buSzPct val="25000"/>
              <a:buFont typeface="Arial"/>
              <a:buNone/>
            </a:pPr>
            <a:r>
              <a:rPr b="0" baseline="0" i="0" lang="en" sz="1800" u="none" cap="none" strike="noStrike">
                <a:solidFill>
                  <a:srgbClr val="888888"/>
                </a:solidFill>
                <a:latin typeface="Cantarell"/>
                <a:ea typeface="Cantarell"/>
                <a:cs typeface="Cantarell"/>
                <a:sym typeface="Cantarell"/>
              </a:rPr>
              <a:t>Nicholas A. Sinnott-Armstrong (nasa@csail.mit.edu)</a:t>
            </a:r>
          </a:p>
          <a:p>
            <a:pPr indent="0" lvl="0" marL="0" marR="0" rtl="0" algn="ctr">
              <a:spcBef>
                <a:spcPts val="400"/>
              </a:spcBef>
              <a:buClr>
                <a:srgbClr val="888888"/>
              </a:buClr>
              <a:buSzPct val="25000"/>
              <a:buFont typeface="Arial"/>
              <a:buNone/>
            </a:pPr>
            <a:r>
              <a:rPr b="0" baseline="0" i="0" lang="en" sz="1800" u="none" cap="none" strike="noStrike">
                <a:solidFill>
                  <a:srgbClr val="888888"/>
                </a:solidFill>
                <a:latin typeface="Cantarell"/>
                <a:ea typeface="Cantarell"/>
                <a:cs typeface="Cantarell"/>
                <a:sym typeface="Cantarell"/>
              </a:rPr>
              <a:t>Richard Sallari (sallari@mit.edu)</a:t>
            </a:r>
          </a:p>
          <a:p>
            <a:pPr indent="0" lvl="0" marL="0" marR="0" rtl="0" algn="ctr">
              <a:spcBef>
                <a:spcPts val="400"/>
              </a:spcBef>
              <a:buClr>
                <a:srgbClr val="888888"/>
              </a:buClr>
              <a:buSzPct val="25000"/>
              <a:buFont typeface="Arial"/>
              <a:buNone/>
            </a:pPr>
            <a:r>
              <a:rPr b="0" baseline="0" i="0" lang="en" sz="1800" u="none" cap="none" strike="noStrike">
                <a:solidFill>
                  <a:srgbClr val="888888"/>
                </a:solidFill>
                <a:latin typeface="Cantarell"/>
                <a:ea typeface="Cantarell"/>
                <a:cs typeface="Cantarell"/>
                <a:sym typeface="Cantarell"/>
              </a:rPr>
              <a:t>Manolis Kellis – MIT &amp; Broad Institute</a:t>
            </a:r>
          </a:p>
        </p:txBody>
      </p:sp>
      <p:pic>
        <p:nvPicPr>
          <p:cNvPr id="1644" name="Shape 1644"/>
          <p:cNvPicPr preferRelativeResize="0"/>
          <p:nvPr/>
        </p:nvPicPr>
        <p:blipFill rotWithShape="1">
          <a:blip r:embed="rId3">
            <a:alphaModFix/>
          </a:blip>
          <a:srcRect b="0" l="0" r="0" t="0"/>
          <a:stretch/>
        </p:blipFill>
        <p:spPr>
          <a:xfrm>
            <a:off x="3218674" y="220869"/>
            <a:ext cx="2706599" cy="2680499"/>
          </a:xfrm>
          <a:prstGeom prst="rect">
            <a:avLst/>
          </a:prstGeom>
          <a:noFill/>
          <a:ln>
            <a:noFill/>
          </a:ln>
        </p:spPr>
      </p:pic>
    </p:spTree>
  </p:cSld>
  <p:clrMapOvr>
    <a:masterClrMapping/>
  </p:clrMapOvr>
  <p:transition spd="slow">
    <p:cut/>
  </p:transition>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48" name="Shape 1648"/>
        <p:cNvGrpSpPr/>
        <p:nvPr/>
      </p:nvGrpSpPr>
      <p:grpSpPr>
        <a:xfrm>
          <a:off x="0" y="0"/>
          <a:ext cx="0" cy="0"/>
          <a:chOff x="0" y="0"/>
          <a:chExt cx="0" cy="0"/>
        </a:xfrm>
      </p:grpSpPr>
      <p:sp>
        <p:nvSpPr>
          <p:cNvPr id="1649" name="Shape 1649"/>
          <p:cNvSpPr txBox="1"/>
          <p:nvPr>
            <p:ph type="title"/>
          </p:nvPr>
        </p:nvSpPr>
        <p:spPr>
          <a:xfrm>
            <a:off x="457200" y="201175"/>
            <a:ext cx="8229600" cy="85740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Arial"/>
              <a:buNone/>
            </a:pPr>
            <a:r>
              <a:rPr b="1" lang="en" sz="4200">
                <a:solidFill>
                  <a:schemeClr val="dk1"/>
                </a:solidFill>
                <a:latin typeface="Cantarell"/>
                <a:ea typeface="Cantarell"/>
                <a:cs typeface="Cantarell"/>
                <a:sym typeface="Cantarell"/>
              </a:rPr>
              <a:t>What do we work on?</a:t>
            </a:r>
          </a:p>
        </p:txBody>
      </p:sp>
      <p:sp>
        <p:nvSpPr>
          <p:cNvPr id="1650" name="Shape 1650"/>
          <p:cNvSpPr txBox="1"/>
          <p:nvPr/>
        </p:nvSpPr>
        <p:spPr>
          <a:xfrm>
            <a:off x="1888325" y="1058575"/>
            <a:ext cx="6798600" cy="3941099"/>
          </a:xfrm>
          <a:prstGeom prst="rect">
            <a:avLst/>
          </a:prstGeom>
          <a:noFill/>
          <a:ln>
            <a:noFill/>
          </a:ln>
        </p:spPr>
        <p:txBody>
          <a:bodyPr anchorCtr="0" anchor="t" bIns="91425" lIns="91425" rIns="91425" tIns="91425">
            <a:noAutofit/>
          </a:bodyPr>
          <a:lstStyle/>
          <a:p>
            <a:pPr rtl="0">
              <a:spcBef>
                <a:spcPts val="0"/>
              </a:spcBef>
              <a:buNone/>
            </a:pPr>
            <a:r>
              <a:rPr lang="en" sz="2400">
                <a:latin typeface="Cantarell"/>
                <a:ea typeface="Cantarell"/>
                <a:cs typeface="Cantarell"/>
                <a:sym typeface="Cantarell"/>
              </a:rPr>
              <a:t>Contribute to regulatory annotations (enhancers, promoters, motifs) and analysis methods/tools</a:t>
            </a:r>
          </a:p>
          <a:p>
            <a:pPr rtl="0">
              <a:spcBef>
                <a:spcPts val="0"/>
              </a:spcBef>
              <a:buNone/>
            </a:pPr>
            <a:r>
              <a:t/>
            </a:r>
            <a:endParaRPr sz="2000">
              <a:latin typeface="Cantarell"/>
              <a:ea typeface="Cantarell"/>
              <a:cs typeface="Cantarell"/>
              <a:sym typeface="Cantarell"/>
            </a:endParaRPr>
          </a:p>
          <a:p>
            <a:pPr rtl="0">
              <a:spcBef>
                <a:spcPts val="0"/>
              </a:spcBef>
              <a:buNone/>
            </a:pPr>
            <a:r>
              <a:t/>
            </a:r>
            <a:endParaRPr sz="2000">
              <a:latin typeface="Cantarell"/>
              <a:ea typeface="Cantarell"/>
              <a:cs typeface="Cantarell"/>
              <a:sym typeface="Cantarell"/>
            </a:endParaRPr>
          </a:p>
          <a:p>
            <a:pPr rtl="0">
              <a:spcBef>
                <a:spcPts val="0"/>
              </a:spcBef>
              <a:buNone/>
            </a:pPr>
            <a:r>
              <a:rPr lang="en" sz="2400">
                <a:latin typeface="Cantarell"/>
                <a:ea typeface="Cantarell"/>
                <a:cs typeface="Cantarell"/>
                <a:sym typeface="Cantarell"/>
              </a:rPr>
              <a:t>Intragenomic Replicates (IGR) to estimate binding affinity modulating mutations</a:t>
            </a:r>
          </a:p>
          <a:p>
            <a:pPr rtl="0">
              <a:spcBef>
                <a:spcPts val="0"/>
              </a:spcBef>
              <a:buNone/>
            </a:pPr>
            <a:r>
              <a:t/>
            </a:r>
            <a:endParaRPr sz="2200">
              <a:latin typeface="Cantarell"/>
              <a:ea typeface="Cantarell"/>
              <a:cs typeface="Cantarell"/>
              <a:sym typeface="Cantarell"/>
            </a:endParaRPr>
          </a:p>
          <a:p>
            <a:pPr rtl="0">
              <a:spcBef>
                <a:spcPts val="0"/>
              </a:spcBef>
              <a:buNone/>
            </a:pPr>
            <a:r>
              <a:rPr lang="en" sz="2400">
                <a:latin typeface="Cantarell"/>
                <a:ea typeface="Cantarell"/>
                <a:cs typeface="Cantarell"/>
                <a:sym typeface="Cantarell"/>
              </a:rPr>
              <a:t>BLADE for discovering functionally mutated regions</a:t>
            </a:r>
          </a:p>
          <a:p>
            <a:pPr rtl="0">
              <a:spcBef>
                <a:spcPts val="0"/>
              </a:spcBef>
              <a:buNone/>
            </a:pPr>
            <a:r>
              <a:t/>
            </a:r>
            <a:endParaRPr sz="2000">
              <a:latin typeface="Cantarell"/>
              <a:ea typeface="Cantarell"/>
              <a:cs typeface="Cantarell"/>
              <a:sym typeface="Cantarell"/>
            </a:endParaRPr>
          </a:p>
          <a:p>
            <a:pPr>
              <a:spcBef>
                <a:spcPts val="0"/>
              </a:spcBef>
              <a:buNone/>
            </a:pPr>
            <a:r>
              <a:rPr lang="en" sz="2400">
                <a:latin typeface="Cantarell"/>
                <a:ea typeface="Cantarell"/>
                <a:cs typeface="Cantarell"/>
                <a:sym typeface="Cantarell"/>
              </a:rPr>
              <a:t>Plexus convergence recurrence test</a:t>
            </a:r>
          </a:p>
        </p:txBody>
      </p:sp>
      <p:sp>
        <p:nvSpPr>
          <p:cNvPr id="1651" name="Shape 1651"/>
          <p:cNvSpPr/>
          <p:nvPr/>
        </p:nvSpPr>
        <p:spPr>
          <a:xfrm>
            <a:off x="704075" y="1231312"/>
            <a:ext cx="1084800" cy="216900"/>
          </a:xfrm>
          <a:prstGeom prst="rect">
            <a:avLst/>
          </a:prstGeom>
          <a:solidFill>
            <a:schemeClr val="lt2"/>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algn="ctr">
              <a:spcBef>
                <a:spcPts val="0"/>
              </a:spcBef>
              <a:buNone/>
            </a:pPr>
            <a:r>
              <a:rPr b="1" lang="en">
                <a:latin typeface="Cantarell"/>
                <a:ea typeface="Cantarell"/>
                <a:cs typeface="Cantarell"/>
                <a:sym typeface="Cantarell"/>
              </a:rPr>
              <a:t>Reg.</a:t>
            </a:r>
          </a:p>
        </p:txBody>
      </p:sp>
      <p:sp>
        <p:nvSpPr>
          <p:cNvPr id="1652" name="Shape 1652"/>
          <p:cNvSpPr/>
          <p:nvPr/>
        </p:nvSpPr>
        <p:spPr>
          <a:xfrm>
            <a:off x="704075" y="2649475"/>
            <a:ext cx="1084800" cy="216900"/>
          </a:xfrm>
          <a:prstGeom prst="rect">
            <a:avLst/>
          </a:prstGeom>
          <a:solidFill>
            <a:srgbClr val="FFF2CC"/>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a:latin typeface="Cantarell"/>
                <a:ea typeface="Cantarell"/>
                <a:cs typeface="Cantarell"/>
                <a:sym typeface="Cantarell"/>
              </a:rPr>
              <a:t>1 IGR</a:t>
            </a:r>
          </a:p>
        </p:txBody>
      </p:sp>
      <p:sp>
        <p:nvSpPr>
          <p:cNvPr id="1653" name="Shape 1653"/>
          <p:cNvSpPr/>
          <p:nvPr/>
        </p:nvSpPr>
        <p:spPr>
          <a:xfrm>
            <a:off x="704075" y="3686612"/>
            <a:ext cx="1084800" cy="216900"/>
          </a:xfrm>
          <a:prstGeom prst="rect">
            <a:avLst/>
          </a:prstGeom>
          <a:solidFill>
            <a:srgbClr val="D9D2E9"/>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a:latin typeface="Cantarell"/>
                <a:ea typeface="Cantarell"/>
                <a:cs typeface="Cantarell"/>
                <a:sym typeface="Cantarell"/>
              </a:rPr>
              <a:t>2 BLADE</a:t>
            </a:r>
          </a:p>
        </p:txBody>
      </p:sp>
      <p:sp>
        <p:nvSpPr>
          <p:cNvPr id="1654" name="Shape 1654"/>
          <p:cNvSpPr/>
          <p:nvPr/>
        </p:nvSpPr>
        <p:spPr>
          <a:xfrm>
            <a:off x="704075" y="4647562"/>
            <a:ext cx="1084800" cy="216900"/>
          </a:xfrm>
          <a:prstGeom prst="rect">
            <a:avLst/>
          </a:prstGeom>
          <a:solidFill>
            <a:srgbClr val="F4CCCC"/>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a:latin typeface="Cantarell"/>
                <a:ea typeface="Cantarell"/>
                <a:cs typeface="Cantarell"/>
                <a:sym typeface="Cantarell"/>
              </a:rPr>
              <a:t>3 Plexus</a:t>
            </a:r>
          </a:p>
        </p:txBody>
      </p:sp>
      <p:sp>
        <p:nvSpPr>
          <p:cNvPr id="1655" name="Shape 1655"/>
          <p:cNvSpPr txBox="1"/>
          <p:nvPr/>
        </p:nvSpPr>
        <p:spPr>
          <a:xfrm>
            <a:off x="591700" y="2052350"/>
            <a:ext cx="5952299" cy="640499"/>
          </a:xfrm>
          <a:prstGeom prst="rect">
            <a:avLst/>
          </a:prstGeom>
          <a:noFill/>
          <a:ln>
            <a:noFill/>
          </a:ln>
        </p:spPr>
        <p:txBody>
          <a:bodyPr anchorCtr="0" anchor="ctr" bIns="91425" lIns="91425" rIns="91425" tIns="91425">
            <a:noAutofit/>
          </a:bodyPr>
          <a:lstStyle/>
          <a:p>
            <a:pPr lvl="0" rtl="0">
              <a:spcBef>
                <a:spcPts val="0"/>
              </a:spcBef>
              <a:buNone/>
            </a:pPr>
            <a:r>
              <a:rPr b="1" lang="en" sz="1800">
                <a:solidFill>
                  <a:schemeClr val="dk1"/>
                </a:solidFill>
                <a:latin typeface="Cantarell"/>
                <a:ea typeface="Cantarell"/>
                <a:cs typeface="Cantarell"/>
                <a:sym typeface="Cantarell"/>
              </a:rPr>
              <a:t>This talk is focused on three vignettes:</a:t>
            </a:r>
          </a:p>
        </p:txBody>
      </p:sp>
    </p:spTree>
  </p:cSld>
  <p:clrMapOvr>
    <a:masterClrMapping/>
  </p:clrMapOvr>
  <p:transition spd="slow">
    <p:cut/>
  </p:transition>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60" name="Shape 1660"/>
        <p:cNvGrpSpPr/>
        <p:nvPr/>
      </p:nvGrpSpPr>
      <p:grpSpPr>
        <a:xfrm>
          <a:off x="0" y="0"/>
          <a:ext cx="0" cy="0"/>
          <a:chOff x="0" y="0"/>
          <a:chExt cx="0" cy="0"/>
        </a:xfrm>
      </p:grpSpPr>
      <p:pic>
        <p:nvPicPr>
          <p:cNvPr id="1661" name="Shape 1661"/>
          <p:cNvPicPr preferRelativeResize="0"/>
          <p:nvPr/>
        </p:nvPicPr>
        <p:blipFill rotWithShape="1">
          <a:blip r:embed="rId3">
            <a:alphaModFix/>
          </a:blip>
          <a:srcRect b="0" l="0" r="0" t="0"/>
          <a:stretch/>
        </p:blipFill>
        <p:spPr>
          <a:xfrm>
            <a:off x="5234792" y="2440122"/>
            <a:ext cx="3104156" cy="2196252"/>
          </a:xfrm>
          <a:prstGeom prst="rect">
            <a:avLst/>
          </a:prstGeom>
          <a:noFill/>
          <a:ln>
            <a:noFill/>
          </a:ln>
        </p:spPr>
      </p:pic>
      <p:pic>
        <p:nvPicPr>
          <p:cNvPr id="1662" name="Shape 1662"/>
          <p:cNvPicPr preferRelativeResize="0"/>
          <p:nvPr/>
        </p:nvPicPr>
        <p:blipFill rotWithShape="1">
          <a:blip r:embed="rId4">
            <a:alphaModFix/>
          </a:blip>
          <a:srcRect b="32082" l="0" r="0" t="47198"/>
          <a:stretch/>
        </p:blipFill>
        <p:spPr>
          <a:xfrm>
            <a:off x="1477129" y="1129392"/>
            <a:ext cx="7209599" cy="865799"/>
          </a:xfrm>
          <a:prstGeom prst="rect">
            <a:avLst/>
          </a:prstGeom>
          <a:noFill/>
          <a:ln>
            <a:noFill/>
          </a:ln>
        </p:spPr>
      </p:pic>
      <p:pic>
        <p:nvPicPr>
          <p:cNvPr id="1663" name="Shape 1663"/>
          <p:cNvPicPr preferRelativeResize="0"/>
          <p:nvPr/>
        </p:nvPicPr>
        <p:blipFill rotWithShape="1">
          <a:blip r:embed="rId5">
            <a:alphaModFix/>
          </a:blip>
          <a:srcRect b="0" l="0" r="0" t="0"/>
          <a:stretch/>
        </p:blipFill>
        <p:spPr>
          <a:xfrm>
            <a:off x="1890889" y="2632039"/>
            <a:ext cx="2684734" cy="1950994"/>
          </a:xfrm>
          <a:prstGeom prst="rect">
            <a:avLst/>
          </a:prstGeom>
          <a:noFill/>
          <a:ln>
            <a:noFill/>
          </a:ln>
        </p:spPr>
      </p:pic>
      <p:sp>
        <p:nvSpPr>
          <p:cNvPr id="1664" name="Shape 1664"/>
          <p:cNvSpPr txBox="1"/>
          <p:nvPr>
            <p:ph type="title"/>
          </p:nvPr>
        </p:nvSpPr>
        <p:spPr>
          <a:xfrm>
            <a:off x="457200" y="400050"/>
            <a:ext cx="8229600" cy="857250"/>
          </a:xfrm>
          <a:prstGeom prst="rect">
            <a:avLst/>
          </a:prstGeom>
          <a:noFill/>
          <a:ln>
            <a:noFill/>
          </a:ln>
        </p:spPr>
        <p:txBody>
          <a:bodyPr anchorCtr="0" anchor="ctr" bIns="45700" lIns="91425" rIns="91425" tIns="45700">
            <a:noAutofit/>
          </a:bodyPr>
          <a:lstStyle/>
          <a:p>
            <a:pPr indent="0" lvl="0" marL="0" marR="0" rtl="0" algn="ctr">
              <a:spcBef>
                <a:spcPts val="0"/>
              </a:spcBef>
              <a:buClr>
                <a:schemeClr val="dk1"/>
              </a:buClr>
              <a:buSzPct val="25000"/>
              <a:buFont typeface="Arial"/>
              <a:buNone/>
            </a:pPr>
            <a:r>
              <a:rPr b="1" baseline="0" i="0" lang="en" sz="3600" u="none" cap="none" strike="noStrike">
                <a:solidFill>
                  <a:schemeClr val="dk1"/>
                </a:solidFill>
                <a:latin typeface="Cantarell"/>
                <a:ea typeface="Cantarell"/>
                <a:cs typeface="Cantarell"/>
                <a:sym typeface="Cantarell"/>
              </a:rPr>
              <a:t>Estimating TF Sequence Affinity</a:t>
            </a:r>
          </a:p>
        </p:txBody>
      </p:sp>
      <p:sp>
        <p:nvSpPr>
          <p:cNvPr id="1665" name="Shape 1665"/>
          <p:cNvSpPr txBox="1"/>
          <p:nvPr/>
        </p:nvSpPr>
        <p:spPr>
          <a:xfrm>
            <a:off x="159738" y="1635792"/>
            <a:ext cx="1619956" cy="23083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aseline="0" i="0" lang="en" sz="1200" u="none" cap="none" strike="noStrike">
                <a:solidFill>
                  <a:schemeClr val="dk1"/>
                </a:solidFill>
                <a:latin typeface="Cantarell"/>
                <a:ea typeface="Cantarell"/>
                <a:cs typeface="Cantarell"/>
                <a:sym typeface="Cantarell"/>
              </a:rPr>
              <a:t>ChIP-Seq Signal</a:t>
            </a:r>
          </a:p>
        </p:txBody>
      </p:sp>
      <p:cxnSp>
        <p:nvCxnSpPr>
          <p:cNvPr id="1666" name="Shape 1666"/>
          <p:cNvCxnSpPr/>
          <p:nvPr/>
        </p:nvCxnSpPr>
        <p:spPr>
          <a:xfrm>
            <a:off x="3637026" y="2216150"/>
            <a:ext cx="1848555" cy="0"/>
          </a:xfrm>
          <a:prstGeom prst="straightConnector1">
            <a:avLst/>
          </a:prstGeom>
          <a:noFill/>
          <a:ln cap="flat" cmpd="sng" w="25400">
            <a:solidFill>
              <a:srgbClr val="A6A6A6"/>
            </a:solidFill>
            <a:prstDash val="solid"/>
            <a:round/>
            <a:headEnd len="med" w="med" type="none"/>
            <a:tailEnd len="med" w="med" type="none"/>
          </a:ln>
        </p:spPr>
      </p:cxnSp>
      <p:cxnSp>
        <p:nvCxnSpPr>
          <p:cNvPr id="1667" name="Shape 1667"/>
          <p:cNvCxnSpPr/>
          <p:nvPr/>
        </p:nvCxnSpPr>
        <p:spPr>
          <a:xfrm>
            <a:off x="6366755" y="2216150"/>
            <a:ext cx="849490" cy="0"/>
          </a:xfrm>
          <a:prstGeom prst="straightConnector1">
            <a:avLst/>
          </a:prstGeom>
          <a:noFill/>
          <a:ln cap="flat" cmpd="sng" w="25400">
            <a:solidFill>
              <a:srgbClr val="A6A6A6"/>
            </a:solidFill>
            <a:prstDash val="solid"/>
            <a:round/>
            <a:headEnd len="med" w="med" type="none"/>
            <a:tailEnd len="med" w="med" type="none"/>
          </a:ln>
        </p:spPr>
      </p:cxnSp>
      <p:cxnSp>
        <p:nvCxnSpPr>
          <p:cNvPr id="1668" name="Shape 1668"/>
          <p:cNvCxnSpPr/>
          <p:nvPr/>
        </p:nvCxnSpPr>
        <p:spPr>
          <a:xfrm>
            <a:off x="1890889" y="2216150"/>
            <a:ext cx="620889" cy="0"/>
          </a:xfrm>
          <a:prstGeom prst="straightConnector1">
            <a:avLst/>
          </a:prstGeom>
          <a:noFill/>
          <a:ln cap="flat" cmpd="sng" w="25400">
            <a:solidFill>
              <a:srgbClr val="A6A6A6"/>
            </a:solidFill>
            <a:prstDash val="solid"/>
            <a:round/>
            <a:headEnd len="med" w="med" type="none"/>
            <a:tailEnd len="med" w="med" type="none"/>
          </a:ln>
        </p:spPr>
      </p:cxnSp>
      <p:sp>
        <p:nvSpPr>
          <p:cNvPr id="1669" name="Shape 1669"/>
          <p:cNvSpPr txBox="1"/>
          <p:nvPr/>
        </p:nvSpPr>
        <p:spPr>
          <a:xfrm>
            <a:off x="169896" y="2078545"/>
            <a:ext cx="1563510" cy="23083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aseline="0" i="0" lang="en" sz="1200" u="none" cap="none" strike="noStrike">
                <a:solidFill>
                  <a:schemeClr val="dk1"/>
                </a:solidFill>
                <a:latin typeface="Cantarell"/>
                <a:ea typeface="Cantarell"/>
                <a:cs typeface="Cantarell"/>
                <a:sym typeface="Cantarell"/>
              </a:rPr>
              <a:t>Open Chromatin</a:t>
            </a:r>
          </a:p>
        </p:txBody>
      </p:sp>
      <p:sp>
        <p:nvSpPr>
          <p:cNvPr id="1670" name="Shape 1670"/>
          <p:cNvSpPr txBox="1"/>
          <p:nvPr/>
        </p:nvSpPr>
        <p:spPr>
          <a:xfrm>
            <a:off x="1792109" y="2317164"/>
            <a:ext cx="6659163" cy="253915"/>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u="none" cap="none" strike="noStrike">
                <a:solidFill>
                  <a:schemeClr val="dk1"/>
                </a:solidFill>
                <a:latin typeface="Cantarell"/>
                <a:ea typeface="Cantarell"/>
                <a:cs typeface="Cantarell"/>
                <a:sym typeface="Cantarell"/>
              </a:rPr>
              <a:t>GAGCACAGAT</a:t>
            </a:r>
            <a:r>
              <a:rPr b="0" baseline="0" i="0" lang="en" u="none" cap="none" strike="sngStrike">
                <a:solidFill>
                  <a:srgbClr val="FF0000"/>
                </a:solidFill>
                <a:latin typeface="Cantarell"/>
                <a:ea typeface="Cantarell"/>
                <a:cs typeface="Cantarell"/>
                <a:sym typeface="Cantarell"/>
              </a:rPr>
              <a:t>ACCA</a:t>
            </a:r>
            <a:r>
              <a:rPr b="0" baseline="0" i="0" lang="en" u="none" cap="none" strike="noStrike">
                <a:solidFill>
                  <a:schemeClr val="dk1"/>
                </a:solidFill>
                <a:latin typeface="Cantarell"/>
                <a:ea typeface="Cantarell"/>
                <a:cs typeface="Cantarell"/>
                <a:sym typeface="Cantarell"/>
              </a:rPr>
              <a:t>TCGATG</a:t>
            </a:r>
            <a:r>
              <a:rPr b="0" baseline="0" i="0" lang="en" u="none" cap="none" strike="noStrike">
                <a:solidFill>
                  <a:srgbClr val="FF0000"/>
                </a:solidFill>
                <a:latin typeface="Cantarell"/>
                <a:ea typeface="Cantarell"/>
                <a:cs typeface="Cantarell"/>
                <a:sym typeface="Cantarell"/>
              </a:rPr>
              <a:t>ACCA</a:t>
            </a:r>
            <a:r>
              <a:rPr b="0" baseline="0" i="0" lang="en" u="none" cap="none" strike="noStrike">
                <a:solidFill>
                  <a:schemeClr val="dk1"/>
                </a:solidFill>
                <a:latin typeface="Cantarell"/>
                <a:ea typeface="Cantarell"/>
                <a:cs typeface="Cantarell"/>
                <a:sym typeface="Cantarell"/>
              </a:rPr>
              <a:t>GTCATAGTTATTGATATC</a:t>
            </a:r>
            <a:r>
              <a:rPr b="0" baseline="0" i="0" lang="en" u="none" cap="none" strike="noStrike">
                <a:solidFill>
                  <a:srgbClr val="FF0000"/>
                </a:solidFill>
                <a:latin typeface="Cantarell"/>
                <a:ea typeface="Cantarell"/>
                <a:cs typeface="Cantarell"/>
                <a:sym typeface="Cantarell"/>
              </a:rPr>
              <a:t>ACCA</a:t>
            </a:r>
            <a:r>
              <a:rPr b="0" baseline="0" i="0" lang="en" u="none" cap="none" strike="noStrike">
                <a:solidFill>
                  <a:schemeClr val="dk1"/>
                </a:solidFill>
                <a:latin typeface="Cantarell"/>
                <a:ea typeface="Cantarell"/>
                <a:cs typeface="Cantarell"/>
                <a:sym typeface="Cantarell"/>
              </a:rPr>
              <a:t>GATTTA</a:t>
            </a:r>
            <a:r>
              <a:rPr b="0" baseline="0" i="0" lang="en" u="none" cap="none" strike="noStrike">
                <a:solidFill>
                  <a:srgbClr val="FF0000"/>
                </a:solidFill>
                <a:latin typeface="Cantarell"/>
                <a:ea typeface="Cantarell"/>
                <a:cs typeface="Cantarell"/>
                <a:sym typeface="Cantarell"/>
              </a:rPr>
              <a:t>ACCA</a:t>
            </a:r>
            <a:r>
              <a:rPr b="0" baseline="0" i="0" lang="en" u="none" cap="none" strike="noStrike">
                <a:solidFill>
                  <a:schemeClr val="dk1"/>
                </a:solidFill>
                <a:latin typeface="Cantarell"/>
                <a:ea typeface="Cantarell"/>
                <a:cs typeface="Cantarell"/>
                <a:sym typeface="Cantarell"/>
              </a:rPr>
              <a:t>TA</a:t>
            </a:r>
          </a:p>
        </p:txBody>
      </p:sp>
      <p:cxnSp>
        <p:nvCxnSpPr>
          <p:cNvPr id="1671" name="Shape 1671"/>
          <p:cNvCxnSpPr/>
          <p:nvPr/>
        </p:nvCxnSpPr>
        <p:spPr>
          <a:xfrm>
            <a:off x="7579895" y="2216150"/>
            <a:ext cx="566014" cy="0"/>
          </a:xfrm>
          <a:prstGeom prst="straightConnector1">
            <a:avLst/>
          </a:prstGeom>
          <a:noFill/>
          <a:ln cap="flat" cmpd="sng" w="25400">
            <a:solidFill>
              <a:srgbClr val="A6A6A6"/>
            </a:solidFill>
            <a:prstDash val="solid"/>
            <a:round/>
            <a:headEnd len="med" w="med" type="none"/>
            <a:tailEnd len="med" w="med" type="none"/>
          </a:ln>
        </p:spPr>
      </p:cxnSp>
      <p:sp>
        <p:nvSpPr>
          <p:cNvPr id="1672" name="Shape 1672"/>
          <p:cNvSpPr txBox="1"/>
          <p:nvPr/>
        </p:nvSpPr>
        <p:spPr>
          <a:xfrm>
            <a:off x="172153" y="2325467"/>
            <a:ext cx="1563510" cy="23083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aseline="0" i="0" lang="en" sz="1200" u="none" cap="none" strike="noStrike">
                <a:solidFill>
                  <a:schemeClr val="dk1"/>
                </a:solidFill>
                <a:latin typeface="Cantarell"/>
                <a:ea typeface="Cantarell"/>
                <a:cs typeface="Cantarell"/>
                <a:sym typeface="Cantarell"/>
              </a:rPr>
              <a:t>DNA Sequence</a:t>
            </a:r>
          </a:p>
        </p:txBody>
      </p:sp>
      <p:sp>
        <p:nvSpPr>
          <p:cNvPr id="1673" name="Shape 1673"/>
          <p:cNvSpPr txBox="1"/>
          <p:nvPr/>
        </p:nvSpPr>
        <p:spPr>
          <a:xfrm>
            <a:off x="172153" y="3554366"/>
            <a:ext cx="1591734" cy="553998"/>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aseline="0" i="0" lang="en" sz="1200" u="none" cap="none" strike="noStrike">
                <a:solidFill>
                  <a:schemeClr val="dk1"/>
                </a:solidFill>
                <a:latin typeface="Cantarell"/>
                <a:ea typeface="Cantarell"/>
                <a:cs typeface="Cantarell"/>
                <a:sym typeface="Cantarell"/>
              </a:rPr>
              <a:t>ChIP-Seq </a:t>
            </a:r>
          </a:p>
          <a:p>
            <a:pPr indent="0" lvl="0" marL="0" marR="0" rtl="0" algn="l">
              <a:spcBef>
                <a:spcPts val="0"/>
              </a:spcBef>
              <a:buSzPct val="25000"/>
              <a:buNone/>
            </a:pPr>
            <a:r>
              <a:rPr baseline="0" i="0" lang="en" sz="1200" u="none" cap="none" strike="noStrike">
                <a:solidFill>
                  <a:schemeClr val="dk1"/>
                </a:solidFill>
                <a:latin typeface="Cantarell"/>
                <a:ea typeface="Cantarell"/>
                <a:cs typeface="Cantarell"/>
                <a:sym typeface="Cantarell"/>
              </a:rPr>
              <a:t>around each</a:t>
            </a:r>
            <a:r>
              <a:rPr lang="en" sz="1200">
                <a:solidFill>
                  <a:schemeClr val="dk1"/>
                </a:solidFill>
                <a:latin typeface="Cantarell"/>
                <a:ea typeface="Cantarell"/>
                <a:cs typeface="Cantarell"/>
                <a:sym typeface="Cantarell"/>
              </a:rPr>
              <a:t> kmer </a:t>
            </a:r>
            <a:r>
              <a:rPr baseline="0" i="0" lang="en" sz="1200" u="none" cap="none" strike="noStrike">
                <a:solidFill>
                  <a:schemeClr val="dk1"/>
                </a:solidFill>
                <a:latin typeface="Cantarell"/>
                <a:ea typeface="Cantarell"/>
                <a:cs typeface="Cantarell"/>
                <a:sym typeface="Cantarell"/>
              </a:rPr>
              <a:t>instance</a:t>
            </a:r>
          </a:p>
        </p:txBody>
      </p:sp>
      <p:cxnSp>
        <p:nvCxnSpPr>
          <p:cNvPr id="1674" name="Shape 1674"/>
          <p:cNvCxnSpPr/>
          <p:nvPr/>
        </p:nvCxnSpPr>
        <p:spPr>
          <a:xfrm>
            <a:off x="1763888" y="1995147"/>
            <a:ext cx="6591459" cy="0"/>
          </a:xfrm>
          <a:prstGeom prst="straightConnector1">
            <a:avLst/>
          </a:prstGeom>
          <a:noFill/>
          <a:ln cap="flat" cmpd="sng" w="9525">
            <a:solidFill>
              <a:schemeClr val="dk1"/>
            </a:solidFill>
            <a:prstDash val="solid"/>
            <a:round/>
            <a:headEnd len="med" w="med" type="none"/>
            <a:tailEnd len="med" w="med" type="none"/>
          </a:ln>
        </p:spPr>
      </p:cxnSp>
      <p:cxnSp>
        <p:nvCxnSpPr>
          <p:cNvPr id="1675" name="Shape 1675"/>
          <p:cNvCxnSpPr/>
          <p:nvPr/>
        </p:nvCxnSpPr>
        <p:spPr>
          <a:xfrm rot="10800000">
            <a:off x="1775175" y="1336528"/>
            <a:ext cx="0" cy="658619"/>
          </a:xfrm>
          <a:prstGeom prst="straightConnector1">
            <a:avLst/>
          </a:prstGeom>
          <a:noFill/>
          <a:ln cap="flat" cmpd="sng" w="9525">
            <a:solidFill>
              <a:schemeClr val="dk1"/>
            </a:solidFill>
            <a:prstDash val="solid"/>
            <a:round/>
            <a:headEnd len="med" w="med" type="none"/>
            <a:tailEnd len="med" w="med" type="none"/>
          </a:ln>
        </p:spPr>
      </p:cxnSp>
      <p:cxnSp>
        <p:nvCxnSpPr>
          <p:cNvPr id="1676" name="Shape 1676"/>
          <p:cNvCxnSpPr/>
          <p:nvPr/>
        </p:nvCxnSpPr>
        <p:spPr>
          <a:xfrm>
            <a:off x="1830164" y="4542305"/>
            <a:ext cx="2958982" cy="0"/>
          </a:xfrm>
          <a:prstGeom prst="straightConnector1">
            <a:avLst/>
          </a:prstGeom>
          <a:noFill/>
          <a:ln cap="flat" cmpd="sng" w="9525">
            <a:solidFill>
              <a:schemeClr val="dk1"/>
            </a:solidFill>
            <a:prstDash val="solid"/>
            <a:round/>
            <a:headEnd len="med" w="med" type="none"/>
            <a:tailEnd len="med" w="med" type="none"/>
          </a:ln>
        </p:spPr>
      </p:cxnSp>
      <p:cxnSp>
        <p:nvCxnSpPr>
          <p:cNvPr id="1677" name="Shape 1677"/>
          <p:cNvCxnSpPr/>
          <p:nvPr/>
        </p:nvCxnSpPr>
        <p:spPr>
          <a:xfrm rot="10800000">
            <a:off x="1830163" y="3187024"/>
            <a:ext cx="11287" cy="1355282"/>
          </a:xfrm>
          <a:prstGeom prst="straightConnector1">
            <a:avLst/>
          </a:prstGeom>
          <a:noFill/>
          <a:ln cap="flat" cmpd="sng" w="9525">
            <a:solidFill>
              <a:schemeClr val="dk1"/>
            </a:solidFill>
            <a:prstDash val="solid"/>
            <a:round/>
            <a:headEnd len="med" w="med" type="none"/>
            <a:tailEnd len="med" w="med" type="none"/>
          </a:ln>
        </p:spPr>
      </p:cxnSp>
      <p:cxnSp>
        <p:nvCxnSpPr>
          <p:cNvPr id="1678" name="Shape 1678"/>
          <p:cNvCxnSpPr/>
          <p:nvPr/>
        </p:nvCxnSpPr>
        <p:spPr>
          <a:xfrm>
            <a:off x="5339326" y="4542306"/>
            <a:ext cx="2958982" cy="0"/>
          </a:xfrm>
          <a:prstGeom prst="straightConnector1">
            <a:avLst/>
          </a:prstGeom>
          <a:noFill/>
          <a:ln cap="flat" cmpd="sng" w="9525">
            <a:solidFill>
              <a:schemeClr val="dk1"/>
            </a:solidFill>
            <a:prstDash val="solid"/>
            <a:round/>
            <a:headEnd len="med" w="med" type="none"/>
            <a:tailEnd len="med" w="med" type="none"/>
          </a:ln>
        </p:spPr>
      </p:cxnSp>
      <p:cxnSp>
        <p:nvCxnSpPr>
          <p:cNvPr id="1679" name="Shape 1679"/>
          <p:cNvCxnSpPr/>
          <p:nvPr/>
        </p:nvCxnSpPr>
        <p:spPr>
          <a:xfrm rot="10800000">
            <a:off x="5339326" y="3187025"/>
            <a:ext cx="11287" cy="1355282"/>
          </a:xfrm>
          <a:prstGeom prst="straightConnector1">
            <a:avLst/>
          </a:prstGeom>
          <a:noFill/>
          <a:ln cap="flat" cmpd="sng" w="9525">
            <a:solidFill>
              <a:schemeClr val="dk1"/>
            </a:solidFill>
            <a:prstDash val="solid"/>
            <a:round/>
            <a:headEnd len="med" w="med" type="none"/>
            <a:tailEnd len="med" w="med" type="none"/>
          </a:ln>
        </p:spPr>
      </p:cxnSp>
      <p:sp>
        <p:nvSpPr>
          <p:cNvPr id="1680" name="Shape 1680"/>
          <p:cNvSpPr txBox="1"/>
          <p:nvPr/>
        </p:nvSpPr>
        <p:spPr>
          <a:xfrm rot="-5400000">
            <a:off x="1030738" y="3706956"/>
            <a:ext cx="1214967" cy="307777"/>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aseline="0" i="0" lang="en" sz="1400" u="none" cap="none" strike="noStrike">
                <a:solidFill>
                  <a:schemeClr val="dk1"/>
                </a:solidFill>
                <a:latin typeface="Cantarell"/>
                <a:ea typeface="Cantarell"/>
                <a:cs typeface="Cantarell"/>
                <a:sym typeface="Cantarell"/>
              </a:rPr>
              <a:t>Signal</a:t>
            </a:r>
          </a:p>
        </p:txBody>
      </p:sp>
      <p:sp>
        <p:nvSpPr>
          <p:cNvPr id="1681" name="Shape 1681"/>
          <p:cNvSpPr txBox="1"/>
          <p:nvPr/>
        </p:nvSpPr>
        <p:spPr>
          <a:xfrm rot="-5400000">
            <a:off x="4556188" y="3691716"/>
            <a:ext cx="1214967" cy="307777"/>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aseline="0" i="0" lang="en" sz="1400" u="none" cap="none" strike="noStrike">
                <a:solidFill>
                  <a:schemeClr val="dk1"/>
                </a:solidFill>
                <a:latin typeface="Cantarell"/>
                <a:ea typeface="Cantarell"/>
                <a:cs typeface="Cantarell"/>
                <a:sym typeface="Cantarell"/>
              </a:rPr>
              <a:t>Signal</a:t>
            </a:r>
          </a:p>
        </p:txBody>
      </p:sp>
      <p:sp>
        <p:nvSpPr>
          <p:cNvPr id="1682" name="Shape 1682"/>
          <p:cNvSpPr txBox="1"/>
          <p:nvPr/>
        </p:nvSpPr>
        <p:spPr>
          <a:xfrm>
            <a:off x="2472110" y="4605894"/>
            <a:ext cx="1591734" cy="392415"/>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aseline="0" i="0" lang="en" sz="1400" u="none" cap="none" strike="noStrike">
                <a:solidFill>
                  <a:schemeClr val="dk1"/>
                </a:solidFill>
                <a:latin typeface="Cantarell"/>
                <a:ea typeface="Cantarell"/>
                <a:cs typeface="Cantarell"/>
                <a:sym typeface="Cantarell"/>
              </a:rPr>
              <a:t>400 bp </a:t>
            </a:r>
          </a:p>
          <a:p>
            <a:pPr indent="0" lvl="0" marL="0" marR="0" rtl="0" algn="ctr">
              <a:spcBef>
                <a:spcPts val="0"/>
              </a:spcBef>
              <a:buSzPct val="25000"/>
              <a:buNone/>
            </a:pPr>
            <a:r>
              <a:rPr baseline="0" i="0" lang="en" sz="1400" u="none" cap="none" strike="noStrike">
                <a:solidFill>
                  <a:schemeClr val="dk1"/>
                </a:solidFill>
                <a:latin typeface="Cantarell"/>
                <a:ea typeface="Cantarell"/>
                <a:cs typeface="Cantarell"/>
                <a:sym typeface="Cantarell"/>
              </a:rPr>
              <a:t>around k-mer</a:t>
            </a:r>
          </a:p>
        </p:txBody>
      </p:sp>
      <p:sp>
        <p:nvSpPr>
          <p:cNvPr id="1683" name="Shape 1683"/>
          <p:cNvSpPr txBox="1"/>
          <p:nvPr/>
        </p:nvSpPr>
        <p:spPr>
          <a:xfrm>
            <a:off x="6059280" y="4590653"/>
            <a:ext cx="1591734" cy="392415"/>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aseline="0" i="0" lang="en" sz="1400" u="none" cap="none" strike="noStrike">
                <a:solidFill>
                  <a:schemeClr val="dk1"/>
                </a:solidFill>
                <a:latin typeface="Cantarell"/>
                <a:ea typeface="Cantarell"/>
                <a:cs typeface="Cantarell"/>
                <a:sym typeface="Cantarell"/>
              </a:rPr>
              <a:t>400 bp </a:t>
            </a:r>
          </a:p>
          <a:p>
            <a:pPr indent="0" lvl="0" marL="0" marR="0" rtl="0" algn="ctr">
              <a:spcBef>
                <a:spcPts val="0"/>
              </a:spcBef>
              <a:buSzPct val="25000"/>
              <a:buNone/>
            </a:pPr>
            <a:r>
              <a:rPr baseline="0" i="0" lang="en" sz="1400" u="none" cap="none" strike="noStrike">
                <a:solidFill>
                  <a:schemeClr val="dk1"/>
                </a:solidFill>
                <a:latin typeface="Cantarell"/>
                <a:ea typeface="Cantarell"/>
                <a:cs typeface="Cantarell"/>
                <a:sym typeface="Cantarell"/>
              </a:rPr>
              <a:t>around k-mer</a:t>
            </a:r>
          </a:p>
        </p:txBody>
      </p:sp>
      <p:sp>
        <p:nvSpPr>
          <p:cNvPr id="1684" name="Shape 1684"/>
          <p:cNvSpPr txBox="1"/>
          <p:nvPr/>
        </p:nvSpPr>
        <p:spPr>
          <a:xfrm>
            <a:off x="4555305" y="2811780"/>
            <a:ext cx="233842" cy="23083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400" u="none" cap="none" strike="noStrike">
                <a:solidFill>
                  <a:schemeClr val="lt1"/>
                </a:solidFill>
                <a:latin typeface="Calibri"/>
                <a:ea typeface="Calibri"/>
                <a:cs typeface="Calibri"/>
                <a:sym typeface="Calibri"/>
              </a:rPr>
              <a:t>1</a:t>
            </a:r>
          </a:p>
        </p:txBody>
      </p:sp>
      <p:sp>
        <p:nvSpPr>
          <p:cNvPr id="1685" name="Shape 1685"/>
          <p:cNvSpPr/>
          <p:nvPr/>
        </p:nvSpPr>
        <p:spPr>
          <a:xfrm>
            <a:off x="6749875" y="1558475"/>
            <a:ext cx="233699" cy="230699"/>
          </a:xfrm>
          <a:prstGeom prst="ellipse">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686" name="Shape 1686"/>
          <p:cNvSpPr txBox="1"/>
          <p:nvPr/>
        </p:nvSpPr>
        <p:spPr>
          <a:xfrm>
            <a:off x="6729545" y="1520375"/>
            <a:ext cx="233699" cy="2306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400" u="none" cap="none" strike="noStrike">
                <a:solidFill>
                  <a:schemeClr val="lt1"/>
                </a:solidFill>
                <a:latin typeface="Calibri"/>
                <a:ea typeface="Calibri"/>
                <a:cs typeface="Calibri"/>
                <a:sym typeface="Calibri"/>
              </a:rPr>
              <a:t>2</a:t>
            </a:r>
          </a:p>
        </p:txBody>
      </p:sp>
      <p:sp>
        <p:nvSpPr>
          <p:cNvPr id="1687" name="Shape 1687"/>
          <p:cNvSpPr/>
          <p:nvPr/>
        </p:nvSpPr>
        <p:spPr>
          <a:xfrm>
            <a:off x="7776025" y="1581323"/>
            <a:ext cx="233699" cy="230699"/>
          </a:xfrm>
          <a:prstGeom prst="ellipse">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688" name="Shape 1688"/>
          <p:cNvSpPr txBox="1"/>
          <p:nvPr/>
        </p:nvSpPr>
        <p:spPr>
          <a:xfrm>
            <a:off x="7755704" y="1543236"/>
            <a:ext cx="233842" cy="230832"/>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400" u="none" cap="none" strike="noStrike">
                <a:solidFill>
                  <a:schemeClr val="lt1"/>
                </a:solidFill>
                <a:latin typeface="Calibri"/>
                <a:ea typeface="Calibri"/>
                <a:cs typeface="Calibri"/>
                <a:sym typeface="Calibri"/>
              </a:rPr>
              <a:t>3</a:t>
            </a:r>
          </a:p>
        </p:txBody>
      </p:sp>
      <p:sp>
        <p:nvSpPr>
          <p:cNvPr id="1689" name="Shape 1689"/>
          <p:cNvSpPr/>
          <p:nvPr/>
        </p:nvSpPr>
        <p:spPr>
          <a:xfrm>
            <a:off x="4341775" y="1558475"/>
            <a:ext cx="233699" cy="230699"/>
          </a:xfrm>
          <a:prstGeom prst="ellipse">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690" name="Shape 1690"/>
          <p:cNvSpPr txBox="1"/>
          <p:nvPr/>
        </p:nvSpPr>
        <p:spPr>
          <a:xfrm>
            <a:off x="4321462" y="1520375"/>
            <a:ext cx="233699" cy="2306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400" u="none" cap="none" strike="noStrike">
                <a:solidFill>
                  <a:schemeClr val="lt1"/>
                </a:solidFill>
                <a:latin typeface="Calibri"/>
                <a:ea typeface="Calibri"/>
                <a:cs typeface="Calibri"/>
                <a:sym typeface="Calibri"/>
              </a:rPr>
              <a:t>1</a:t>
            </a:r>
          </a:p>
        </p:txBody>
      </p:sp>
      <p:sp>
        <p:nvSpPr>
          <p:cNvPr id="1691" name="Shape 1691"/>
          <p:cNvSpPr/>
          <p:nvPr/>
        </p:nvSpPr>
        <p:spPr>
          <a:xfrm>
            <a:off x="1990400" y="4222398"/>
            <a:ext cx="233699" cy="230699"/>
          </a:xfrm>
          <a:prstGeom prst="ellipse">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692" name="Shape 1692"/>
          <p:cNvSpPr txBox="1"/>
          <p:nvPr/>
        </p:nvSpPr>
        <p:spPr>
          <a:xfrm>
            <a:off x="1970079" y="4184310"/>
            <a:ext cx="233699" cy="2306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400" u="none" cap="none" strike="noStrike">
                <a:solidFill>
                  <a:schemeClr val="lt1"/>
                </a:solidFill>
                <a:latin typeface="Calibri"/>
                <a:ea typeface="Calibri"/>
                <a:cs typeface="Calibri"/>
                <a:sym typeface="Calibri"/>
              </a:rPr>
              <a:t>3</a:t>
            </a:r>
          </a:p>
        </p:txBody>
      </p:sp>
      <p:sp>
        <p:nvSpPr>
          <p:cNvPr id="1693" name="Shape 1693"/>
          <p:cNvSpPr/>
          <p:nvPr/>
        </p:nvSpPr>
        <p:spPr>
          <a:xfrm>
            <a:off x="1980237" y="3826300"/>
            <a:ext cx="233699" cy="230699"/>
          </a:xfrm>
          <a:prstGeom prst="ellipse">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694" name="Shape 1694"/>
          <p:cNvSpPr txBox="1"/>
          <p:nvPr/>
        </p:nvSpPr>
        <p:spPr>
          <a:xfrm>
            <a:off x="1959907" y="3788201"/>
            <a:ext cx="233699" cy="2306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400" u="none" cap="none" strike="noStrike">
                <a:solidFill>
                  <a:schemeClr val="lt1"/>
                </a:solidFill>
                <a:latin typeface="Calibri"/>
                <a:ea typeface="Calibri"/>
                <a:cs typeface="Calibri"/>
                <a:sym typeface="Calibri"/>
              </a:rPr>
              <a:t>2</a:t>
            </a:r>
          </a:p>
        </p:txBody>
      </p:sp>
      <p:sp>
        <p:nvSpPr>
          <p:cNvPr id="1695" name="Shape 1695"/>
          <p:cNvSpPr/>
          <p:nvPr/>
        </p:nvSpPr>
        <p:spPr>
          <a:xfrm>
            <a:off x="2000550" y="3511237"/>
            <a:ext cx="233699" cy="230699"/>
          </a:xfrm>
          <a:prstGeom prst="ellipse">
            <a:avLst/>
          </a:prstGeom>
          <a:solidFill>
            <a:schemeClr val="dk1"/>
          </a:solidFill>
          <a:ln cap="flat" cmpd="sng" w="25400">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Calibri"/>
              <a:ea typeface="Calibri"/>
              <a:cs typeface="Calibri"/>
              <a:sym typeface="Calibri"/>
            </a:endParaRPr>
          </a:p>
        </p:txBody>
      </p:sp>
      <p:sp>
        <p:nvSpPr>
          <p:cNvPr id="1696" name="Shape 1696"/>
          <p:cNvSpPr txBox="1"/>
          <p:nvPr/>
        </p:nvSpPr>
        <p:spPr>
          <a:xfrm>
            <a:off x="1980237" y="3473138"/>
            <a:ext cx="233699" cy="2306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400" u="none" cap="none" strike="noStrike">
                <a:solidFill>
                  <a:schemeClr val="lt1"/>
                </a:solidFill>
                <a:latin typeface="Calibri"/>
                <a:ea typeface="Calibri"/>
                <a:cs typeface="Calibri"/>
                <a:sym typeface="Calibri"/>
              </a:rPr>
              <a:t>1</a:t>
            </a:r>
          </a:p>
        </p:txBody>
      </p:sp>
      <p:sp>
        <p:nvSpPr>
          <p:cNvPr id="1697" name="Shape 1697"/>
          <p:cNvSpPr/>
          <p:nvPr/>
        </p:nvSpPr>
        <p:spPr>
          <a:xfrm>
            <a:off x="8009725" y="38650"/>
            <a:ext cx="1084800" cy="216900"/>
          </a:xfrm>
          <a:prstGeom prst="rect">
            <a:avLst/>
          </a:prstGeom>
          <a:solidFill>
            <a:srgbClr val="FFF2CC"/>
          </a:solidFill>
          <a:ln cap="flat" cmpd="sng" w="19050">
            <a:solidFill>
              <a:schemeClr val="dk2"/>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a:latin typeface="Cantarell"/>
                <a:ea typeface="Cantarell"/>
                <a:cs typeface="Cantarell"/>
                <a:sym typeface="Cantarell"/>
              </a:rPr>
              <a:t>1 - IGR</a:t>
            </a: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3.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4.xml><?xml version="1.0" encoding="utf-8"?>
<a:theme xmlns:a="http://schemas.openxmlformats.org/drawingml/2006/main" xmlns:r="http://schemas.openxmlformats.org/officeDocument/2006/relationships"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theme>
</file>

<file path=ppt/theme/theme6.xml><?xml version="1.0" encoding="utf-8"?>
<a:theme xmlns:a="http://schemas.openxmlformats.org/drawingml/2006/main" xmlns:r="http://schemas.openxmlformats.org/officeDocument/2006/relationships" name="Median">
  <a:themeElements>
    <a:clrScheme name="Median">
      <a:dk1>
        <a:srgbClr val="000000"/>
      </a:dk1>
      <a:lt1>
        <a:srgbClr val="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7.xml><?xml version="1.0" encoding="utf-8"?>
<a:theme xmlns:a="http://schemas.openxmlformats.org/drawingml/2006/main" xmlns:r="http://schemas.openxmlformats.org/officeDocument/2006/relationships"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8.xml><?xml version="1.0" encoding="utf-8"?>
<a:theme xmlns:a="http://schemas.openxmlformats.org/drawingml/2006/main" xmlns:r="http://schemas.openxmlformats.org/officeDocument/2006/relationships"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cap="flat" cmpd="sng" w="9525" algn="ctr">
          <a:solidFill>
            <a:schemeClr val="phClr">
              <a:shade val="95000"/>
              <a:satMod val="105000"/>
            </a:schemeClr>
          </a:solidFill>
          <a:prstDash val="solid"/>
        </a:ln>
        <a:ln cap="flat" cmpd="sng" w="25400" algn="ctr">
          <a:solidFill>
            <a:schemeClr val="phClr"/>
          </a:solidFill>
          <a:prstDash val="solid"/>
        </a:ln>
        <a:ln cap="flat" cmpd="sng" w="38100" algn="ctr">
          <a:solidFill>
            <a:schemeClr val="phClr"/>
          </a:solidFill>
          <a:prstDash val="solid"/>
        </a:ln>
      </a:lnStyleLst>
      <a:effectStyleLst>
        <a:effectStyle>
          <a:effectLst>
            <a:outerShdw blurRad="40000" rotWithShape="0" dir="5400000" dist="20000">
              <a:srgbClr val="000000">
                <a:alpha val="38000"/>
              </a:srgbClr>
            </a:outerShdw>
          </a:effectLst>
        </a:effectStyle>
        <a:effectStyle>
          <a:effectLst>
            <a:outerShdw blurRad="40000" rotWithShape="0" dir="5400000" dist="23000">
              <a:srgbClr val="000000">
                <a:alpha val="35000"/>
              </a:srgbClr>
            </a:outerShdw>
          </a:effectLst>
        </a:effectStyle>
        <a:effectStyle>
          <a:effectLst>
            <a:outerShdw blurRad="40000" rotWithShape="0" dir="5400000" dist="2300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theme>
</file>